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F3A8C-EA42-43FA-9C3D-037B71E576F4}" v="324" dt="2021-08-02T13:42:11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DE3F3A8C-EA42-43FA-9C3D-037B71E576F4}"/>
    <pc:docChg chg="addSld delSld modSld">
      <pc:chgData name="Vignesh Vallavan" userId="S::vigneshvallavan@virtusa.com::95dcde7f-0d3d-43b2-8ac2-0ffc19e831a3" providerId="AD" clId="Web-{DE3F3A8C-EA42-43FA-9C3D-037B71E576F4}" dt="2021-08-02T13:42:11.595" v="186" actId="20577"/>
      <pc:docMkLst>
        <pc:docMk/>
      </pc:docMkLst>
      <pc:sldChg chg="addSp delSp modSp del">
        <pc:chgData name="Vignesh Vallavan" userId="S::vigneshvallavan@virtusa.com::95dcde7f-0d3d-43b2-8ac2-0ffc19e831a3" providerId="AD" clId="Web-{DE3F3A8C-EA42-43FA-9C3D-037B71E576F4}" dt="2021-08-02T13:33:30.867" v="50"/>
        <pc:sldMkLst>
          <pc:docMk/>
          <pc:sldMk cId="109857222" sldId="256"/>
        </pc:sldMkLst>
        <pc:spChg chg="del mod">
          <ac:chgData name="Vignesh Vallavan" userId="S::vigneshvallavan@virtusa.com::95dcde7f-0d3d-43b2-8ac2-0ffc19e831a3" providerId="AD" clId="Web-{DE3F3A8C-EA42-43FA-9C3D-037B71E576F4}" dt="2021-08-02T13:32:27.210" v="1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Vignesh Vallavan" userId="S::vigneshvallavan@virtusa.com::95dcde7f-0d3d-43b2-8ac2-0ffc19e831a3" providerId="AD" clId="Web-{DE3F3A8C-EA42-43FA-9C3D-037B71E576F4}" dt="2021-08-02T13:32:28.553" v="1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gnesh Vallavan" userId="S::vigneshvallavan@virtusa.com::95dcde7f-0d3d-43b2-8ac2-0ffc19e831a3" providerId="AD" clId="Web-{DE3F3A8C-EA42-43FA-9C3D-037B71E576F4}" dt="2021-08-02T13:33:10.742" v="46"/>
          <ac:spMkLst>
            <pc:docMk/>
            <pc:sldMk cId="109857222" sldId="256"/>
            <ac:spMk id="4" creationId="{180D9D71-2943-4BB2-97CF-EBC4CF3A53BA}"/>
          </ac:spMkLst>
        </pc:spChg>
        <pc:spChg chg="add mod">
          <ac:chgData name="Vignesh Vallavan" userId="S::vigneshvallavan@virtusa.com::95dcde7f-0d3d-43b2-8ac2-0ffc19e831a3" providerId="AD" clId="Web-{DE3F3A8C-EA42-43FA-9C3D-037B71E576F4}" dt="2021-08-02T13:33:22.726" v="49"/>
          <ac:spMkLst>
            <pc:docMk/>
            <pc:sldMk cId="109857222" sldId="256"/>
            <ac:spMk id="6" creationId="{EC23C467-21A3-4F1F-B3D3-02EC79F887BA}"/>
          </ac:spMkLst>
        </pc:spChg>
        <pc:picChg chg="add mod">
          <ac:chgData name="Vignesh Vallavan" userId="S::vigneshvallavan@virtusa.com::95dcde7f-0d3d-43b2-8ac2-0ffc19e831a3" providerId="AD" clId="Web-{DE3F3A8C-EA42-43FA-9C3D-037B71E576F4}" dt="2021-08-02T13:33:22.664" v="47"/>
          <ac:picMkLst>
            <pc:docMk/>
            <pc:sldMk cId="109857222" sldId="256"/>
            <ac:picMk id="5" creationId="{B87A8094-D02E-4ED0-897D-E37D52E84BC8}"/>
          </ac:picMkLst>
        </pc:picChg>
      </pc:sldChg>
      <pc:sldChg chg="new del">
        <pc:chgData name="Vignesh Vallavan" userId="S::vigneshvallavan@virtusa.com::95dcde7f-0d3d-43b2-8ac2-0ffc19e831a3" providerId="AD" clId="Web-{DE3F3A8C-EA42-43FA-9C3D-037B71E576F4}" dt="2021-08-02T13:33:42.680" v="53"/>
        <pc:sldMkLst>
          <pc:docMk/>
          <pc:sldMk cId="2722531749" sldId="256"/>
        </pc:sldMkLst>
      </pc:sldChg>
      <pc:sldChg chg="addSp modSp new">
        <pc:chgData name="Vignesh Vallavan" userId="S::vigneshvallavan@virtusa.com::95dcde7f-0d3d-43b2-8ac2-0ffc19e831a3" providerId="AD" clId="Web-{DE3F3A8C-EA42-43FA-9C3D-037B71E576F4}" dt="2021-08-02T13:37:15.636" v="119" actId="1076"/>
        <pc:sldMkLst>
          <pc:docMk/>
          <pc:sldMk cId="2884647403" sldId="257"/>
        </pc:sldMkLst>
        <pc:spChg chg="mod">
          <ac:chgData name="Vignesh Vallavan" userId="S::vigneshvallavan@virtusa.com::95dcde7f-0d3d-43b2-8ac2-0ffc19e831a3" providerId="AD" clId="Web-{DE3F3A8C-EA42-43FA-9C3D-037B71E576F4}" dt="2021-08-02T13:36:44.917" v="111" actId="20577"/>
          <ac:spMkLst>
            <pc:docMk/>
            <pc:sldMk cId="2884647403" sldId="257"/>
            <ac:spMk id="2" creationId="{947D5BB5-79F3-4DB4-BC4B-67186CCC3F91}"/>
          </ac:spMkLst>
        </pc:spChg>
        <pc:spChg chg="mod">
          <ac:chgData name="Vignesh Vallavan" userId="S::vigneshvallavan@virtusa.com::95dcde7f-0d3d-43b2-8ac2-0ffc19e831a3" providerId="AD" clId="Web-{DE3F3A8C-EA42-43FA-9C3D-037B71E576F4}" dt="2021-08-02T13:36:52.683" v="113" actId="20577"/>
          <ac:spMkLst>
            <pc:docMk/>
            <pc:sldMk cId="2884647403" sldId="257"/>
            <ac:spMk id="3" creationId="{64056D58-2786-4F44-A2D3-CFBFAD865C71}"/>
          </ac:spMkLst>
        </pc:spChg>
        <pc:picChg chg="add mod">
          <ac:chgData name="Vignesh Vallavan" userId="S::vigneshvallavan@virtusa.com::95dcde7f-0d3d-43b2-8ac2-0ffc19e831a3" providerId="AD" clId="Web-{DE3F3A8C-EA42-43FA-9C3D-037B71E576F4}" dt="2021-08-02T13:37:15.636" v="119" actId="1076"/>
          <ac:picMkLst>
            <pc:docMk/>
            <pc:sldMk cId="2884647403" sldId="257"/>
            <ac:picMk id="4" creationId="{3771A946-3063-4383-AB81-BD680E5D2F6F}"/>
          </ac:picMkLst>
        </pc:picChg>
      </pc:sldChg>
      <pc:sldChg chg="modSp new">
        <pc:chgData name="Vignesh Vallavan" userId="S::vigneshvallavan@virtusa.com::95dcde7f-0d3d-43b2-8ac2-0ffc19e831a3" providerId="AD" clId="Web-{DE3F3A8C-EA42-43FA-9C3D-037B71E576F4}" dt="2021-08-02T13:42:11.595" v="186" actId="20577"/>
        <pc:sldMkLst>
          <pc:docMk/>
          <pc:sldMk cId="3872117818" sldId="258"/>
        </pc:sldMkLst>
        <pc:spChg chg="mod">
          <ac:chgData name="Vignesh Vallavan" userId="S::vigneshvallavan@virtusa.com::95dcde7f-0d3d-43b2-8ac2-0ffc19e831a3" providerId="AD" clId="Web-{DE3F3A8C-EA42-43FA-9C3D-037B71E576F4}" dt="2021-08-02T13:37:50.106" v="126" actId="1076"/>
          <ac:spMkLst>
            <pc:docMk/>
            <pc:sldMk cId="3872117818" sldId="258"/>
            <ac:spMk id="2" creationId="{D8074786-459A-480F-87DA-4FB0F158A9C3}"/>
          </ac:spMkLst>
        </pc:spChg>
        <pc:spChg chg="mod">
          <ac:chgData name="Vignesh Vallavan" userId="S::vigneshvallavan@virtusa.com::95dcde7f-0d3d-43b2-8ac2-0ffc19e831a3" providerId="AD" clId="Web-{DE3F3A8C-EA42-43FA-9C3D-037B71E576F4}" dt="2021-08-02T13:42:11.595" v="186" actId="20577"/>
          <ac:spMkLst>
            <pc:docMk/>
            <pc:sldMk cId="3872117818" sldId="258"/>
            <ac:spMk id="3" creationId="{953445A6-677B-4C0E-8427-749F87F49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5BB5-79F3-4DB4-BC4B-67186CCC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123515"/>
            <a:ext cx="10515600" cy="163978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Calibri"/>
                <a:cs typeface="Calibri Light"/>
              </a:rPr>
              <a:t>CloudFront</a:t>
            </a:r>
            <a:r>
              <a:rPr lang="en-US" sz="3200" b="1" dirty="0">
                <a:latin typeface="Calibri"/>
                <a:cs typeface="Calibri Light"/>
              </a:rPr>
              <a:t> </a:t>
            </a:r>
            <a:endParaRPr lang="en-US" sz="3200" b="1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6D58-2786-4F44-A2D3-CFBFAD86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" y="561821"/>
            <a:ext cx="12188282" cy="6377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CloudFront is a Web service – Use CDN (Content Delivery Network)</a:t>
            </a:r>
          </a:p>
          <a:p>
            <a:pPr indent="0">
              <a:buNone/>
            </a:pPr>
            <a:r>
              <a:rPr lang="en-US" sz="2400" b="1" dirty="0">
                <a:ea typeface="+mn-lt"/>
                <a:cs typeface="+mn-lt"/>
              </a:rPr>
              <a:t>      CDN</a:t>
            </a:r>
            <a:r>
              <a:rPr lang="en-US" sz="2400" dirty="0">
                <a:ea typeface="+mn-lt"/>
                <a:cs typeface="+mn-lt"/>
              </a:rPr>
              <a:t>                  </a:t>
            </a:r>
            <a:r>
              <a:rPr lang="en-US" sz="2400" b="1" dirty="0">
                <a:ea typeface="+mn-lt"/>
                <a:cs typeface="+mn-lt"/>
              </a:rPr>
              <a:t>--&gt; </a:t>
            </a:r>
            <a:r>
              <a:rPr lang="en-US" sz="2400" dirty="0">
                <a:ea typeface="+mn-lt"/>
                <a:cs typeface="+mn-lt"/>
              </a:rPr>
              <a:t>Used for keeping content closer(Nearest Server) to the user</a:t>
            </a: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                                         Example : Netflix, YouTube, Facebook, ...</a:t>
            </a:r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        Terminology</a:t>
            </a:r>
            <a:r>
              <a:rPr lang="en-US" sz="2400" dirty="0">
                <a:ea typeface="+mn-lt"/>
                <a:cs typeface="+mn-lt"/>
              </a:rPr>
              <a:t>   </a:t>
            </a:r>
            <a:r>
              <a:rPr lang="en-US" sz="2400" b="1" dirty="0">
                <a:ea typeface="+mn-lt"/>
                <a:cs typeface="+mn-lt"/>
              </a:rPr>
              <a:t> --&gt;</a:t>
            </a:r>
            <a:r>
              <a:rPr lang="en-US" sz="2400" dirty="0">
                <a:ea typeface="+mn-lt"/>
                <a:cs typeface="+mn-lt"/>
              </a:rPr>
              <a:t> Edge Location, Origin, Time To Live (TTL)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Edge Location      </a:t>
            </a:r>
            <a:r>
              <a:rPr lang="en-US" sz="2400" b="1" dirty="0">
                <a:ea typeface="+mn-lt"/>
                <a:cs typeface="+mn-lt"/>
              </a:rPr>
              <a:t>--&gt;</a:t>
            </a:r>
            <a:r>
              <a:rPr lang="en-US" sz="2400" dirty="0">
                <a:ea typeface="+mn-lt"/>
                <a:cs typeface="+mn-lt"/>
              </a:rPr>
              <a:t> Delivers your content through a worldwide --- Nearest Server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Origin                    </a:t>
            </a:r>
            <a:r>
              <a:rPr lang="en-US" sz="2400" b="1" dirty="0">
                <a:ea typeface="+mn-lt"/>
                <a:cs typeface="+mn-lt"/>
              </a:rPr>
              <a:t>--&gt; </a:t>
            </a:r>
            <a:r>
              <a:rPr lang="en-US" sz="2400" dirty="0">
                <a:ea typeface="+mn-lt"/>
                <a:cs typeface="+mn-lt"/>
              </a:rPr>
              <a:t>Original server 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TTL                         </a:t>
            </a:r>
            <a:r>
              <a:rPr lang="en-US" sz="2400" b="1" dirty="0">
                <a:ea typeface="+mn-lt"/>
                <a:cs typeface="+mn-lt"/>
              </a:rPr>
              <a:t>--&gt; </a:t>
            </a:r>
            <a:r>
              <a:rPr lang="en-US" sz="2400" dirty="0">
                <a:ea typeface="+mn-lt"/>
                <a:cs typeface="+mn-lt"/>
              </a:rPr>
              <a:t>Traffic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3771A946-3063-4383-AB81-BD680E5D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99" y="3595202"/>
            <a:ext cx="7523842" cy="29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4786-459A-480F-87DA-4FB0F158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9482"/>
            <a:ext cx="10515600" cy="49099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45A6-677B-4C0E-8427-749F87F4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646340"/>
            <a:ext cx="12184742" cy="61746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Invalidations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Restrictions </a:t>
            </a:r>
            <a:r>
              <a:rPr lang="en-US" b="1" dirty="0">
                <a:ea typeface="+mn-lt"/>
                <a:cs typeface="+mn-lt"/>
              </a:rPr>
              <a:t>--&gt;</a:t>
            </a:r>
            <a:r>
              <a:rPr lang="en-US" dirty="0">
                <a:ea typeface="+mn-lt"/>
                <a:cs typeface="+mn-lt"/>
              </a:rPr>
              <a:t> Geo Restriction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Key Management  </a:t>
            </a:r>
            <a:r>
              <a:rPr lang="en-US" b="1" dirty="0">
                <a:ea typeface="+mn-lt"/>
                <a:cs typeface="+mn-lt"/>
              </a:rPr>
              <a:t>--&gt;</a:t>
            </a:r>
            <a:r>
              <a:rPr lang="en-US" dirty="0">
                <a:ea typeface="+mn-lt"/>
                <a:cs typeface="+mn-lt"/>
              </a:rPr>
              <a:t> Signed URL </a:t>
            </a:r>
            <a:r>
              <a:rPr lang="en-US" b="1" dirty="0">
                <a:ea typeface="+mn-lt"/>
                <a:cs typeface="+mn-lt"/>
              </a:rPr>
              <a:t>&amp; </a:t>
            </a:r>
            <a:r>
              <a:rPr lang="en-US" dirty="0">
                <a:ea typeface="+mn-lt"/>
                <a:cs typeface="+mn-lt"/>
              </a:rPr>
              <a:t>signed Cookies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        </a:t>
            </a:r>
            <a:r>
              <a:rPr lang="en-US" b="1" u="sng" dirty="0">
                <a:ea typeface="+mn-lt"/>
                <a:cs typeface="+mn-lt"/>
              </a:rPr>
              <a:t>Invalidations 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sharing updated files to edge location from origin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Delete cached content in edge location and to add new content 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b="1" u="sng" dirty="0">
                <a:ea typeface="+mn-lt"/>
                <a:cs typeface="+mn-lt"/>
              </a:rPr>
              <a:t>Restrictions - Geo Restriction :</a:t>
            </a: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you can specify either a </a:t>
            </a:r>
            <a:r>
              <a:rPr lang="en-US" b="1" dirty="0">
                <a:ea typeface="+mn-lt"/>
                <a:cs typeface="+mn-lt"/>
              </a:rPr>
              <a:t>whitelist</a:t>
            </a:r>
            <a:r>
              <a:rPr lang="en-US" dirty="0">
                <a:ea typeface="+mn-lt"/>
                <a:cs typeface="+mn-lt"/>
              </a:rPr>
              <a:t> (countries where they can access your content) or a </a:t>
            </a:r>
            <a:r>
              <a:rPr lang="en-US" b="1" dirty="0">
                <a:ea typeface="+mn-lt"/>
                <a:cs typeface="+mn-lt"/>
              </a:rPr>
              <a:t>blacklist </a:t>
            </a:r>
            <a:r>
              <a:rPr lang="en-US" dirty="0">
                <a:ea typeface="+mn-lt"/>
                <a:cs typeface="+mn-lt"/>
              </a:rPr>
              <a:t>(countries where they cannot)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b="1" u="sng" dirty="0">
                <a:ea typeface="+mn-lt"/>
                <a:cs typeface="+mn-lt"/>
              </a:rPr>
              <a:t>Signed URL :</a:t>
            </a: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Allow you to control who can access your content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Restrict access to individual file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 : Netflix membership --&gt; Those who only access some movies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b="1" u="sng" dirty="0">
                <a:ea typeface="+mn-lt"/>
                <a:cs typeface="+mn-lt"/>
              </a:rPr>
              <a:t>signed Cookies :</a:t>
            </a:r>
            <a:endParaRPr lang="en-US" dirty="0">
              <a:ea typeface="+mn-lt"/>
              <a:cs typeface="+mn-lt"/>
            </a:endParaRPr>
          </a:p>
          <a:p>
            <a:pPr lvl="1">
              <a:buNone/>
            </a:pP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Allow you to control who can access your content – Not change current URL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Restrict Multiple files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 : Netflix membership --&gt; Those who only access Playlist movies</a:t>
            </a: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21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CloudFront </vt:lpstr>
      <vt:lpstr>Key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</cp:revision>
  <dcterms:created xsi:type="dcterms:W3CDTF">2021-08-02T13:30:48Z</dcterms:created>
  <dcterms:modified xsi:type="dcterms:W3CDTF">2021-08-02T13:42:12Z</dcterms:modified>
</cp:coreProperties>
</file>