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57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7423C-3CDF-9328-BA8C-6FAD4D109A4F}" v="452" dt="2021-08-04T11:23:42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Vallavan" userId="S::vigneshvallavan@virtusa.com::95dcde7f-0d3d-43b2-8ac2-0ffc19e831a3" providerId="AD" clId="Web-{4B57423C-3CDF-9328-BA8C-6FAD4D109A4F}"/>
    <pc:docChg chg="addSld delSld modSld sldOrd">
      <pc:chgData name="Vignesh Vallavan" userId="S::vigneshvallavan@virtusa.com::95dcde7f-0d3d-43b2-8ac2-0ffc19e831a3" providerId="AD" clId="Web-{4B57423C-3CDF-9328-BA8C-6FAD4D109A4F}" dt="2021-08-04T11:23:42.610" v="283" actId="1076"/>
      <pc:docMkLst>
        <pc:docMk/>
      </pc:docMkLst>
      <pc:sldChg chg="addSp modSp">
        <pc:chgData name="Vignesh Vallavan" userId="S::vigneshvallavan@virtusa.com::95dcde7f-0d3d-43b2-8ac2-0ffc19e831a3" providerId="AD" clId="Web-{4B57423C-3CDF-9328-BA8C-6FAD4D109A4F}" dt="2021-08-04T11:22:52.953" v="279" actId="1076"/>
        <pc:sldMkLst>
          <pc:docMk/>
          <pc:sldMk cId="109857222" sldId="256"/>
        </pc:sldMkLst>
        <pc:spChg chg="mod">
          <ac:chgData name="Vignesh Vallavan" userId="S::vigneshvallavan@virtusa.com::95dcde7f-0d3d-43b2-8ac2-0ffc19e831a3" providerId="AD" clId="Web-{4B57423C-3CDF-9328-BA8C-6FAD4D109A4F}" dt="2021-08-04T11:22:52.953" v="279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ignesh Vallavan" userId="S::vigneshvallavan@virtusa.com::95dcde7f-0d3d-43b2-8ac2-0ffc19e831a3" providerId="AD" clId="Web-{4B57423C-3CDF-9328-BA8C-6FAD4D109A4F}" dt="2021-08-04T11:02:07.789" v="50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Vignesh Vallavan" userId="S::vigneshvallavan@virtusa.com::95dcde7f-0d3d-43b2-8ac2-0ffc19e831a3" providerId="AD" clId="Web-{4B57423C-3CDF-9328-BA8C-6FAD4D109A4F}" dt="2021-08-04T11:02:28.555" v="53" actId="1076"/>
          <ac:picMkLst>
            <pc:docMk/>
            <pc:sldMk cId="109857222" sldId="256"/>
            <ac:picMk id="4" creationId="{962BAABB-9F3B-46C5-BD6D-D4F8DFD629AA}"/>
          </ac:picMkLst>
        </pc:picChg>
      </pc:sldChg>
      <pc:sldChg chg="addSp modSp new">
        <pc:chgData name="Vignesh Vallavan" userId="S::vigneshvallavan@virtusa.com::95dcde7f-0d3d-43b2-8ac2-0ffc19e831a3" providerId="AD" clId="Web-{4B57423C-3CDF-9328-BA8C-6FAD4D109A4F}" dt="2021-08-04T11:23:18.532" v="280" actId="1076"/>
        <pc:sldMkLst>
          <pc:docMk/>
          <pc:sldMk cId="2453497275" sldId="257"/>
        </pc:sldMkLst>
        <pc:spChg chg="mod">
          <ac:chgData name="Vignesh Vallavan" userId="S::vigneshvallavan@virtusa.com::95dcde7f-0d3d-43b2-8ac2-0ffc19e831a3" providerId="AD" clId="Web-{4B57423C-3CDF-9328-BA8C-6FAD4D109A4F}" dt="2021-08-04T11:23:18.532" v="280" actId="1076"/>
          <ac:spMkLst>
            <pc:docMk/>
            <pc:sldMk cId="2453497275" sldId="257"/>
            <ac:spMk id="2" creationId="{DDD24E18-1354-411C-9E05-1A0B44A5F26D}"/>
          </ac:spMkLst>
        </pc:spChg>
        <pc:spChg chg="mod">
          <ac:chgData name="Vignesh Vallavan" userId="S::vigneshvallavan@virtusa.com::95dcde7f-0d3d-43b2-8ac2-0ffc19e831a3" providerId="AD" clId="Web-{4B57423C-3CDF-9328-BA8C-6FAD4D109A4F}" dt="2021-08-04T11:05:41.590" v="90" actId="20577"/>
          <ac:spMkLst>
            <pc:docMk/>
            <pc:sldMk cId="2453497275" sldId="257"/>
            <ac:spMk id="3" creationId="{1D50A2F6-E923-48BA-931E-BEA909935B81}"/>
          </ac:spMkLst>
        </pc:spChg>
        <pc:picChg chg="add mod">
          <ac:chgData name="Vignesh Vallavan" userId="S::vigneshvallavan@virtusa.com::95dcde7f-0d3d-43b2-8ac2-0ffc19e831a3" providerId="AD" clId="Web-{4B57423C-3CDF-9328-BA8C-6FAD4D109A4F}" dt="2021-08-04T11:06:02.950" v="97" actId="14100"/>
          <ac:picMkLst>
            <pc:docMk/>
            <pc:sldMk cId="2453497275" sldId="257"/>
            <ac:picMk id="4" creationId="{042E1565-E7F0-4060-A2AD-471ABE3AFCF1}"/>
          </ac:picMkLst>
        </pc:picChg>
        <pc:picChg chg="add mod">
          <ac:chgData name="Vignesh Vallavan" userId="S::vigneshvallavan@virtusa.com::95dcde7f-0d3d-43b2-8ac2-0ffc19e831a3" providerId="AD" clId="Web-{4B57423C-3CDF-9328-BA8C-6FAD4D109A4F}" dt="2021-08-04T11:06:06.028" v="98" actId="1076"/>
          <ac:picMkLst>
            <pc:docMk/>
            <pc:sldMk cId="2453497275" sldId="257"/>
            <ac:picMk id="5" creationId="{2A286CDE-F14F-44CC-903A-C135A5A83FDA}"/>
          </ac:picMkLst>
        </pc:picChg>
        <pc:picChg chg="add mod">
          <ac:chgData name="Vignesh Vallavan" userId="S::vigneshvallavan@virtusa.com::95dcde7f-0d3d-43b2-8ac2-0ffc19e831a3" providerId="AD" clId="Web-{4B57423C-3CDF-9328-BA8C-6FAD4D109A4F}" dt="2021-08-04T11:06:11.341" v="99" actId="1076"/>
          <ac:picMkLst>
            <pc:docMk/>
            <pc:sldMk cId="2453497275" sldId="257"/>
            <ac:picMk id="6" creationId="{37379777-87DD-4094-B176-43D3305B25D6}"/>
          </ac:picMkLst>
        </pc:picChg>
      </pc:sldChg>
      <pc:sldChg chg="addSp delSp modSp new mod setBg setClrOvrMap">
        <pc:chgData name="Vignesh Vallavan" userId="S::vigneshvallavan@virtusa.com::95dcde7f-0d3d-43b2-8ac2-0ffc19e831a3" providerId="AD" clId="Web-{4B57423C-3CDF-9328-BA8C-6FAD4D109A4F}" dt="2021-08-04T11:23:42.610" v="283" actId="1076"/>
        <pc:sldMkLst>
          <pc:docMk/>
          <pc:sldMk cId="2190785575" sldId="258"/>
        </pc:sldMkLst>
        <pc:spChg chg="mod">
          <ac:chgData name="Vignesh Vallavan" userId="S::vigneshvallavan@virtusa.com::95dcde7f-0d3d-43b2-8ac2-0ffc19e831a3" providerId="AD" clId="Web-{4B57423C-3CDF-9328-BA8C-6FAD4D109A4F}" dt="2021-08-04T11:23:42.610" v="283" actId="1076"/>
          <ac:spMkLst>
            <pc:docMk/>
            <pc:sldMk cId="2190785575" sldId="258"/>
            <ac:spMk id="2" creationId="{84B837CB-264E-491A-88D8-89018BB349AB}"/>
          </ac:spMkLst>
        </pc:spChg>
        <pc:spChg chg="mod">
          <ac:chgData name="Vignesh Vallavan" userId="S::vigneshvallavan@virtusa.com::95dcde7f-0d3d-43b2-8ac2-0ffc19e831a3" providerId="AD" clId="Web-{4B57423C-3CDF-9328-BA8C-6FAD4D109A4F}" dt="2021-08-04T11:13:49.084" v="167"/>
          <ac:spMkLst>
            <pc:docMk/>
            <pc:sldMk cId="2190785575" sldId="258"/>
            <ac:spMk id="3" creationId="{DD0E2E5A-BD1F-4224-8EAE-C173B3AAC5FA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3:49.084" v="167"/>
          <ac:spMkLst>
            <pc:docMk/>
            <pc:sldMk cId="2190785575" sldId="258"/>
            <ac:spMk id="10" creationId="{68A4132F-DEC6-4332-A00C-A11AD4519B6C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3:49.084" v="167"/>
          <ac:spMkLst>
            <pc:docMk/>
            <pc:sldMk cId="2190785575" sldId="258"/>
            <ac:spMk id="12" creationId="{64965EAE-E41A-435F-B993-07E824B6C977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3:49.084" v="167"/>
          <ac:spMkLst>
            <pc:docMk/>
            <pc:sldMk cId="2190785575" sldId="258"/>
            <ac:spMk id="14" creationId="{152F8994-E6D4-4311-9548-C3607BC43645}"/>
          </ac:spMkLst>
        </pc:spChg>
        <pc:picChg chg="add del mod">
          <ac:chgData name="Vignesh Vallavan" userId="S::vigneshvallavan@virtusa.com::95dcde7f-0d3d-43b2-8ac2-0ffc19e831a3" providerId="AD" clId="Web-{4B57423C-3CDF-9328-BA8C-6FAD4D109A4F}" dt="2021-08-04T11:14:59.288" v="170"/>
          <ac:picMkLst>
            <pc:docMk/>
            <pc:sldMk cId="2190785575" sldId="258"/>
            <ac:picMk id="4" creationId="{4C1B64DF-E34C-46DD-B4FD-CEDABED0BE56}"/>
          </ac:picMkLst>
        </pc:picChg>
        <pc:picChg chg="add mod">
          <ac:chgData name="Vignesh Vallavan" userId="S::vigneshvallavan@virtusa.com::95dcde7f-0d3d-43b2-8ac2-0ffc19e831a3" providerId="AD" clId="Web-{4B57423C-3CDF-9328-BA8C-6FAD4D109A4F}" dt="2021-08-04T11:13:49.084" v="167"/>
          <ac:picMkLst>
            <pc:docMk/>
            <pc:sldMk cId="2190785575" sldId="258"/>
            <ac:picMk id="5" creationId="{9C768587-A22A-4597-8B14-5A3BD69F8B4D}"/>
          </ac:picMkLst>
        </pc:picChg>
        <pc:picChg chg="add mod">
          <ac:chgData name="Vignesh Vallavan" userId="S::vigneshvallavan@virtusa.com::95dcde7f-0d3d-43b2-8ac2-0ffc19e831a3" providerId="AD" clId="Web-{4B57423C-3CDF-9328-BA8C-6FAD4D109A4F}" dt="2021-08-04T11:15:22.663" v="176" actId="1076"/>
          <ac:picMkLst>
            <pc:docMk/>
            <pc:sldMk cId="2190785575" sldId="258"/>
            <ac:picMk id="6" creationId="{7F980486-E271-4373-9EF1-8E8E715D0F75}"/>
          </ac:picMkLst>
        </pc:picChg>
      </pc:sldChg>
      <pc:sldChg chg="addSp delSp modSp new ord">
        <pc:chgData name="Vignesh Vallavan" userId="S::vigneshvallavan@virtusa.com::95dcde7f-0d3d-43b2-8ac2-0ffc19e831a3" providerId="AD" clId="Web-{4B57423C-3CDF-9328-BA8C-6FAD4D109A4F}" dt="2021-08-04T11:04:41.511" v="80" actId="1076"/>
        <pc:sldMkLst>
          <pc:docMk/>
          <pc:sldMk cId="4254639889" sldId="259"/>
        </pc:sldMkLst>
        <pc:spChg chg="mod">
          <ac:chgData name="Vignesh Vallavan" userId="S::vigneshvallavan@virtusa.com::95dcde7f-0d3d-43b2-8ac2-0ffc19e831a3" providerId="AD" clId="Web-{4B57423C-3CDF-9328-BA8C-6FAD4D109A4F}" dt="2021-08-04T11:03:20.853" v="64" actId="20577"/>
          <ac:spMkLst>
            <pc:docMk/>
            <pc:sldMk cId="4254639889" sldId="259"/>
            <ac:spMk id="2" creationId="{DD6EDD27-8433-44B3-B23C-7A2A511D4853}"/>
          </ac:spMkLst>
        </pc:spChg>
        <pc:spChg chg="mod">
          <ac:chgData name="Vignesh Vallavan" userId="S::vigneshvallavan@virtusa.com::95dcde7f-0d3d-43b2-8ac2-0ffc19e831a3" providerId="AD" clId="Web-{4B57423C-3CDF-9328-BA8C-6FAD4D109A4F}" dt="2021-08-04T11:04:29.604" v="78" actId="14100"/>
          <ac:spMkLst>
            <pc:docMk/>
            <pc:sldMk cId="4254639889" sldId="259"/>
            <ac:spMk id="3" creationId="{B98D180B-32ED-4485-B121-0567A21149AE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03:24.916" v="65"/>
          <ac:spMkLst>
            <pc:docMk/>
            <pc:sldMk cId="4254639889" sldId="259"/>
            <ac:spMk id="4" creationId="{51ED8EBD-F846-47F2-9D8C-3ED7B86A91DE}"/>
          </ac:spMkLst>
        </pc:spChg>
        <pc:picChg chg="add mod">
          <ac:chgData name="Vignesh Vallavan" userId="S::vigneshvallavan@virtusa.com::95dcde7f-0d3d-43b2-8ac2-0ffc19e831a3" providerId="AD" clId="Web-{4B57423C-3CDF-9328-BA8C-6FAD4D109A4F}" dt="2021-08-04T11:04:41.511" v="80" actId="1076"/>
          <ac:picMkLst>
            <pc:docMk/>
            <pc:sldMk cId="4254639889" sldId="259"/>
            <ac:picMk id="5" creationId="{A48AEE16-F08C-4AC1-A06B-0AF808546FC6}"/>
          </ac:picMkLst>
        </pc:picChg>
      </pc:sldChg>
      <pc:sldChg chg="modSp new">
        <pc:chgData name="Vignesh Vallavan" userId="S::vigneshvallavan@virtusa.com::95dcde7f-0d3d-43b2-8ac2-0ffc19e831a3" providerId="AD" clId="Web-{4B57423C-3CDF-9328-BA8C-6FAD4D109A4F}" dt="2021-08-04T11:23:33.860" v="282" actId="1076"/>
        <pc:sldMkLst>
          <pc:docMk/>
          <pc:sldMk cId="3970837815" sldId="260"/>
        </pc:sldMkLst>
        <pc:spChg chg="mod">
          <ac:chgData name="Vignesh Vallavan" userId="S::vigneshvallavan@virtusa.com::95dcde7f-0d3d-43b2-8ac2-0ffc19e831a3" providerId="AD" clId="Web-{4B57423C-3CDF-9328-BA8C-6FAD4D109A4F}" dt="2021-08-04T11:23:33.860" v="282" actId="1076"/>
          <ac:spMkLst>
            <pc:docMk/>
            <pc:sldMk cId="3970837815" sldId="260"/>
            <ac:spMk id="2" creationId="{3C2A140A-8941-428B-94AE-D233702A44B5}"/>
          </ac:spMkLst>
        </pc:spChg>
        <pc:spChg chg="mod">
          <ac:chgData name="Vignesh Vallavan" userId="S::vigneshvallavan@virtusa.com::95dcde7f-0d3d-43b2-8ac2-0ffc19e831a3" providerId="AD" clId="Web-{4B57423C-3CDF-9328-BA8C-6FAD4D109A4F}" dt="2021-08-04T11:23:26.735" v="281" actId="1076"/>
          <ac:spMkLst>
            <pc:docMk/>
            <pc:sldMk cId="3970837815" sldId="260"/>
            <ac:spMk id="3" creationId="{C9B50362-9D06-4DE0-B6AB-3327BDD2A764}"/>
          </ac:spMkLst>
        </pc:spChg>
      </pc:sldChg>
      <pc:sldChg chg="delSp modSp new">
        <pc:chgData name="Vignesh Vallavan" userId="S::vigneshvallavan@virtusa.com::95dcde7f-0d3d-43b2-8ac2-0ffc19e831a3" providerId="AD" clId="Web-{4B57423C-3CDF-9328-BA8C-6FAD4D109A4F}" dt="2021-08-04T11:12:20.379" v="163" actId="20577"/>
        <pc:sldMkLst>
          <pc:docMk/>
          <pc:sldMk cId="3178458251" sldId="261"/>
        </pc:sldMkLst>
        <pc:spChg chg="del">
          <ac:chgData name="Vignesh Vallavan" userId="S::vigneshvallavan@virtusa.com::95dcde7f-0d3d-43b2-8ac2-0ffc19e831a3" providerId="AD" clId="Web-{4B57423C-3CDF-9328-BA8C-6FAD4D109A4F}" dt="2021-08-04T11:10:36.033" v="142"/>
          <ac:spMkLst>
            <pc:docMk/>
            <pc:sldMk cId="3178458251" sldId="261"/>
            <ac:spMk id="2" creationId="{EE013610-A54D-4F9C-AC62-E009150DF9FD}"/>
          </ac:spMkLst>
        </pc:spChg>
        <pc:spChg chg="mod">
          <ac:chgData name="Vignesh Vallavan" userId="S::vigneshvallavan@virtusa.com::95dcde7f-0d3d-43b2-8ac2-0ffc19e831a3" providerId="AD" clId="Web-{4B57423C-3CDF-9328-BA8C-6FAD4D109A4F}" dt="2021-08-04T11:12:20.379" v="163" actId="20577"/>
          <ac:spMkLst>
            <pc:docMk/>
            <pc:sldMk cId="3178458251" sldId="261"/>
            <ac:spMk id="3" creationId="{5EB5AC8C-0791-4599-9D44-665F55C7383D}"/>
          </ac:spMkLst>
        </pc:spChg>
      </pc:sldChg>
      <pc:sldChg chg="addSp delSp modSp new mod ord setBg addAnim delAnim setClrOvrMap">
        <pc:chgData name="Vignesh Vallavan" userId="S::vigneshvallavan@virtusa.com::95dcde7f-0d3d-43b2-8ac2-0ffc19e831a3" providerId="AD" clId="Web-{4B57423C-3CDF-9328-BA8C-6FAD4D109A4F}" dt="2021-08-04T11:22:16.796" v="278" actId="14100"/>
        <pc:sldMkLst>
          <pc:docMk/>
          <pc:sldMk cId="2041486130" sldId="262"/>
        </pc:sldMkLst>
        <pc:spChg chg="mod">
          <ac:chgData name="Vignesh Vallavan" userId="S::vigneshvallavan@virtusa.com::95dcde7f-0d3d-43b2-8ac2-0ffc19e831a3" providerId="AD" clId="Web-{4B57423C-3CDF-9328-BA8C-6FAD4D109A4F}" dt="2021-08-04T11:22:16.796" v="278" actId="14100"/>
          <ac:spMkLst>
            <pc:docMk/>
            <pc:sldMk cId="2041486130" sldId="262"/>
            <ac:spMk id="2" creationId="{486D7ACA-A569-4D5D-88CE-03AD6E850AC2}"/>
          </ac:spMkLst>
        </pc:spChg>
        <pc:spChg chg="del">
          <ac:chgData name="Vignesh Vallavan" userId="S::vigneshvallavan@virtusa.com::95dcde7f-0d3d-43b2-8ac2-0ffc19e831a3" providerId="AD" clId="Web-{4B57423C-3CDF-9328-BA8C-6FAD4D109A4F}" dt="2021-08-04T11:15:50.601" v="179"/>
          <ac:spMkLst>
            <pc:docMk/>
            <pc:sldMk cId="2041486130" sldId="262"/>
            <ac:spMk id="3" creationId="{AA3DC15C-F015-49C1-9FC0-3607634FE120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18.448" v="217"/>
          <ac:spMkLst>
            <pc:docMk/>
            <pc:sldMk cId="2041486130" sldId="262"/>
            <ac:spMk id="5" creationId="{068C9CB0-43A0-48B5-A65F-72BC466648EF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7" creationId="{010D4E98-06F2-44FC-B59A-130820423431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9" creationId="{0CBE8040-059D-46D6-8C4B-28D8BDA97E73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11" creationId="{2F1B9CB5-E5D9-4C26-BD6E-C60A88F33B4F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35.916" v="202"/>
          <ac:spMkLst>
            <pc:docMk/>
            <pc:sldMk cId="2041486130" sldId="262"/>
            <ac:spMk id="13" creationId="{3629484E-3792-4B3D-89AD-7C8A1ED0E0D4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35.916" v="202"/>
          <ac:spMkLst>
            <pc:docMk/>
            <pc:sldMk cId="2041486130" sldId="262"/>
            <ac:spMk id="14" creationId="{FFD48BC7-DC40-47DE-87EE-9F4B6ECB9ABB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35.916" v="202"/>
          <ac:spMkLst>
            <pc:docMk/>
            <pc:sldMk cId="2041486130" sldId="262"/>
            <ac:spMk id="15" creationId="{E502BBC7-2C76-46F3-BC24-5985BC13DB88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35.916" v="202"/>
          <ac:spMkLst>
            <pc:docMk/>
            <pc:sldMk cId="2041486130" sldId="262"/>
            <ac:spMk id="16" creationId="{C7F28D52-2A5F-4D23-81AE-7CB8B591C7AF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39.807" v="206"/>
          <ac:spMkLst>
            <pc:docMk/>
            <pc:sldMk cId="2041486130" sldId="262"/>
            <ac:spMk id="17" creationId="{DA3C47C2-33A2-44B2-BEAB-FEB679075C24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39.807" v="206"/>
          <ac:spMkLst>
            <pc:docMk/>
            <pc:sldMk cId="2041486130" sldId="262"/>
            <ac:spMk id="18" creationId="{AD182BA8-54AD-4D9F-8264-B0FA8BB47D7C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39.807" v="206"/>
          <ac:spMkLst>
            <pc:docMk/>
            <pc:sldMk cId="2041486130" sldId="262"/>
            <ac:spMk id="19" creationId="{4ED83379-0499-45E1-AB78-6AA230F96442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2.510" v="210"/>
          <ac:spMkLst>
            <pc:docMk/>
            <pc:sldMk cId="2041486130" sldId="262"/>
            <ac:spMk id="20" creationId="{66B332A4-D438-4773-A77F-5ED49A448D9D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2.510" v="210"/>
          <ac:spMkLst>
            <pc:docMk/>
            <pc:sldMk cId="2041486130" sldId="262"/>
            <ac:spMk id="21" creationId="{DF9AD32D-FF05-44F4-BD4D-9CEE89B71EB9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22" creationId="{88294908-8B00-4F58-BBBA-20F71A40AA9E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23" creationId="{973272FE-A474-4CAE-8CA2-BCC8B476C3F4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24" creationId="{4364C879-1404-4203-8E9D-CC5DE0A621A2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25" creationId="{E07981EA-05A6-437C-88D7-B377B92B031D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26" creationId="{84617302-4B0D-4351-A6BB-6F0930D943AC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27" creationId="{15E3C750-986E-4769-B1AE-49289FBEE757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28" creationId="{DA2C7802-C2E0-4218-8F89-8DD7CCD2CD1C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29" creationId="{A6D7111A-21E5-4EE9-8A78-10E5530F0116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30" creationId="{A3969E80-A77B-49FC-9122-D89AFD5EE118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31" creationId="{1849CA57-76BD-4CF2-80BA-D7A46A01B7B1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7:46.838" v="212"/>
          <ac:spMkLst>
            <pc:docMk/>
            <pc:sldMk cId="2041486130" sldId="262"/>
            <ac:spMk id="32" creationId="{35E9085E-E730-4768-83D4-6CB7E9897153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07.260" v="214"/>
          <ac:spMkLst>
            <pc:docMk/>
            <pc:sldMk cId="2041486130" sldId="262"/>
            <ac:spMk id="33" creationId="{577D6B2E-37A3-429E-A37C-F30ED6487282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07.260" v="214"/>
          <ac:spMkLst>
            <pc:docMk/>
            <pc:sldMk cId="2041486130" sldId="262"/>
            <ac:spMk id="34" creationId="{5CEAD642-85CF-4750-8432-7C80C901F001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07.260" v="214"/>
          <ac:spMkLst>
            <pc:docMk/>
            <pc:sldMk cId="2041486130" sldId="262"/>
            <ac:spMk id="35" creationId="{FA33EEAE-15D5-4119-8C1E-89D943F911EF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07.260" v="214"/>
          <ac:spMkLst>
            <pc:docMk/>
            <pc:sldMk cId="2041486130" sldId="262"/>
            <ac:spMk id="36" creationId="{730D8B3B-9B80-4025-B934-26DC7D7CD231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07.260" v="214"/>
          <ac:spMkLst>
            <pc:docMk/>
            <pc:sldMk cId="2041486130" sldId="262"/>
            <ac:spMk id="37" creationId="{1064D5D5-227B-4F66-9AEA-46F570E793BD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07.260" v="214"/>
          <ac:spMkLst>
            <pc:docMk/>
            <pc:sldMk cId="2041486130" sldId="262"/>
            <ac:spMk id="38" creationId="{646B67A4-D328-4747-A82B-65E84FA46368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07.260" v="214"/>
          <ac:spMkLst>
            <pc:docMk/>
            <pc:sldMk cId="2041486130" sldId="262"/>
            <ac:spMk id="39" creationId="{B5A1B09C-1565-46F8-B70F-621C5EB48A09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07.260" v="214"/>
          <ac:spMkLst>
            <pc:docMk/>
            <pc:sldMk cId="2041486130" sldId="262"/>
            <ac:spMk id="40" creationId="{8C516CC8-80AC-446C-A56E-9F54B7210402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41" creationId="{1A3C89F8-0D2F-47FF-B903-151248265F47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42" creationId="{C5CB530E-515E-412C-9DF1-5F8FFBD6F383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43" creationId="{712D4376-A578-4FF1-94FC-245E7A6A489F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44" creationId="{AEA7509D-F04F-40CB-A0B3-EEF16499CC9F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46" creationId="{508BEF50-7B1E-49A4-BC19-5F4F1D755E64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47" creationId="{3FBAD350-5664-4811-A208-657FB882D350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511" v="222"/>
          <ac:spMkLst>
            <pc:docMk/>
            <pc:sldMk cId="2041486130" sldId="262"/>
            <ac:spMk id="48" creationId="{C39ADB8F-D187-49D7-BDCF-C1B6DC727068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20:21.107" v="254"/>
          <ac:spMkLst>
            <pc:docMk/>
            <pc:sldMk cId="2041486130" sldId="262"/>
            <ac:spMk id="50" creationId="{C475749F-F487-4EFB-ABC7-C1359590EB76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20:21.107" v="254"/>
          <ac:spMkLst>
            <pc:docMk/>
            <pc:sldMk cId="2041486130" sldId="262"/>
            <ac:spMk id="51" creationId="{16D6FAA8-41A5-46EA-A8AB-E9D2754A6F32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495" v="221"/>
          <ac:spMkLst>
            <pc:docMk/>
            <pc:sldMk cId="2041486130" sldId="262"/>
            <ac:spMk id="53" creationId="{577D6B2E-37A3-429E-A37C-F30ED6487282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495" v="221"/>
          <ac:spMkLst>
            <pc:docMk/>
            <pc:sldMk cId="2041486130" sldId="262"/>
            <ac:spMk id="55" creationId="{5CEAD642-85CF-4750-8432-7C80C901F001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21:20.076" v="271"/>
          <ac:spMkLst>
            <pc:docMk/>
            <pc:sldMk cId="2041486130" sldId="262"/>
            <ac:spMk id="56" creationId="{FB5B0058-AF13-4859-B429-4EDDE2A26F7F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495" v="221"/>
          <ac:spMkLst>
            <pc:docMk/>
            <pc:sldMk cId="2041486130" sldId="262"/>
            <ac:spMk id="57" creationId="{FA33EEAE-15D5-4119-8C1E-89D943F911EF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21:20.076" v="271"/>
          <ac:spMkLst>
            <pc:docMk/>
            <pc:sldMk cId="2041486130" sldId="262"/>
            <ac:spMk id="58" creationId="{81BD432D-FAB3-4B5D-BF27-4DA7C75B3238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495" v="221"/>
          <ac:spMkLst>
            <pc:docMk/>
            <pc:sldMk cId="2041486130" sldId="262"/>
            <ac:spMk id="59" creationId="{730D8B3B-9B80-4025-B934-26DC7D7CD231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495" v="221"/>
          <ac:spMkLst>
            <pc:docMk/>
            <pc:sldMk cId="2041486130" sldId="262"/>
            <ac:spMk id="61" creationId="{1064D5D5-227B-4F66-9AEA-46F570E793BD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495" v="221"/>
          <ac:spMkLst>
            <pc:docMk/>
            <pc:sldMk cId="2041486130" sldId="262"/>
            <ac:spMk id="63" creationId="{646B67A4-D328-4747-A82B-65E84FA46368}"/>
          </ac:spMkLst>
        </pc:spChg>
        <pc:spChg chg="add">
          <ac:chgData name="Vignesh Vallavan" userId="S::vigneshvallavan@virtusa.com::95dcde7f-0d3d-43b2-8ac2-0ffc19e831a3" providerId="AD" clId="Web-{4B57423C-3CDF-9328-BA8C-6FAD4D109A4F}" dt="2021-08-04T11:21:20.076" v="271"/>
          <ac:spMkLst>
            <pc:docMk/>
            <pc:sldMk cId="2041486130" sldId="262"/>
            <ac:spMk id="64" creationId="{16F9E488-0718-4E1E-9D12-26779F606252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495" v="221"/>
          <ac:spMkLst>
            <pc:docMk/>
            <pc:sldMk cId="2041486130" sldId="262"/>
            <ac:spMk id="65" creationId="{B5A1B09C-1565-46F8-B70F-621C5EB48A09}"/>
          </ac:spMkLst>
        </pc:spChg>
        <pc:spChg chg="add del">
          <ac:chgData name="Vignesh Vallavan" userId="S::vigneshvallavan@virtusa.com::95dcde7f-0d3d-43b2-8ac2-0ffc19e831a3" providerId="AD" clId="Web-{4B57423C-3CDF-9328-BA8C-6FAD4D109A4F}" dt="2021-08-04T11:18:42.495" v="221"/>
          <ac:spMkLst>
            <pc:docMk/>
            <pc:sldMk cId="2041486130" sldId="262"/>
            <ac:spMk id="67" creationId="{8C516CC8-80AC-446C-A56E-9F54B7210402}"/>
          </ac:spMkLst>
        </pc:spChg>
        <pc:spChg chg="add">
          <ac:chgData name="Vignesh Vallavan" userId="S::vigneshvallavan@virtusa.com::95dcde7f-0d3d-43b2-8ac2-0ffc19e831a3" providerId="AD" clId="Web-{4B57423C-3CDF-9328-BA8C-6FAD4D109A4F}" dt="2021-08-04T11:21:20.076" v="271"/>
          <ac:spMkLst>
            <pc:docMk/>
            <pc:sldMk cId="2041486130" sldId="262"/>
            <ac:spMk id="69" creationId="{09BE6F6B-19BD-443C-8FB0-FA45F13F9535}"/>
          </ac:spMkLst>
        </pc:spChg>
        <pc:grpChg chg="add">
          <ac:chgData name="Vignesh Vallavan" userId="S::vigneshvallavan@virtusa.com::95dcde7f-0d3d-43b2-8ac2-0ffc19e831a3" providerId="AD" clId="Web-{4B57423C-3CDF-9328-BA8C-6FAD4D109A4F}" dt="2021-08-04T11:21:20.076" v="271"/>
          <ac:grpSpMkLst>
            <pc:docMk/>
            <pc:sldMk cId="2041486130" sldId="262"/>
            <ac:grpSpMk id="71" creationId="{92AAE609-C327-4952-BB48-254E9015AD81}"/>
          </ac:grpSpMkLst>
        </pc:grpChg>
        <pc:picChg chg="add del mod">
          <ac:chgData name="Vignesh Vallavan" userId="S::vigneshvallavan@virtusa.com::95dcde7f-0d3d-43b2-8ac2-0ffc19e831a3" providerId="AD" clId="Web-{4B57423C-3CDF-9328-BA8C-6FAD4D109A4F}" dt="2021-08-04T11:17:13.103" v="197"/>
          <ac:picMkLst>
            <pc:docMk/>
            <pc:sldMk cId="2041486130" sldId="262"/>
            <ac:picMk id="4" creationId="{E61426E9-4E45-4385-A724-4C8490B4D3F3}"/>
          </ac:picMkLst>
        </pc:picChg>
        <pc:cxnChg chg="add del">
          <ac:chgData name="Vignesh Vallavan" userId="S::vigneshvallavan@virtusa.com::95dcde7f-0d3d-43b2-8ac2-0ffc19e831a3" providerId="AD" clId="Web-{4B57423C-3CDF-9328-BA8C-6FAD4D109A4F}" dt="2021-08-04T11:18:42.511" v="222"/>
          <ac:cxnSpMkLst>
            <pc:docMk/>
            <pc:sldMk cId="2041486130" sldId="262"/>
            <ac:cxnSpMk id="45" creationId="{56020367-4FD5-4596-8E10-C5F095CD8DBF}"/>
          </ac:cxnSpMkLst>
        </pc:cxnChg>
        <pc:cxnChg chg="add del">
          <ac:chgData name="Vignesh Vallavan" userId="S::vigneshvallavan@virtusa.com::95dcde7f-0d3d-43b2-8ac2-0ffc19e831a3" providerId="AD" clId="Web-{4B57423C-3CDF-9328-BA8C-6FAD4D109A4F}" dt="2021-08-04T11:21:20.076" v="271"/>
          <ac:cxnSpMkLst>
            <pc:docMk/>
            <pc:sldMk cId="2041486130" sldId="262"/>
            <ac:cxnSpMk id="60" creationId="{E6D6B450-4278-45B8-88C7-C061710E3C7E}"/>
          </ac:cxnSpMkLst>
        </pc:cxnChg>
        <pc:cxnChg chg="add del">
          <ac:chgData name="Vignesh Vallavan" userId="S::vigneshvallavan@virtusa.com::95dcde7f-0d3d-43b2-8ac2-0ffc19e831a3" providerId="AD" clId="Web-{4B57423C-3CDF-9328-BA8C-6FAD4D109A4F}" dt="2021-08-04T11:21:20.076" v="271"/>
          <ac:cxnSpMkLst>
            <pc:docMk/>
            <pc:sldMk cId="2041486130" sldId="262"/>
            <ac:cxnSpMk id="62" creationId="{74234A4C-A256-4139-A5F4-27078F0D6796}"/>
          </ac:cxnSpMkLst>
        </pc:cxnChg>
      </pc:sldChg>
      <pc:sldChg chg="new del">
        <pc:chgData name="Vignesh Vallavan" userId="S::vigneshvallavan@virtusa.com::95dcde7f-0d3d-43b2-8ac2-0ffc19e831a3" providerId="AD" clId="Web-{4B57423C-3CDF-9328-BA8C-6FAD4D109A4F}" dt="2021-08-04T11:12:53.489" v="165"/>
        <pc:sldMkLst>
          <pc:docMk/>
          <pc:sldMk cId="366753983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6D7ACA-A569-4D5D-88CE-03AD6E85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67805" y="1204958"/>
            <a:ext cx="8456340" cy="43179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</a:t>
            </a:r>
            <a:r>
              <a:rPr lang="en-US" sz="7200" dirty="0">
                <a:solidFill>
                  <a:schemeClr val="bg1"/>
                </a:solidFill>
              </a:rPr>
              <a:t> 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 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ECS </a:t>
            </a:r>
            <a:r>
              <a:rPr lang="en-US" sz="7200" dirty="0">
                <a:solidFill>
                  <a:schemeClr val="bg1"/>
                </a:solidFill>
              </a:rPr>
              <a:t>- 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ECR - EKS </a:t>
            </a:r>
          </a:p>
        </p:txBody>
      </p:sp>
    </p:spTree>
    <p:extLst>
      <p:ext uri="{BB962C8B-B14F-4D97-AF65-F5344CB8AC3E}">
        <p14:creationId xmlns:p14="http://schemas.microsoft.com/office/powerpoint/2010/main" val="20414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925"/>
            <a:ext cx="1951464" cy="417551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u="sng" dirty="0">
                <a:latin typeface="Calibri"/>
                <a:ea typeface="+mj-lt"/>
                <a:cs typeface="+mj-lt"/>
              </a:rPr>
              <a:t>Docker</a:t>
            </a:r>
            <a:endParaRPr lang="en-US" sz="3200" b="1" u="sng" dirty="0">
              <a:latin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4933" y="541206"/>
            <a:ext cx="12926121" cy="625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 is a software development platform to deploy apps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Apps are packaged in containers that can be run on any OS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Apps run the same, regardless of where they're run</a:t>
            </a:r>
          </a:p>
          <a:p>
            <a:pPr algn="l"/>
            <a:r>
              <a:rPr lang="en-US" dirty="0">
                <a:ea typeface="+mn-lt"/>
                <a:cs typeface="+mn-lt"/>
              </a:rPr>
              <a:t>                     --&gt; Any machine</a:t>
            </a:r>
          </a:p>
          <a:p>
            <a:pPr algn="l"/>
            <a:r>
              <a:rPr lang="en-US" dirty="0">
                <a:ea typeface="+mn-lt"/>
                <a:cs typeface="+mn-lt"/>
              </a:rPr>
              <a:t>                     --&gt; No compatibility issues</a:t>
            </a:r>
          </a:p>
          <a:p>
            <a:pPr algn="l"/>
            <a:r>
              <a:rPr lang="en-US" dirty="0">
                <a:ea typeface="+mn-lt"/>
                <a:cs typeface="+mn-lt"/>
              </a:rPr>
              <a:t>                     --&gt; Predictable behavior</a:t>
            </a:r>
          </a:p>
          <a:p>
            <a:pPr algn="l"/>
            <a:r>
              <a:rPr lang="en-US" dirty="0">
                <a:ea typeface="+mn-lt"/>
                <a:cs typeface="+mn-lt"/>
              </a:rPr>
              <a:t>                     --&gt; Less work</a:t>
            </a:r>
          </a:p>
          <a:p>
            <a:pPr algn="l"/>
            <a:r>
              <a:rPr lang="en-US" dirty="0">
                <a:ea typeface="+mn-lt"/>
                <a:cs typeface="+mn-lt"/>
              </a:rPr>
              <a:t>                     --&gt; Easier to maintain &amp; deploy</a:t>
            </a:r>
          </a:p>
          <a:p>
            <a:pPr algn="l"/>
            <a:r>
              <a:rPr lang="en-US" dirty="0">
                <a:ea typeface="+mn-lt"/>
                <a:cs typeface="+mn-lt"/>
              </a:rPr>
              <a:t>                     --&gt; Works with any language, any OS</a:t>
            </a: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Docker images are stored in Docker Repositories </a:t>
            </a:r>
            <a:r>
              <a:rPr lang="en-US" b="1" dirty="0">
                <a:ea typeface="+mn-lt"/>
                <a:cs typeface="+mn-lt"/>
              </a:rPr>
              <a:t>Public :</a:t>
            </a:r>
            <a:r>
              <a:rPr lang="en-US" dirty="0">
                <a:ea typeface="+mn-lt"/>
                <a:cs typeface="+mn-lt"/>
              </a:rPr>
              <a:t> (Ubuntu, Java, MySQL, NodeJS, ….)</a:t>
            </a: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Private :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Amazon ECR</a:t>
            </a:r>
            <a:r>
              <a:rPr lang="en-US" dirty="0">
                <a:ea typeface="+mn-lt"/>
                <a:cs typeface="+mn-lt"/>
              </a:rPr>
              <a:t> (Elastic Container Registry)</a:t>
            </a:r>
          </a:p>
          <a:p>
            <a:pPr marL="285750" indent="-285750" algn="l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Public : Amazon ECR Public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62BAABB-9F3B-46C5-BD6D-D4F8DFD62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810807"/>
            <a:ext cx="5939881" cy="285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DD27-8433-44B3-B23C-7A2A511D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2710"/>
            <a:ext cx="10515600" cy="62861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Docker vs VM (Virtual Machines)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180B-32ED-4485-B121-0567A211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3" y="933527"/>
            <a:ext cx="11240429" cy="5800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Resources are shared with the host --&gt; Many containers on one server</a:t>
            </a:r>
          </a:p>
          <a:p>
            <a:pPr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48AEE16-F08C-4AC1-A06B-0AF808546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938" y="1929160"/>
            <a:ext cx="7742662" cy="38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3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4E18-1354-411C-9E05-1A0B44A5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" y="-34460"/>
            <a:ext cx="10515600" cy="768003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Docker Containers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A2F6-E923-48BA-931E-BEA909935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4" y="831308"/>
            <a:ext cx="10989526" cy="5345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To manage containers , need a Container Management Platforms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ECS         : Amazon's own container Platform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Fargate</a:t>
            </a:r>
            <a:r>
              <a:rPr lang="en-US" dirty="0">
                <a:ea typeface="+mn-lt"/>
                <a:cs typeface="+mn-lt"/>
              </a:rPr>
              <a:t> : Amazon's own Serverless container platform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EKS         : Amazon's managed Kubernetes (Open Source)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042E1565-E7F0-4060-A2AD-471ABE3A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11" y="3007229"/>
            <a:ext cx="840755" cy="1010811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2A286CDE-F14F-44CC-903A-C135A5A8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527" y="3039869"/>
            <a:ext cx="1428750" cy="1428750"/>
          </a:xfrm>
          <a:prstGeom prst="rect">
            <a:avLst/>
          </a:prstGeom>
        </p:spPr>
      </p:pic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37379777-87DD-4094-B176-43D3305B2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265" y="2571750"/>
            <a:ext cx="1638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37CB-264E-491A-88D8-89018BB3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49173"/>
            <a:ext cx="10515600" cy="563563"/>
          </a:xfrm>
        </p:spPr>
        <p:txBody>
          <a:bodyPr/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ECS and </a:t>
            </a:r>
            <a:r>
              <a:rPr lang="en-US" sz="3200" b="1" u="sng" dirty="0" err="1">
                <a:latin typeface="Calibri"/>
                <a:ea typeface="+mj-lt"/>
                <a:cs typeface="+mj-lt"/>
              </a:rPr>
              <a:t>Fargate</a:t>
            </a:r>
            <a:endParaRPr lang="en-US" sz="3200" b="1" u="sng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2E5A-BD1F-4224-8EAE-C173B3AAC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96" y="747674"/>
            <a:ext cx="11017404" cy="54292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b="1" u="sng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C768587-A22A-4597-8B14-5A3BD69F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54" y="2733823"/>
            <a:ext cx="4861931" cy="4243206"/>
          </a:xfrm>
          <a:prstGeom prst="rect">
            <a:avLst/>
          </a:prstGeom>
        </p:spPr>
      </p:pic>
      <p:pic>
        <p:nvPicPr>
          <p:cNvPr id="6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F980486-E271-4373-9EF1-8E8E715D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2" y="1304636"/>
            <a:ext cx="11351984" cy="132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140A-8941-428B-94AE-D233702A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-53046"/>
            <a:ext cx="10515600" cy="730832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Calibri"/>
                <a:ea typeface="+mj-lt"/>
                <a:cs typeface="+mj-lt"/>
              </a:rPr>
              <a:t>IAM Roles for ECS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0362-9D06-4DE0-B6AB-3327BDD2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73" y="840601"/>
            <a:ext cx="11008112" cy="54571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EC2 Instance Profile  : 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by the ECS agent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Makes API calls to ECS Services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Send container logs to CloudWatch Logs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Pull Docker image from ECR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ECS Task Role :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Each task have a specific role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 diff roles for diff ECS services you run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Task role is defined in the task definition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7083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AC8C-0791-4599-9D44-665F55C73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79" y="134357"/>
            <a:ext cx="11249721" cy="604260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ECR : Elastic Container Registry :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Store, manage and deploy containers on AWS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Fully integrated with ECS &amp; IAM for security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Backed by Amazon S3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Supports image vulnerability scanning, version, tag, image lifecycle</a:t>
            </a:r>
          </a:p>
          <a:p>
            <a:pPr marL="0" indent="0">
              <a:buNone/>
            </a:pPr>
            <a:endParaRPr lang="en-US" b="1" u="sng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EKS : Elastic Kubernetes Service :</a:t>
            </a:r>
          </a:p>
          <a:p>
            <a:pPr>
              <a:buFont typeface="Arial"/>
              <a:buChar char="•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Alternative to ECS</a:t>
            </a:r>
            <a:r>
              <a:rPr lang="en-US" dirty="0">
                <a:ea typeface="+mn-lt"/>
                <a:cs typeface="+mn-lt"/>
              </a:rPr>
              <a:t> – Similar goal but different API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Way to launch managed Kubernetes clusters on AWS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Kubernetes is an open-source system for </a:t>
            </a: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automatic deployment, scaling</a:t>
            </a:r>
            <a:r>
              <a:rPr lang="en-US" dirty="0">
                <a:ea typeface="+mn-lt"/>
                <a:cs typeface="+mn-lt"/>
              </a:rPr>
              <a:t> &amp; management of containerized (Docker) application</a:t>
            </a:r>
          </a:p>
          <a:p>
            <a:pPr>
              <a:buFont typeface="Arial"/>
              <a:buChar char="•"/>
            </a:pPr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EKS supports EC2</a:t>
            </a:r>
            <a:r>
              <a:rPr lang="en-US" dirty="0">
                <a:ea typeface="+mn-lt"/>
                <a:cs typeface="+mn-lt"/>
              </a:rPr>
              <a:t> if you want to do deploy worker nodes or </a:t>
            </a:r>
            <a:r>
              <a:rPr lang="en-US" dirty="0" err="1">
                <a:ea typeface="+mn-lt"/>
                <a:cs typeface="+mn-lt"/>
              </a:rPr>
              <a:t>Fargate</a:t>
            </a:r>
            <a:r>
              <a:rPr lang="en-US" dirty="0">
                <a:ea typeface="+mn-lt"/>
                <a:cs typeface="+mn-lt"/>
              </a:rPr>
              <a:t> to deploy serverless containers</a:t>
            </a:r>
          </a:p>
          <a:p>
            <a:pPr marL="0" indent="0">
              <a:buNone/>
            </a:pPr>
            <a:endParaRPr lang="en-US" b="1" u="sng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845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Docker   ECS - ECR - EKS </vt:lpstr>
      <vt:lpstr>Docker</vt:lpstr>
      <vt:lpstr>Docker vs VM (Virtual Machines)</vt:lpstr>
      <vt:lpstr>Docker Containers Management</vt:lpstr>
      <vt:lpstr>ECS and Fargate</vt:lpstr>
      <vt:lpstr>IAM Roles for ECS 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129</cp:revision>
  <dcterms:created xsi:type="dcterms:W3CDTF">2021-08-04T10:58:47Z</dcterms:created>
  <dcterms:modified xsi:type="dcterms:W3CDTF">2021-08-04T11:23:46Z</dcterms:modified>
</cp:coreProperties>
</file>