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  <p:sldId id="266" r:id="rId6"/>
    <p:sldId id="260" r:id="rId7"/>
    <p:sldId id="267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00BE12-7292-5E21-A627-49BF6926199B}" v="623" dt="2021-08-05T12:11:36.3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Vallavan" userId="S::vigneshvallavan@virtusa.com::95dcde7f-0d3d-43b2-8ac2-0ffc19e831a3" providerId="AD" clId="Web-{7C00BE12-7292-5E21-A627-49BF6926199B}"/>
    <pc:docChg chg="addSld delSld modSld sldOrd">
      <pc:chgData name="Vignesh Vallavan" userId="S::vigneshvallavan@virtusa.com::95dcde7f-0d3d-43b2-8ac2-0ffc19e831a3" providerId="AD" clId="Web-{7C00BE12-7292-5E21-A627-49BF6926199B}" dt="2021-08-05T12:11:30.050" v="390" actId="20577"/>
      <pc:docMkLst>
        <pc:docMk/>
      </pc:docMkLst>
      <pc:sldChg chg="modSp">
        <pc:chgData name="Vignesh Vallavan" userId="S::vigneshvallavan@virtusa.com::95dcde7f-0d3d-43b2-8ac2-0ffc19e831a3" providerId="AD" clId="Web-{7C00BE12-7292-5E21-A627-49BF6926199B}" dt="2021-08-05T11:44:19.337" v="35" actId="20577"/>
        <pc:sldMkLst>
          <pc:docMk/>
          <pc:sldMk cId="109857222" sldId="256"/>
        </pc:sldMkLst>
        <pc:spChg chg="mod">
          <ac:chgData name="Vignesh Vallavan" userId="S::vigneshvallavan@virtusa.com::95dcde7f-0d3d-43b2-8ac2-0ffc19e831a3" providerId="AD" clId="Web-{7C00BE12-7292-5E21-A627-49BF6926199B}" dt="2021-08-05T11:18:03.693" v="11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Vignesh Vallavan" userId="S::vigneshvallavan@virtusa.com::95dcde7f-0d3d-43b2-8ac2-0ffc19e831a3" providerId="AD" clId="Web-{7C00BE12-7292-5E21-A627-49BF6926199B}" dt="2021-08-05T11:44:19.337" v="3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 new">
        <pc:chgData name="Vignesh Vallavan" userId="S::vigneshvallavan@virtusa.com::95dcde7f-0d3d-43b2-8ac2-0ffc19e831a3" providerId="AD" clId="Web-{7C00BE12-7292-5E21-A627-49BF6926199B}" dt="2021-08-05T11:45:34.573" v="49" actId="14100"/>
        <pc:sldMkLst>
          <pc:docMk/>
          <pc:sldMk cId="1116147977" sldId="257"/>
        </pc:sldMkLst>
        <pc:spChg chg="mod">
          <ac:chgData name="Vignesh Vallavan" userId="S::vigneshvallavan@virtusa.com::95dcde7f-0d3d-43b2-8ac2-0ffc19e831a3" providerId="AD" clId="Web-{7C00BE12-7292-5E21-A627-49BF6926199B}" dt="2021-08-05T11:44:57.431" v="42" actId="1076"/>
          <ac:spMkLst>
            <pc:docMk/>
            <pc:sldMk cId="1116147977" sldId="257"/>
            <ac:spMk id="2" creationId="{81C50AA7-11BF-4399-8925-925E5A910CDF}"/>
          </ac:spMkLst>
        </pc:spChg>
        <pc:spChg chg="mod">
          <ac:chgData name="Vignesh Vallavan" userId="S::vigneshvallavan@virtusa.com::95dcde7f-0d3d-43b2-8ac2-0ffc19e831a3" providerId="AD" clId="Web-{7C00BE12-7292-5E21-A627-49BF6926199B}" dt="2021-08-05T11:45:16.510" v="46" actId="14100"/>
          <ac:spMkLst>
            <pc:docMk/>
            <pc:sldMk cId="1116147977" sldId="257"/>
            <ac:spMk id="3" creationId="{7BFB6FA0-3F13-4B35-B18C-7F18738739C5}"/>
          </ac:spMkLst>
        </pc:spChg>
        <pc:picChg chg="add mod">
          <ac:chgData name="Vignesh Vallavan" userId="S::vigneshvallavan@virtusa.com::95dcde7f-0d3d-43b2-8ac2-0ffc19e831a3" providerId="AD" clId="Web-{7C00BE12-7292-5E21-A627-49BF6926199B}" dt="2021-08-05T11:45:34.573" v="49" actId="14100"/>
          <ac:picMkLst>
            <pc:docMk/>
            <pc:sldMk cId="1116147977" sldId="257"/>
            <ac:picMk id="4" creationId="{E997F09E-6D5C-463C-A883-80E67C6CEB99}"/>
          </ac:picMkLst>
        </pc:picChg>
      </pc:sldChg>
      <pc:sldChg chg="addSp modSp new">
        <pc:chgData name="Vignesh Vallavan" userId="S::vigneshvallavan@virtusa.com::95dcde7f-0d3d-43b2-8ac2-0ffc19e831a3" providerId="AD" clId="Web-{7C00BE12-7292-5E21-A627-49BF6926199B}" dt="2021-08-05T12:10:09.063" v="367" actId="20577"/>
        <pc:sldMkLst>
          <pc:docMk/>
          <pc:sldMk cId="308045397" sldId="258"/>
        </pc:sldMkLst>
        <pc:spChg chg="mod">
          <ac:chgData name="Vignesh Vallavan" userId="S::vigneshvallavan@virtusa.com::95dcde7f-0d3d-43b2-8ac2-0ffc19e831a3" providerId="AD" clId="Web-{7C00BE12-7292-5E21-A627-49BF6926199B}" dt="2021-08-05T11:46:06.386" v="57" actId="1076"/>
          <ac:spMkLst>
            <pc:docMk/>
            <pc:sldMk cId="308045397" sldId="258"/>
            <ac:spMk id="2" creationId="{910346E9-7D3E-4A45-A456-05280867E46C}"/>
          </ac:spMkLst>
        </pc:spChg>
        <pc:spChg chg="mod">
          <ac:chgData name="Vignesh Vallavan" userId="S::vigneshvallavan@virtusa.com::95dcde7f-0d3d-43b2-8ac2-0ffc19e831a3" providerId="AD" clId="Web-{7C00BE12-7292-5E21-A627-49BF6926199B}" dt="2021-08-05T12:10:09.063" v="367" actId="20577"/>
          <ac:spMkLst>
            <pc:docMk/>
            <pc:sldMk cId="308045397" sldId="258"/>
            <ac:spMk id="3" creationId="{C5C2C30F-A83F-4D13-95FE-E7952D9A7ECB}"/>
          </ac:spMkLst>
        </pc:spChg>
        <pc:picChg chg="add mod">
          <ac:chgData name="Vignesh Vallavan" userId="S::vigneshvallavan@virtusa.com::95dcde7f-0d3d-43b2-8ac2-0ffc19e831a3" providerId="AD" clId="Web-{7C00BE12-7292-5E21-A627-49BF6926199B}" dt="2021-08-05T11:47:17.747" v="73" actId="1076"/>
          <ac:picMkLst>
            <pc:docMk/>
            <pc:sldMk cId="308045397" sldId="258"/>
            <ac:picMk id="4" creationId="{5F8F9FA0-074B-483E-8DFB-E3E8B5D751C2}"/>
          </ac:picMkLst>
        </pc:picChg>
      </pc:sldChg>
      <pc:sldChg chg="addSp delSp modSp new mod ord setBg addAnim">
        <pc:chgData name="Vignesh Vallavan" userId="S::vigneshvallavan@virtusa.com::95dcde7f-0d3d-43b2-8ac2-0ffc19e831a3" providerId="AD" clId="Web-{7C00BE12-7292-5E21-A627-49BF6926199B}" dt="2021-08-05T12:10:49.158" v="377" actId="20577"/>
        <pc:sldMkLst>
          <pc:docMk/>
          <pc:sldMk cId="1177422174" sldId="259"/>
        </pc:sldMkLst>
        <pc:spChg chg="mod">
          <ac:chgData name="Vignesh Vallavan" userId="S::vigneshvallavan@virtusa.com::95dcde7f-0d3d-43b2-8ac2-0ffc19e831a3" providerId="AD" clId="Web-{7C00BE12-7292-5E21-A627-49BF6926199B}" dt="2021-08-05T12:10:49.158" v="377" actId="20577"/>
          <ac:spMkLst>
            <pc:docMk/>
            <pc:sldMk cId="1177422174" sldId="259"/>
            <ac:spMk id="2" creationId="{8432A802-D471-4974-A8F6-431F05E81293}"/>
          </ac:spMkLst>
        </pc:spChg>
        <pc:spChg chg="del">
          <ac:chgData name="Vignesh Vallavan" userId="S::vigneshvallavan@virtusa.com::95dcde7f-0d3d-43b2-8ac2-0ffc19e831a3" providerId="AD" clId="Web-{7C00BE12-7292-5E21-A627-49BF6926199B}" dt="2021-08-05T11:48:02.155" v="74"/>
          <ac:spMkLst>
            <pc:docMk/>
            <pc:sldMk cId="1177422174" sldId="259"/>
            <ac:spMk id="3" creationId="{07A4A0D0-049A-4F18-9556-0C3BE42B3A61}"/>
          </ac:spMkLst>
        </pc:spChg>
        <pc:spChg chg="add">
          <ac:chgData name="Vignesh Vallavan" userId="S::vigneshvallavan@virtusa.com::95dcde7f-0d3d-43b2-8ac2-0ffc19e831a3" providerId="AD" clId="Web-{7C00BE12-7292-5E21-A627-49BF6926199B}" dt="2021-08-05T11:49:27.094" v="95"/>
          <ac:spMkLst>
            <pc:docMk/>
            <pc:sldMk cId="1177422174" sldId="259"/>
            <ac:spMk id="4" creationId="{BAD76F3E-3A97-486B-B402-44400A8B9173}"/>
          </ac:spMkLst>
        </pc:spChg>
        <pc:spChg chg="add">
          <ac:chgData name="Vignesh Vallavan" userId="S::vigneshvallavan@virtusa.com::95dcde7f-0d3d-43b2-8ac2-0ffc19e831a3" providerId="AD" clId="Web-{7C00BE12-7292-5E21-A627-49BF6926199B}" dt="2021-08-05T11:49:27.094" v="95"/>
          <ac:spMkLst>
            <pc:docMk/>
            <pc:sldMk cId="1177422174" sldId="259"/>
            <ac:spMk id="5" creationId="{391F6B52-91F4-4AEB-B6DB-29FEBCF28C8B}"/>
          </ac:spMkLst>
        </pc:spChg>
        <pc:spChg chg="add">
          <ac:chgData name="Vignesh Vallavan" userId="S::vigneshvallavan@virtusa.com::95dcde7f-0d3d-43b2-8ac2-0ffc19e831a3" providerId="AD" clId="Web-{7C00BE12-7292-5E21-A627-49BF6926199B}" dt="2021-08-05T11:49:27.094" v="95"/>
          <ac:spMkLst>
            <pc:docMk/>
            <pc:sldMk cId="1177422174" sldId="259"/>
            <ac:spMk id="6" creationId="{2CD6F061-7C53-44F4-9794-953DB70A451B}"/>
          </ac:spMkLst>
        </pc:spChg>
        <pc:spChg chg="add del">
          <ac:chgData name="Vignesh Vallavan" userId="S::vigneshvallavan@virtusa.com::95dcde7f-0d3d-43b2-8ac2-0ffc19e831a3" providerId="AD" clId="Web-{7C00BE12-7292-5E21-A627-49BF6926199B}" dt="2021-08-05T11:49:27.094" v="94"/>
          <ac:spMkLst>
            <pc:docMk/>
            <pc:sldMk cId="1177422174" sldId="259"/>
            <ac:spMk id="7" creationId="{FFD48BC7-DC40-47DE-87EE-9F4B6ECB9ABB}"/>
          </ac:spMkLst>
        </pc:spChg>
        <pc:spChg chg="add del">
          <ac:chgData name="Vignesh Vallavan" userId="S::vigneshvallavan@virtusa.com::95dcde7f-0d3d-43b2-8ac2-0ffc19e831a3" providerId="AD" clId="Web-{7C00BE12-7292-5E21-A627-49BF6926199B}" dt="2021-08-05T11:49:27.094" v="94"/>
          <ac:spMkLst>
            <pc:docMk/>
            <pc:sldMk cId="1177422174" sldId="259"/>
            <ac:spMk id="9" creationId="{E502BBC7-2C76-46F3-BC24-5985BC13DB88}"/>
          </ac:spMkLst>
        </pc:spChg>
        <pc:spChg chg="add del">
          <ac:chgData name="Vignesh Vallavan" userId="S::vigneshvallavan@virtusa.com::95dcde7f-0d3d-43b2-8ac2-0ffc19e831a3" providerId="AD" clId="Web-{7C00BE12-7292-5E21-A627-49BF6926199B}" dt="2021-08-05T11:49:27.094" v="94"/>
          <ac:spMkLst>
            <pc:docMk/>
            <pc:sldMk cId="1177422174" sldId="259"/>
            <ac:spMk id="11" creationId="{C7F28D52-2A5F-4D23-81AE-7CB8B591C7AF}"/>
          </ac:spMkLst>
        </pc:spChg>
        <pc:spChg chg="add del">
          <ac:chgData name="Vignesh Vallavan" userId="S::vigneshvallavan@virtusa.com::95dcde7f-0d3d-43b2-8ac2-0ffc19e831a3" providerId="AD" clId="Web-{7C00BE12-7292-5E21-A627-49BF6926199B}" dt="2021-08-05T11:49:27.094" v="94"/>
          <ac:spMkLst>
            <pc:docMk/>
            <pc:sldMk cId="1177422174" sldId="259"/>
            <ac:spMk id="13" creationId="{3629484E-3792-4B3D-89AD-7C8A1ED0E0D4}"/>
          </ac:spMkLst>
        </pc:spChg>
      </pc:sldChg>
      <pc:sldChg chg="addSp delSp modSp new">
        <pc:chgData name="Vignesh Vallavan" userId="S::vigneshvallavan@virtusa.com::95dcde7f-0d3d-43b2-8ac2-0ffc19e831a3" providerId="AD" clId="Web-{7C00BE12-7292-5E21-A627-49BF6926199B}" dt="2021-08-05T12:00:22.111" v="188" actId="1076"/>
        <pc:sldMkLst>
          <pc:docMk/>
          <pc:sldMk cId="1744728149" sldId="260"/>
        </pc:sldMkLst>
        <pc:spChg chg="mod">
          <ac:chgData name="Vignesh Vallavan" userId="S::vigneshvallavan@virtusa.com::95dcde7f-0d3d-43b2-8ac2-0ffc19e831a3" providerId="AD" clId="Web-{7C00BE12-7292-5E21-A627-49BF6926199B}" dt="2021-08-05T11:50:10.471" v="105" actId="1076"/>
          <ac:spMkLst>
            <pc:docMk/>
            <pc:sldMk cId="1744728149" sldId="260"/>
            <ac:spMk id="2" creationId="{DD8BE500-F3C7-4E00-948A-248FAAA72586}"/>
          </ac:spMkLst>
        </pc:spChg>
        <pc:spChg chg="del mod">
          <ac:chgData name="Vignesh Vallavan" userId="S::vigneshvallavan@virtusa.com::95dcde7f-0d3d-43b2-8ac2-0ffc19e831a3" providerId="AD" clId="Web-{7C00BE12-7292-5E21-A627-49BF6926199B}" dt="2021-08-05T11:50:35.315" v="107"/>
          <ac:spMkLst>
            <pc:docMk/>
            <pc:sldMk cId="1744728149" sldId="260"/>
            <ac:spMk id="3" creationId="{158B7A84-FF95-4FEF-AADD-0B3F2929A1B7}"/>
          </ac:spMkLst>
        </pc:spChg>
        <pc:spChg chg="add del">
          <ac:chgData name="Vignesh Vallavan" userId="S::vigneshvallavan@virtusa.com::95dcde7f-0d3d-43b2-8ac2-0ffc19e831a3" providerId="AD" clId="Web-{7C00BE12-7292-5E21-A627-49BF6926199B}" dt="2021-08-05T11:58:00.498" v="117"/>
          <ac:spMkLst>
            <pc:docMk/>
            <pc:sldMk cId="1744728149" sldId="260"/>
            <ac:spMk id="5" creationId="{6649F388-A377-40D2-9207-DF864DBCDDE2}"/>
          </ac:spMkLst>
        </pc:spChg>
        <pc:spChg chg="add del mod">
          <ac:chgData name="Vignesh Vallavan" userId="S::vigneshvallavan@virtusa.com::95dcde7f-0d3d-43b2-8ac2-0ffc19e831a3" providerId="AD" clId="Web-{7C00BE12-7292-5E21-A627-49BF6926199B}" dt="2021-08-05T11:57:58.436" v="116"/>
          <ac:spMkLst>
            <pc:docMk/>
            <pc:sldMk cId="1744728149" sldId="260"/>
            <ac:spMk id="7" creationId="{58B099B9-6685-4AAA-A59F-62B2C2685771}"/>
          </ac:spMkLst>
        </pc:spChg>
        <pc:spChg chg="add del">
          <ac:chgData name="Vignesh Vallavan" userId="S::vigneshvallavan@virtusa.com::95dcde7f-0d3d-43b2-8ac2-0ffc19e831a3" providerId="AD" clId="Web-{7C00BE12-7292-5E21-A627-49BF6926199B}" dt="2021-08-05T11:50:43.159" v="112"/>
          <ac:spMkLst>
            <pc:docMk/>
            <pc:sldMk cId="1744728149" sldId="260"/>
            <ac:spMk id="8" creationId="{E65F17EB-BB38-4EF0-892A-DDD705AA4569}"/>
          </ac:spMkLst>
        </pc:spChg>
        <pc:spChg chg="add mod">
          <ac:chgData name="Vignesh Vallavan" userId="S::vigneshvallavan@virtusa.com::95dcde7f-0d3d-43b2-8ac2-0ffc19e831a3" providerId="AD" clId="Web-{7C00BE12-7292-5E21-A627-49BF6926199B}" dt="2021-08-05T12:00:13.095" v="187" actId="20577"/>
          <ac:spMkLst>
            <pc:docMk/>
            <pc:sldMk cId="1744728149" sldId="260"/>
            <ac:spMk id="10" creationId="{B4BB6D0B-8791-4195-A5D3-54B57334FDDB}"/>
          </ac:spMkLst>
        </pc:spChg>
        <pc:picChg chg="add del mod ord">
          <ac:chgData name="Vignesh Vallavan" userId="S::vigneshvallavan@virtusa.com::95dcde7f-0d3d-43b2-8ac2-0ffc19e831a3" providerId="AD" clId="Web-{7C00BE12-7292-5E21-A627-49BF6926199B}" dt="2021-08-05T11:50:39.409" v="110"/>
          <ac:picMkLst>
            <pc:docMk/>
            <pc:sldMk cId="1744728149" sldId="260"/>
            <ac:picMk id="4" creationId="{597CAE4C-F60E-473C-AED2-5CFB2888F034}"/>
          </ac:picMkLst>
        </pc:picChg>
        <pc:picChg chg="add mod">
          <ac:chgData name="Vignesh Vallavan" userId="S::vigneshvallavan@virtusa.com::95dcde7f-0d3d-43b2-8ac2-0ffc19e831a3" providerId="AD" clId="Web-{7C00BE12-7292-5E21-A627-49BF6926199B}" dt="2021-08-05T12:00:22.111" v="188" actId="1076"/>
          <ac:picMkLst>
            <pc:docMk/>
            <pc:sldMk cId="1744728149" sldId="260"/>
            <ac:picMk id="9" creationId="{527215AC-CD97-424E-8326-0049094CC9EE}"/>
          </ac:picMkLst>
        </pc:picChg>
      </pc:sldChg>
      <pc:sldChg chg="modSp new">
        <pc:chgData name="Vignesh Vallavan" userId="S::vigneshvallavan@virtusa.com::95dcde7f-0d3d-43b2-8ac2-0ffc19e831a3" providerId="AD" clId="Web-{7C00BE12-7292-5E21-A627-49BF6926199B}" dt="2021-08-05T12:01:25.706" v="208" actId="20577"/>
        <pc:sldMkLst>
          <pc:docMk/>
          <pc:sldMk cId="399158126" sldId="261"/>
        </pc:sldMkLst>
        <pc:spChg chg="mod">
          <ac:chgData name="Vignesh Vallavan" userId="S::vigneshvallavan@virtusa.com::95dcde7f-0d3d-43b2-8ac2-0ffc19e831a3" providerId="AD" clId="Web-{7C00BE12-7292-5E21-A627-49BF6926199B}" dt="2021-08-05T12:00:55.565" v="196" actId="1076"/>
          <ac:spMkLst>
            <pc:docMk/>
            <pc:sldMk cId="399158126" sldId="261"/>
            <ac:spMk id="2" creationId="{7392B651-A20A-44D0-ACF7-24DE544D9773}"/>
          </ac:spMkLst>
        </pc:spChg>
        <pc:spChg chg="mod">
          <ac:chgData name="Vignesh Vallavan" userId="S::vigneshvallavan@virtusa.com::95dcde7f-0d3d-43b2-8ac2-0ffc19e831a3" providerId="AD" clId="Web-{7C00BE12-7292-5E21-A627-49BF6926199B}" dt="2021-08-05T12:01:25.706" v="208" actId="20577"/>
          <ac:spMkLst>
            <pc:docMk/>
            <pc:sldMk cId="399158126" sldId="261"/>
            <ac:spMk id="3" creationId="{34B7E245-B9A0-4130-9020-F2CF5DA210F5}"/>
          </ac:spMkLst>
        </pc:spChg>
      </pc:sldChg>
      <pc:sldChg chg="addSp modSp new">
        <pc:chgData name="Vignesh Vallavan" userId="S::vigneshvallavan@virtusa.com::95dcde7f-0d3d-43b2-8ac2-0ffc19e831a3" providerId="AD" clId="Web-{7C00BE12-7292-5E21-A627-49BF6926199B}" dt="2021-08-05T12:02:30.145" v="223" actId="1076"/>
        <pc:sldMkLst>
          <pc:docMk/>
          <pc:sldMk cId="2347397013" sldId="262"/>
        </pc:sldMkLst>
        <pc:spChg chg="mod">
          <ac:chgData name="Vignesh Vallavan" userId="S::vigneshvallavan@virtusa.com::95dcde7f-0d3d-43b2-8ac2-0ffc19e831a3" providerId="AD" clId="Web-{7C00BE12-7292-5E21-A627-49BF6926199B}" dt="2021-08-05T12:01:58.207" v="216" actId="1076"/>
          <ac:spMkLst>
            <pc:docMk/>
            <pc:sldMk cId="2347397013" sldId="262"/>
            <ac:spMk id="2" creationId="{18B49660-8380-4B33-AA6D-D4A519069D0F}"/>
          </ac:spMkLst>
        </pc:spChg>
        <pc:spChg chg="mod">
          <ac:chgData name="Vignesh Vallavan" userId="S::vigneshvallavan@virtusa.com::95dcde7f-0d3d-43b2-8ac2-0ffc19e831a3" providerId="AD" clId="Web-{7C00BE12-7292-5E21-A627-49BF6926199B}" dt="2021-08-05T12:02:11.786" v="219" actId="20577"/>
          <ac:spMkLst>
            <pc:docMk/>
            <pc:sldMk cId="2347397013" sldId="262"/>
            <ac:spMk id="3" creationId="{DF203A16-F747-4534-93EC-E2778991F1C0}"/>
          </ac:spMkLst>
        </pc:spChg>
        <pc:picChg chg="add mod">
          <ac:chgData name="Vignesh Vallavan" userId="S::vigneshvallavan@virtusa.com::95dcde7f-0d3d-43b2-8ac2-0ffc19e831a3" providerId="AD" clId="Web-{7C00BE12-7292-5E21-A627-49BF6926199B}" dt="2021-08-05T12:02:30.145" v="223" actId="1076"/>
          <ac:picMkLst>
            <pc:docMk/>
            <pc:sldMk cId="2347397013" sldId="262"/>
            <ac:picMk id="4" creationId="{330DC974-44D7-4C4D-961C-8074639CDA72}"/>
          </ac:picMkLst>
        </pc:picChg>
      </pc:sldChg>
      <pc:sldChg chg="addSp delSp modSp new">
        <pc:chgData name="Vignesh Vallavan" userId="S::vigneshvallavan@virtusa.com::95dcde7f-0d3d-43b2-8ac2-0ffc19e831a3" providerId="AD" clId="Web-{7C00BE12-7292-5E21-A627-49BF6926199B}" dt="2021-08-05T12:08:49.905" v="360" actId="20577"/>
        <pc:sldMkLst>
          <pc:docMk/>
          <pc:sldMk cId="1638566820" sldId="263"/>
        </pc:sldMkLst>
        <pc:spChg chg="mod">
          <ac:chgData name="Vignesh Vallavan" userId="S::vigneshvallavan@virtusa.com::95dcde7f-0d3d-43b2-8ac2-0ffc19e831a3" providerId="AD" clId="Web-{7C00BE12-7292-5E21-A627-49BF6926199B}" dt="2021-08-05T12:02:57.318" v="231" actId="1076"/>
          <ac:spMkLst>
            <pc:docMk/>
            <pc:sldMk cId="1638566820" sldId="263"/>
            <ac:spMk id="2" creationId="{DC66F935-3A2E-4004-9B63-94A643A6E06A}"/>
          </ac:spMkLst>
        </pc:spChg>
        <pc:spChg chg="del mod">
          <ac:chgData name="Vignesh Vallavan" userId="S::vigneshvallavan@virtusa.com::95dcde7f-0d3d-43b2-8ac2-0ffc19e831a3" providerId="AD" clId="Web-{7C00BE12-7292-5E21-A627-49BF6926199B}" dt="2021-08-05T12:03:15.084" v="234"/>
          <ac:spMkLst>
            <pc:docMk/>
            <pc:sldMk cId="1638566820" sldId="263"/>
            <ac:spMk id="3" creationId="{8003C613-C466-4F85-9617-FDAFB1E88C3E}"/>
          </ac:spMkLst>
        </pc:spChg>
        <pc:spChg chg="add del mod">
          <ac:chgData name="Vignesh Vallavan" userId="S::vigneshvallavan@virtusa.com::95dcde7f-0d3d-43b2-8ac2-0ffc19e831a3" providerId="AD" clId="Web-{7C00BE12-7292-5E21-A627-49BF6926199B}" dt="2021-08-05T12:06:23.995" v="297"/>
          <ac:spMkLst>
            <pc:docMk/>
            <pc:sldMk cId="1638566820" sldId="263"/>
            <ac:spMk id="5" creationId="{C975F29C-29BF-4A8B-9C6F-A01273857FBB}"/>
          </ac:spMkLst>
        </pc:spChg>
        <pc:spChg chg="add mod">
          <ac:chgData name="Vignesh Vallavan" userId="S::vigneshvallavan@virtusa.com::95dcde7f-0d3d-43b2-8ac2-0ffc19e831a3" providerId="AD" clId="Web-{7C00BE12-7292-5E21-A627-49BF6926199B}" dt="2021-08-05T12:08:49.905" v="360" actId="20577"/>
          <ac:spMkLst>
            <pc:docMk/>
            <pc:sldMk cId="1638566820" sldId="263"/>
            <ac:spMk id="6" creationId="{3BA81BE5-0706-4D0E-A036-F0088333D1AC}"/>
          </ac:spMkLst>
        </pc:spChg>
        <pc:picChg chg="add mod ord">
          <ac:chgData name="Vignesh Vallavan" userId="S::vigneshvallavan@virtusa.com::95dcde7f-0d3d-43b2-8ac2-0ffc19e831a3" providerId="AD" clId="Web-{7C00BE12-7292-5E21-A627-49BF6926199B}" dt="2021-08-05T12:03:20.537" v="235" actId="1076"/>
          <ac:picMkLst>
            <pc:docMk/>
            <pc:sldMk cId="1638566820" sldId="263"/>
            <ac:picMk id="4" creationId="{CD2CD9A7-A274-43E7-925D-C66E0E46FD06}"/>
          </ac:picMkLst>
        </pc:picChg>
      </pc:sldChg>
      <pc:sldChg chg="delSp new del">
        <pc:chgData name="Vignesh Vallavan" userId="S::vigneshvallavan@virtusa.com::95dcde7f-0d3d-43b2-8ac2-0ffc19e831a3" providerId="AD" clId="Web-{7C00BE12-7292-5E21-A627-49BF6926199B}" dt="2021-08-05T12:10:30.111" v="372"/>
        <pc:sldMkLst>
          <pc:docMk/>
          <pc:sldMk cId="2627182368" sldId="264"/>
        </pc:sldMkLst>
        <pc:spChg chg="del">
          <ac:chgData name="Vignesh Vallavan" userId="S::vigneshvallavan@virtusa.com::95dcde7f-0d3d-43b2-8ac2-0ffc19e831a3" providerId="AD" clId="Web-{7C00BE12-7292-5E21-A627-49BF6926199B}" dt="2021-08-05T12:10:20.985" v="369"/>
          <ac:spMkLst>
            <pc:docMk/>
            <pc:sldMk cId="2627182368" sldId="264"/>
            <ac:spMk id="2" creationId="{B65CEE3C-01E5-46F5-9973-0FF01F263FA5}"/>
          </ac:spMkLst>
        </pc:spChg>
        <pc:spChg chg="del">
          <ac:chgData name="Vignesh Vallavan" userId="S::vigneshvallavan@virtusa.com::95dcde7f-0d3d-43b2-8ac2-0ffc19e831a3" providerId="AD" clId="Web-{7C00BE12-7292-5E21-A627-49BF6926199B}" dt="2021-08-05T12:10:18.814" v="368"/>
          <ac:spMkLst>
            <pc:docMk/>
            <pc:sldMk cId="2627182368" sldId="264"/>
            <ac:spMk id="3" creationId="{3E896ECF-EC4E-4B5A-9532-E3766D17D9ED}"/>
          </ac:spMkLst>
        </pc:spChg>
      </pc:sldChg>
      <pc:sldChg chg="new del">
        <pc:chgData name="Vignesh Vallavan" userId="S::vigneshvallavan@virtusa.com::95dcde7f-0d3d-43b2-8ac2-0ffc19e831a3" providerId="AD" clId="Web-{7C00BE12-7292-5E21-A627-49BF6926199B}" dt="2021-08-05T12:11:01.736" v="380"/>
        <pc:sldMkLst>
          <pc:docMk/>
          <pc:sldMk cId="1122207604" sldId="265"/>
        </pc:sldMkLst>
      </pc:sldChg>
      <pc:sldChg chg="modSp add ord replId">
        <pc:chgData name="Vignesh Vallavan" userId="S::vigneshvallavan@virtusa.com::95dcde7f-0d3d-43b2-8ac2-0ffc19e831a3" providerId="AD" clId="Web-{7C00BE12-7292-5E21-A627-49BF6926199B}" dt="2021-08-05T12:10:40.642" v="375" actId="20577"/>
        <pc:sldMkLst>
          <pc:docMk/>
          <pc:sldMk cId="3091281004" sldId="266"/>
        </pc:sldMkLst>
        <pc:spChg chg="mod">
          <ac:chgData name="Vignesh Vallavan" userId="S::vigneshvallavan@virtusa.com::95dcde7f-0d3d-43b2-8ac2-0ffc19e831a3" providerId="AD" clId="Web-{7C00BE12-7292-5E21-A627-49BF6926199B}" dt="2021-08-05T12:10:40.642" v="375" actId="20577"/>
          <ac:spMkLst>
            <pc:docMk/>
            <pc:sldMk cId="3091281004" sldId="266"/>
            <ac:spMk id="2" creationId="{8432A802-D471-4974-A8F6-431F05E81293}"/>
          </ac:spMkLst>
        </pc:spChg>
      </pc:sldChg>
      <pc:sldChg chg="modSp add ord replId">
        <pc:chgData name="Vignesh Vallavan" userId="S::vigneshvallavan@virtusa.com::95dcde7f-0d3d-43b2-8ac2-0ffc19e831a3" providerId="AD" clId="Web-{7C00BE12-7292-5E21-A627-49BF6926199B}" dt="2021-08-05T12:11:30.050" v="390" actId="20577"/>
        <pc:sldMkLst>
          <pc:docMk/>
          <pc:sldMk cId="3293520275" sldId="267"/>
        </pc:sldMkLst>
        <pc:spChg chg="mod">
          <ac:chgData name="Vignesh Vallavan" userId="S::vigneshvallavan@virtusa.com::95dcde7f-0d3d-43b2-8ac2-0ffc19e831a3" providerId="AD" clId="Web-{7C00BE12-7292-5E21-A627-49BF6926199B}" dt="2021-08-05T12:11:30.050" v="390" actId="20577"/>
          <ac:spMkLst>
            <pc:docMk/>
            <pc:sldMk cId="3293520275" sldId="267"/>
            <ac:spMk id="2" creationId="{8432A802-D471-4974-A8F6-431F05E8129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32A802-D471-4974-A8F6-431F05E81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latin typeface="Calibri"/>
                <a:cs typeface="Calibri"/>
              </a:rPr>
              <a:t>DynamoDB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742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6F935-3A2E-4004-9B63-94A643A6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" y="2710"/>
            <a:ext cx="10515600" cy="544978"/>
          </a:xfrm>
        </p:spPr>
        <p:txBody>
          <a:bodyPr>
            <a:normAutofit/>
          </a:bodyPr>
          <a:lstStyle/>
          <a:p>
            <a:r>
              <a:rPr lang="en-US" sz="3200" b="1" u="sng">
                <a:latin typeface="Calibri"/>
                <a:ea typeface="+mj-lt"/>
                <a:cs typeface="+mj-lt"/>
              </a:rPr>
              <a:t>Federated Identity Pools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D2CD9A7-A274-43E7-925D-C66E0E46F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0880" y="552528"/>
            <a:ext cx="6245655" cy="54385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A81BE5-0706-4D0E-A036-F0088333D1AC}"/>
              </a:ext>
            </a:extLst>
          </p:cNvPr>
          <p:cNvSpPr txBox="1"/>
          <p:nvPr/>
        </p:nvSpPr>
        <p:spPr>
          <a:xfrm>
            <a:off x="375424" y="747132"/>
            <a:ext cx="5465956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>
                <a:ea typeface="+mn-lt"/>
                <a:cs typeface="+mn-lt"/>
              </a:rPr>
              <a:t>Goal :</a:t>
            </a:r>
            <a:r>
              <a:rPr lang="en-US" u="sng" dirty="0">
                <a:ea typeface="+mn-lt"/>
                <a:cs typeface="+mn-lt"/>
              </a:rPr>
              <a:t> </a:t>
            </a:r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US">
                <a:ea typeface="+mn-lt"/>
                <a:cs typeface="+mn-lt"/>
              </a:rPr>
              <a:t>Provide direct access to AWS Resources from client </a:t>
            </a:r>
            <a:r>
              <a:rPr lang="en-US" dirty="0">
                <a:ea typeface="+mn-lt"/>
                <a:cs typeface="+mn-lt"/>
              </a:rPr>
              <a:t>side</a:t>
            </a:r>
            <a:endParaRPr lang="en-US" dirty="0">
              <a:cs typeface="Calibri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 u="sng">
                <a:ea typeface="+mn-lt"/>
                <a:cs typeface="+mn-lt"/>
              </a:rPr>
              <a:t>How?</a:t>
            </a:r>
            <a:endParaRPr lang="en-US" u="sng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Log in to Identity provider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Get temporary AWS credentials back from Federated Identity Pool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These credentials come with a pre-defined IAM policy stating their permission</a:t>
            </a:r>
          </a:p>
          <a:p>
            <a:pPr marL="742950" lvl="1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r>
              <a:rPr lang="en-US" b="1" u="sng">
                <a:ea typeface="+mn-lt"/>
                <a:cs typeface="+mn-lt"/>
              </a:rPr>
              <a:t>Example :</a:t>
            </a:r>
          </a:p>
          <a:p>
            <a:endParaRPr lang="en-US" b="1" dirty="0"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US">
                <a:ea typeface="+mn-lt"/>
                <a:cs typeface="+mn-lt"/>
              </a:rPr>
              <a:t>Provide temporary access to write to S3 bucket using Facebook login</a:t>
            </a:r>
            <a:endParaRPr lang="en-US">
              <a:cs typeface="Calibri" panose="020F0502020204030204"/>
            </a:endParaRPr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856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587"/>
            <a:ext cx="9144000" cy="635000"/>
          </a:xfrm>
        </p:spPr>
        <p:txBody>
          <a:bodyPr>
            <a:normAutofit/>
          </a:bodyPr>
          <a:lstStyle/>
          <a:p>
            <a:pPr algn="l"/>
            <a:r>
              <a:rPr lang="en-US" sz="3200" b="1" u="sng" dirty="0">
                <a:latin typeface="Calibri"/>
                <a:ea typeface="+mj-lt"/>
                <a:cs typeface="+mj-lt"/>
              </a:rPr>
              <a:t>DynamoDB -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879" y="871085"/>
            <a:ext cx="11674928" cy="586490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DynamoDB is a fully managed NoSQL(Not Only SQL) database service</a:t>
            </a:r>
            <a:endParaRPr lang="en-US" sz="2000" dirty="0"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DynamoDB is made of tables</a:t>
            </a:r>
            <a:endParaRPr lang="en-US" sz="2000" dirty="0"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Each table - primary key (Must be decided at creation time)</a:t>
            </a:r>
            <a:endParaRPr lang="en-US" sz="2000" dirty="0"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Each table - infinite No. of items(Rows)</a:t>
            </a:r>
            <a:endParaRPr lang="en-US" sz="2000" dirty="0"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Each items has attributes</a:t>
            </a:r>
            <a:endParaRPr lang="en-US" sz="2000" dirty="0"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Item – Max size – 400KB</a:t>
            </a:r>
            <a:endParaRPr lang="en-US" sz="2000" dirty="0">
              <a:ea typeface="+mn-lt"/>
              <a:cs typeface="+mn-lt"/>
            </a:endParaRPr>
          </a:p>
          <a:p>
            <a:pPr algn="l"/>
            <a:endParaRPr lang="en-US" sz="2000" dirty="0">
              <a:ea typeface="+mn-lt"/>
              <a:cs typeface="+mn-lt"/>
            </a:endParaRPr>
          </a:p>
          <a:p>
            <a:pPr algn="l"/>
            <a:r>
              <a:rPr lang="en-US" sz="2000" b="1" dirty="0">
                <a:ea typeface="+mn-lt"/>
                <a:cs typeface="+mn-lt"/>
              </a:rPr>
              <a:t>        </a:t>
            </a:r>
            <a:r>
              <a:rPr lang="en-US" sz="2000" b="1" u="sng">
                <a:ea typeface="+mn-lt"/>
                <a:cs typeface="+mn-lt"/>
              </a:rPr>
              <a:t>Data Types :</a:t>
            </a:r>
            <a:endParaRPr lang="en-US" sz="2000" dirty="0">
              <a:ea typeface="+mn-lt"/>
              <a:cs typeface="+mn-lt"/>
            </a:endParaRPr>
          </a:p>
          <a:p>
            <a:pPr algn="l"/>
            <a:endParaRPr lang="en-US" sz="2000" dirty="0">
              <a:ea typeface="+mn-lt"/>
              <a:cs typeface="+mn-lt"/>
            </a:endParaRPr>
          </a:p>
          <a:p>
            <a:pPr marL="742950" lvl="1" indent="-285750" algn="l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Scalar Types         : String, Number, Binary, Boolean, Null</a:t>
            </a:r>
            <a:endParaRPr lang="en-US" dirty="0">
              <a:ea typeface="+mn-lt"/>
              <a:cs typeface="+mn-lt"/>
            </a:endParaRPr>
          </a:p>
          <a:p>
            <a:pPr marL="742950" lvl="1" indent="-285750" algn="l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Document Types : List, Map</a:t>
            </a:r>
            <a:endParaRPr lang="en-US" dirty="0">
              <a:ea typeface="+mn-lt"/>
              <a:cs typeface="+mn-lt"/>
            </a:endParaRPr>
          </a:p>
          <a:p>
            <a:pPr marL="742950" lvl="1" indent="-285750" algn="l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Set Types              : String Set, Number Set, Binary Set</a:t>
            </a:r>
            <a:endParaRPr lang="en-US" dirty="0">
              <a:ea typeface="+mn-lt"/>
              <a:cs typeface="+mn-lt"/>
            </a:endParaRPr>
          </a:p>
          <a:p>
            <a:pPr lvl="1" algn="l"/>
            <a:endParaRPr lang="en-US" dirty="0">
              <a:ea typeface="+mn-lt"/>
              <a:cs typeface="+mn-lt"/>
            </a:endParaRPr>
          </a:p>
          <a:p>
            <a:pPr lvl="1" algn="l"/>
            <a:r>
              <a:rPr lang="en-US" b="1" u="sng">
                <a:ea typeface="+mn-lt"/>
                <a:cs typeface="+mn-lt"/>
              </a:rPr>
              <a:t>Provisioned Throughput :</a:t>
            </a:r>
            <a:endParaRPr lang="en-US" dirty="0">
              <a:ea typeface="+mn-lt"/>
              <a:cs typeface="+mn-lt"/>
            </a:endParaRPr>
          </a:p>
          <a:p>
            <a:pPr lvl="1" algn="l"/>
            <a:endParaRPr lang="en-US" dirty="0">
              <a:ea typeface="+mn-lt"/>
              <a:cs typeface="+mn-lt"/>
            </a:endParaRPr>
          </a:p>
          <a:p>
            <a:pPr marL="742950" lvl="1" indent="-285750" algn="l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Table must have provisioned RCU &amp; WCU</a:t>
            </a:r>
            <a:endParaRPr lang="en-US" dirty="0">
              <a:ea typeface="+mn-lt"/>
              <a:cs typeface="+mn-lt"/>
            </a:endParaRPr>
          </a:p>
          <a:p>
            <a:pPr marL="742950" lvl="1" indent="-285750" algn="l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Read Capacity Units (RCU) :</a:t>
            </a:r>
            <a:r>
              <a:rPr lang="en-US">
                <a:ea typeface="+mn-lt"/>
                <a:cs typeface="+mn-lt"/>
              </a:rPr>
              <a:t> Throughput for reads</a:t>
            </a:r>
            <a:endParaRPr lang="en-US" dirty="0">
              <a:ea typeface="+mn-lt"/>
              <a:cs typeface="+mn-lt"/>
            </a:endParaRPr>
          </a:p>
          <a:p>
            <a:pPr marL="742950" lvl="1" indent="-285750" algn="l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Write Capacity Units (RCU) : </a:t>
            </a:r>
            <a:r>
              <a:rPr lang="en-US">
                <a:ea typeface="+mn-lt"/>
                <a:cs typeface="+mn-lt"/>
              </a:rPr>
              <a:t>Throughput for Writes</a:t>
            </a:r>
            <a:endParaRPr lang="en-US" dirty="0">
              <a:ea typeface="+mn-lt"/>
              <a:cs typeface="+mn-lt"/>
            </a:endParaRPr>
          </a:p>
          <a:p>
            <a:pPr marL="742950" lvl="1" indent="-285750" algn="l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Setup Auto scaling of throughput to meet demand</a:t>
            </a:r>
            <a:endParaRPr lang="en-US" dirty="0">
              <a:ea typeface="+mn-lt"/>
              <a:cs typeface="+mn-lt"/>
            </a:endParaRPr>
          </a:p>
          <a:p>
            <a:pPr marL="742950" lvl="1" indent="-285750" algn="l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Throughput can be exceeded temporarily using "</a:t>
            </a:r>
            <a:r>
              <a:rPr lang="en-US" i="1">
                <a:ea typeface="+mn-lt"/>
                <a:cs typeface="+mn-lt"/>
              </a:rPr>
              <a:t>burst credit"</a:t>
            </a:r>
            <a:endParaRPr lang="en-US" dirty="0">
              <a:ea typeface="+mn-lt"/>
              <a:cs typeface="+mn-lt"/>
            </a:endParaRPr>
          </a:p>
          <a:p>
            <a:pPr marL="742950" lvl="1" indent="-285750" algn="l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If burst credit are empty --&gt;will get a "ProvisionedThroughputException"</a:t>
            </a:r>
            <a:endParaRPr lang="en-US" dirty="0">
              <a:ea typeface="+mn-lt"/>
              <a:cs typeface="+mn-lt"/>
            </a:endParaRPr>
          </a:p>
          <a:p>
            <a:pPr algn="l"/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50AA7-11BF-4399-8925-925E5A910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" y="-61232"/>
            <a:ext cx="10515600" cy="672421"/>
          </a:xfrm>
        </p:spPr>
        <p:txBody>
          <a:bodyPr>
            <a:normAutofit/>
          </a:bodyPr>
          <a:lstStyle/>
          <a:p>
            <a:r>
              <a:rPr lang="en-US" sz="3200" b="1" u="sng">
                <a:latin typeface="Calibri"/>
                <a:ea typeface="+mj-lt"/>
                <a:cs typeface="+mj-lt"/>
              </a:rPr>
              <a:t>DynamoDB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B6FA0-3F13-4B35-B18C-7F1873873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058" y="746125"/>
            <a:ext cx="11141527" cy="594790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</a:pPr>
            <a:r>
              <a:rPr lang="en-US">
                <a:ea typeface="+mn-lt"/>
                <a:cs typeface="+mn-lt"/>
              </a:rPr>
              <a:t>Changes in DynamoDB (Create, Update, Delete)</a:t>
            </a:r>
          </a:p>
          <a:p>
            <a:pPr>
              <a:buFont typeface="Arial"/>
            </a:pPr>
            <a:r>
              <a:rPr lang="en-US">
                <a:ea typeface="+mn-lt"/>
                <a:cs typeface="+mn-lt"/>
              </a:rPr>
              <a:t>This stream can be read by AWS Lambda</a:t>
            </a:r>
          </a:p>
          <a:p>
            <a:pPr>
              <a:buFont typeface="Arial"/>
            </a:pPr>
            <a:r>
              <a:rPr lang="en-US">
                <a:ea typeface="+mn-lt"/>
                <a:cs typeface="+mn-lt"/>
              </a:rPr>
              <a:t>Could implement </a:t>
            </a:r>
            <a:r>
              <a:rPr lang="en-US" b="1">
                <a:ea typeface="+mn-lt"/>
                <a:cs typeface="+mn-lt"/>
              </a:rPr>
              <a:t>cross region replication</a:t>
            </a:r>
            <a:r>
              <a:rPr lang="en-US">
                <a:ea typeface="+mn-lt"/>
                <a:cs typeface="+mn-lt"/>
              </a:rPr>
              <a:t> using Streams</a:t>
            </a:r>
          </a:p>
          <a:p>
            <a:pPr>
              <a:buFont typeface="Arial"/>
            </a:pPr>
            <a:r>
              <a:rPr lang="en-US">
                <a:ea typeface="+mn-lt"/>
                <a:cs typeface="+mn-lt"/>
              </a:rPr>
              <a:t>Stream has 24 hours of data retention 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E997F09E-6D5C-463C-A883-80E67C6CE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614" y="2937075"/>
            <a:ext cx="3586842" cy="392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147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46E9-7D3E-4A45-A456-05280867E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020" y="2710"/>
            <a:ext cx="10515600" cy="684368"/>
          </a:xfrm>
        </p:spPr>
        <p:txBody>
          <a:bodyPr>
            <a:normAutofit/>
          </a:bodyPr>
          <a:lstStyle/>
          <a:p>
            <a:r>
              <a:rPr lang="en-US" sz="3200" b="1" u="sng">
                <a:latin typeface="Calibri"/>
                <a:ea typeface="+mj-lt"/>
                <a:cs typeface="+mj-lt"/>
              </a:rPr>
              <a:t>DAX : DynamoDB Accelerator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2C30F-A83F-4D13-95FE-E7952D9A7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810" y="691918"/>
            <a:ext cx="11035990" cy="548504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Cache for DynamoDB, No application re-write</a:t>
            </a:r>
          </a:p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Writes go through DAX to DynamoDB</a:t>
            </a:r>
          </a:p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Microsecond latency for cached reads &amp; queries</a:t>
            </a:r>
          </a:p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TTL --&gt; Default : 5 min. -- for cache</a:t>
            </a:r>
          </a:p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Up to 10 nodes in the cluster</a:t>
            </a:r>
          </a:p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Multi AZ (3 nodes min recommended for</a:t>
            </a: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   production)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F8F9FA0-074B-483E-8DFB-E3E8B5D75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621" y="1316202"/>
            <a:ext cx="4583150" cy="425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5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32A802-D471-4974-A8F6-431F05E81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latin typeface="Calibri"/>
                <a:cs typeface="Calibri"/>
              </a:rPr>
              <a:t>API Gateway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128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BE500-F3C7-4E00-948A-248FAAA72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312" y="2710"/>
            <a:ext cx="10515600" cy="582149"/>
          </a:xfrm>
        </p:spPr>
        <p:txBody>
          <a:bodyPr>
            <a:normAutofit/>
          </a:bodyPr>
          <a:lstStyle/>
          <a:p>
            <a:r>
              <a:rPr lang="en-US" sz="3200" b="1" u="sng">
                <a:latin typeface="Calibri"/>
                <a:ea typeface="+mj-lt"/>
                <a:cs typeface="+mj-lt"/>
              </a:rPr>
              <a:t>API Gateway</a:t>
            </a:r>
          </a:p>
        </p:txBody>
      </p:sp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527215AC-CD97-424E-8326-0049094CC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120" y="1493971"/>
            <a:ext cx="5138057" cy="20391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BB6D0B-8791-4195-A5D3-54B57334FDDB}"/>
              </a:ext>
            </a:extLst>
          </p:cNvPr>
          <p:cNvSpPr txBox="1"/>
          <p:nvPr/>
        </p:nvSpPr>
        <p:spPr>
          <a:xfrm>
            <a:off x="412596" y="784303"/>
            <a:ext cx="7250150" cy="54784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Amazon API Gateway is an AWS service for creating, publishing, maintaining, monitoring, and securing  APIs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b="1">
                <a:ea typeface="+mn-lt"/>
                <a:cs typeface="+mn-lt"/>
              </a:rPr>
              <a:t>Stateful   --&gt; </a:t>
            </a:r>
            <a:r>
              <a:rPr lang="en-US" sz="1400">
                <a:ea typeface="+mn-lt"/>
                <a:cs typeface="+mn-lt"/>
              </a:rPr>
              <a:t>WebSocket API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b="1">
                <a:ea typeface="+mn-lt"/>
                <a:cs typeface="+mn-lt"/>
              </a:rPr>
              <a:t>Stateless --&gt; </a:t>
            </a:r>
            <a:r>
              <a:rPr lang="en-US" sz="1400">
                <a:ea typeface="+mn-lt"/>
                <a:cs typeface="+mn-lt"/>
              </a:rPr>
              <a:t>HTTP API and REST API</a:t>
            </a:r>
          </a:p>
          <a:p>
            <a:endParaRPr lang="en-US" sz="1400" dirty="0">
              <a:cs typeface="Calibri"/>
            </a:endParaRPr>
          </a:p>
          <a:p>
            <a:r>
              <a:rPr lang="en-US" sz="1400" b="1">
                <a:cs typeface="Calibri"/>
              </a:rPr>
              <a:t>HTTP API :</a:t>
            </a:r>
            <a:r>
              <a:rPr lang="en-US" sz="1400" dirty="0">
                <a:cs typeface="Calibri"/>
              </a:rPr>
              <a:t> </a:t>
            </a:r>
          </a:p>
          <a:p>
            <a:endParaRPr lang="en-US" sz="1400" dirty="0">
              <a:cs typeface="Calibri"/>
            </a:endParaRPr>
          </a:p>
          <a:p>
            <a:pPr lvl="1">
              <a:buAutoNum type="arabicPeriod"/>
            </a:pPr>
            <a:r>
              <a:rPr lang="en-US" sz="1400">
                <a:cs typeface="Calibri"/>
              </a:rPr>
              <a:t>Collection of routes and methods </a:t>
            </a:r>
            <a:endParaRPr lang="en-US" sz="1400" dirty="0">
              <a:cs typeface="Calibri"/>
            </a:endParaRPr>
          </a:p>
          <a:p>
            <a:pPr lvl="1">
              <a:buAutoNum type="arabicPeriod"/>
            </a:pPr>
            <a:r>
              <a:rPr lang="en-US" sz="1400">
                <a:cs typeface="Calibri"/>
              </a:rPr>
              <a:t>Integrated with backend HTTP endpoints or Lambda functions </a:t>
            </a:r>
            <a:endParaRPr lang="en-US" sz="1400" dirty="0">
              <a:cs typeface="Calibri"/>
            </a:endParaRPr>
          </a:p>
          <a:p>
            <a:pPr lvl="1">
              <a:buAutoNum type="arabicPeriod"/>
            </a:pPr>
            <a:r>
              <a:rPr lang="en-US" sz="1400">
                <a:cs typeface="Calibri"/>
              </a:rPr>
              <a:t>Deploy this collection in one or more stages </a:t>
            </a:r>
            <a:endParaRPr lang="en-US" sz="1400" dirty="0">
              <a:cs typeface="Calibri"/>
            </a:endParaRPr>
          </a:p>
          <a:p>
            <a:endParaRPr lang="en-US" sz="1400" dirty="0">
              <a:cs typeface="Calibri"/>
            </a:endParaRPr>
          </a:p>
          <a:p>
            <a:endParaRPr lang="en-US" sz="1400" dirty="0">
              <a:cs typeface="Calibri"/>
            </a:endParaRPr>
          </a:p>
          <a:p>
            <a:r>
              <a:rPr lang="en-US" sz="1400" b="1">
                <a:cs typeface="Calibri"/>
              </a:rPr>
              <a:t>REST API :</a:t>
            </a:r>
            <a:r>
              <a:rPr lang="en-US" sz="1400" dirty="0">
                <a:cs typeface="Calibri"/>
              </a:rPr>
              <a:t> </a:t>
            </a:r>
          </a:p>
          <a:p>
            <a:endParaRPr lang="en-US" sz="1400" dirty="0">
              <a:cs typeface="Calibri"/>
            </a:endParaRPr>
          </a:p>
          <a:p>
            <a:pPr lvl="1">
              <a:buAutoNum type="arabicPeriod"/>
            </a:pPr>
            <a:r>
              <a:rPr lang="en-US" sz="1400">
                <a:cs typeface="Calibri"/>
              </a:rPr>
              <a:t>Collection of HTTP resources and methods </a:t>
            </a:r>
            <a:endParaRPr lang="en-US" sz="1400" dirty="0">
              <a:cs typeface="Calibri"/>
            </a:endParaRPr>
          </a:p>
          <a:p>
            <a:pPr lvl="1">
              <a:buAutoNum type="arabicPeriod"/>
            </a:pPr>
            <a:r>
              <a:rPr lang="en-US" sz="1400">
                <a:cs typeface="Calibri"/>
              </a:rPr>
              <a:t>Integrated with backend HTTP endpoints, Lambda functions and AWS services </a:t>
            </a:r>
            <a:endParaRPr lang="en-US" sz="1400" dirty="0">
              <a:cs typeface="Calibri"/>
            </a:endParaRPr>
          </a:p>
          <a:p>
            <a:pPr lvl="1">
              <a:buAutoNum type="arabicPeriod"/>
            </a:pPr>
            <a:r>
              <a:rPr lang="en-US" sz="1400">
                <a:cs typeface="Calibri"/>
              </a:rPr>
              <a:t>Deploy this collection in one or more stages </a:t>
            </a:r>
            <a:endParaRPr lang="en-US" sz="1400" dirty="0">
              <a:cs typeface="Calibri"/>
            </a:endParaRPr>
          </a:p>
          <a:p>
            <a:endParaRPr lang="en-US" sz="1400" dirty="0">
              <a:cs typeface="Calibri"/>
            </a:endParaRPr>
          </a:p>
          <a:p>
            <a:endParaRPr lang="en-US" sz="1400" dirty="0">
              <a:cs typeface="Calibri"/>
            </a:endParaRPr>
          </a:p>
          <a:p>
            <a:r>
              <a:rPr lang="en-US" sz="1400" b="1">
                <a:cs typeface="Calibri"/>
              </a:rPr>
              <a:t>WebSocket API :</a:t>
            </a:r>
            <a:r>
              <a:rPr lang="en-US" sz="1400" dirty="0">
                <a:cs typeface="Calibri"/>
              </a:rPr>
              <a:t> </a:t>
            </a:r>
          </a:p>
          <a:p>
            <a:endParaRPr lang="en-US" sz="1400" dirty="0">
              <a:cs typeface="Calibri"/>
            </a:endParaRPr>
          </a:p>
          <a:p>
            <a:pPr lvl="1">
              <a:buAutoNum type="arabicPeriod"/>
            </a:pPr>
            <a:r>
              <a:rPr lang="en-US" sz="1400">
                <a:cs typeface="Calibri"/>
              </a:rPr>
              <a:t>Collection of WebSocket routes and route keys </a:t>
            </a:r>
            <a:endParaRPr lang="en-US" sz="1400" dirty="0">
              <a:cs typeface="Calibri"/>
            </a:endParaRPr>
          </a:p>
          <a:p>
            <a:pPr lvl="1">
              <a:buAutoNum type="arabicPeriod"/>
            </a:pPr>
            <a:r>
              <a:rPr lang="en-US" sz="1400">
                <a:cs typeface="Calibri"/>
              </a:rPr>
              <a:t>Integrated with backend HTTP endpoints, Lambda functions and AWS services </a:t>
            </a:r>
            <a:endParaRPr lang="en-US" sz="1400" dirty="0">
              <a:cs typeface="Calibri"/>
            </a:endParaRPr>
          </a:p>
          <a:p>
            <a:pPr lvl="1">
              <a:buAutoNum type="arabicPeriod"/>
            </a:pPr>
            <a:r>
              <a:rPr lang="en-US" sz="1400">
                <a:cs typeface="Calibri"/>
              </a:rPr>
              <a:t>Deploy this collection in one or more stages </a:t>
            </a:r>
            <a:endParaRPr lang="en-US" sz="1400" dirty="0">
              <a:cs typeface="Calibri"/>
            </a:endParaRPr>
          </a:p>
          <a:p>
            <a:endParaRPr lang="en-US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4728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32A802-D471-4974-A8F6-431F05E81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latin typeface="Calibri"/>
                <a:cs typeface="Calibri"/>
              </a:rPr>
              <a:t>Cognito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352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B651-A20A-44D0-ACF7-24DE544D9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" y="2710"/>
            <a:ext cx="10515600" cy="628612"/>
          </a:xfrm>
        </p:spPr>
        <p:txBody>
          <a:bodyPr>
            <a:normAutofit/>
          </a:bodyPr>
          <a:lstStyle/>
          <a:p>
            <a:r>
              <a:rPr lang="en-US" sz="3200" b="1" u="sng">
                <a:latin typeface="Calibri"/>
                <a:ea typeface="+mj-lt"/>
                <a:cs typeface="+mj-lt"/>
              </a:rPr>
              <a:t>Cognito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7E245-B9A0-4130-9020-F2CF5DA21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88" y="822015"/>
            <a:ext cx="11946673" cy="577311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To give our users an identity so that they can interact with our application</a:t>
            </a:r>
          </a:p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Cognito User Pools :</a:t>
            </a:r>
            <a:endParaRPr lang="en-US">
              <a:ea typeface="+mn-lt"/>
              <a:cs typeface="+mn-lt"/>
            </a:endParaRPr>
          </a:p>
          <a:p>
            <a:pPr indent="0">
              <a:buNone/>
            </a:pPr>
            <a:r>
              <a:rPr lang="en-US">
                <a:ea typeface="+mn-lt"/>
                <a:cs typeface="+mn-lt"/>
              </a:rPr>
              <a:t>--&gt; Sign in functionality for app users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  --&gt; Integrate with API Gateway</a:t>
            </a:r>
          </a:p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Cognito Identity Pools </a:t>
            </a:r>
            <a:r>
              <a:rPr lang="en-US">
                <a:ea typeface="+mn-lt"/>
                <a:cs typeface="+mn-lt"/>
              </a:rPr>
              <a:t>(Federated Identity) :</a:t>
            </a:r>
          </a:p>
          <a:p>
            <a:pPr indent="0">
              <a:buNone/>
            </a:pPr>
            <a:r>
              <a:rPr lang="en-US">
                <a:ea typeface="+mn-lt"/>
                <a:cs typeface="+mn-lt"/>
              </a:rPr>
              <a:t>--&gt; Provide AWS credentials to users so they can access AWS resources directly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  --&gt; Integrate with Cognito User Pools as an identity provider</a:t>
            </a:r>
          </a:p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Cognito Sync :</a:t>
            </a:r>
            <a:endParaRPr lang="en-US">
              <a:ea typeface="+mn-lt"/>
              <a:cs typeface="+mn-lt"/>
            </a:endParaRPr>
          </a:p>
          <a:p>
            <a:pPr indent="0">
              <a:buNone/>
            </a:pPr>
            <a:r>
              <a:rPr lang="en-US">
                <a:ea typeface="+mn-lt"/>
                <a:cs typeface="+mn-lt"/>
              </a:rPr>
              <a:t>--&gt; Synchronize data from device to Cognito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  --&gt; May be deprecated &amp; replaced by AppSync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9158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49660-8380-4B33-AA6D-D4A519069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" y="2710"/>
            <a:ext cx="10515600" cy="647198"/>
          </a:xfrm>
        </p:spPr>
        <p:txBody>
          <a:bodyPr>
            <a:normAutofit/>
          </a:bodyPr>
          <a:lstStyle/>
          <a:p>
            <a:r>
              <a:rPr lang="en-US" sz="3200" b="1" u="sng">
                <a:latin typeface="Calibri"/>
                <a:ea typeface="+mj-lt"/>
                <a:cs typeface="+mj-lt"/>
              </a:rPr>
              <a:t>Cognito User Pools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03A16-F747-4534-93EC-E2778991F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810" y="784845"/>
            <a:ext cx="11035990" cy="539211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Create a serverless database of user (For mobile apps)</a:t>
            </a:r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Simple Login : username / email / password </a:t>
            </a:r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Verify emails / Ph No / add MFA</a:t>
            </a:r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Can enable Federated Identities (Fb, Google, ….)</a:t>
            </a:r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Send back a JSON Web Tokens (JWT)</a:t>
            </a:r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Can be integrated with API Gateway for authentication 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30DC974-44D7-4C4D-961C-8074639CD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132" y="4327773"/>
            <a:ext cx="4964151" cy="175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397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DynamoDB</vt:lpstr>
      <vt:lpstr>DynamoDB - Basics</vt:lpstr>
      <vt:lpstr>DynamoDB Streams</vt:lpstr>
      <vt:lpstr>DAX : DynamoDB Accelerator</vt:lpstr>
      <vt:lpstr>API Gateway</vt:lpstr>
      <vt:lpstr>API Gateway</vt:lpstr>
      <vt:lpstr>Cognito</vt:lpstr>
      <vt:lpstr>Cognito</vt:lpstr>
      <vt:lpstr>Cognito User Pools </vt:lpstr>
      <vt:lpstr>Federated Identity Pools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140</cp:revision>
  <dcterms:created xsi:type="dcterms:W3CDTF">2021-08-05T11:16:31Z</dcterms:created>
  <dcterms:modified xsi:type="dcterms:W3CDTF">2021-08-05T12:11:44Z</dcterms:modified>
</cp:coreProperties>
</file>