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CB205-4FBF-43B4-BC18-02FB7756CF3A}" v="442" dt="2021-07-29T13:13:49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058CB205-4FBF-43B4-BC18-02FB7756CF3A}"/>
    <pc:docChg chg="addSld delSld modSld sldOrd">
      <pc:chgData name="Vignesh Vallavan" userId="S::vigneshvallavan@virtusa.com::95dcde7f-0d3d-43b2-8ac2-0ffc19e831a3" providerId="AD" clId="Web-{058CB205-4FBF-43B4-BC18-02FB7756CF3A}" dt="2021-07-29T13:13:49.248" v="276" actId="1076"/>
      <pc:docMkLst>
        <pc:docMk/>
      </pc:docMkLst>
      <pc:sldChg chg="addSp delSp modSp del">
        <pc:chgData name="Vignesh Vallavan" userId="S::vigneshvallavan@virtusa.com::95dcde7f-0d3d-43b2-8ac2-0ffc19e831a3" providerId="AD" clId="Web-{058CB205-4FBF-43B4-BC18-02FB7756CF3A}" dt="2021-07-29T12:14:07.367" v="20"/>
        <pc:sldMkLst>
          <pc:docMk/>
          <pc:sldMk cId="109857222" sldId="256"/>
        </pc:sldMkLst>
        <pc:spChg chg="mod">
          <ac:chgData name="Vignesh Vallavan" userId="S::vigneshvallavan@virtusa.com::95dcde7f-0d3d-43b2-8ac2-0ffc19e831a3" providerId="AD" clId="Web-{058CB205-4FBF-43B4-BC18-02FB7756CF3A}" dt="2021-07-29T12:13:11.787" v="3" actId="107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058CB205-4FBF-43B4-BC18-02FB7756CF3A}" dt="2021-07-29T12:12:53.865" v="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ignesh Vallavan" userId="S::vigneshvallavan@virtusa.com::95dcde7f-0d3d-43b2-8ac2-0ffc19e831a3" providerId="AD" clId="Web-{058CB205-4FBF-43B4-BC18-02FB7756CF3A}" dt="2021-07-29T12:13:37.272" v="10"/>
          <ac:spMkLst>
            <pc:docMk/>
            <pc:sldMk cId="109857222" sldId="256"/>
            <ac:spMk id="5" creationId="{2EE569C9-8645-4C02-84D5-2968C8492D15}"/>
          </ac:spMkLst>
        </pc:spChg>
        <pc:spChg chg="add del mod">
          <ac:chgData name="Vignesh Vallavan" userId="S::vigneshvallavan@virtusa.com::95dcde7f-0d3d-43b2-8ac2-0ffc19e831a3" providerId="AD" clId="Web-{058CB205-4FBF-43B4-BC18-02FB7756CF3A}" dt="2021-07-29T12:13:57.507" v="16"/>
          <ac:spMkLst>
            <pc:docMk/>
            <pc:sldMk cId="109857222" sldId="256"/>
            <ac:spMk id="7" creationId="{2CC213FD-774A-4BC9-BDF4-38CD087D6844}"/>
          </ac:spMkLst>
        </pc:spChg>
        <pc:picChg chg="add del mod">
          <ac:chgData name="Vignesh Vallavan" userId="S::vigneshvallavan@virtusa.com::95dcde7f-0d3d-43b2-8ac2-0ffc19e831a3" providerId="AD" clId="Web-{058CB205-4FBF-43B4-BC18-02FB7756CF3A}" dt="2021-07-29T12:14:01.616" v="18"/>
          <ac:picMkLst>
            <pc:docMk/>
            <pc:sldMk cId="109857222" sldId="256"/>
            <ac:picMk id="4" creationId="{9D4ACAFD-F2E0-4480-AE25-1658793D89FC}"/>
          </ac:picMkLst>
        </pc:picChg>
        <pc:picChg chg="add del mod">
          <ac:chgData name="Vignesh Vallavan" userId="S::vigneshvallavan@virtusa.com::95dcde7f-0d3d-43b2-8ac2-0ffc19e831a3" providerId="AD" clId="Web-{058CB205-4FBF-43B4-BC18-02FB7756CF3A}" dt="2021-07-29T12:13:57.507" v="17"/>
          <ac:picMkLst>
            <pc:docMk/>
            <pc:sldMk cId="109857222" sldId="256"/>
            <ac:picMk id="6" creationId="{BCDA0DF1-B3F1-4F88-954E-C3F9CE5DA93D}"/>
          </ac:picMkLst>
        </pc:picChg>
      </pc:sldChg>
      <pc:sldChg chg="addSp modSp new">
        <pc:chgData name="Vignesh Vallavan" userId="S::vigneshvallavan@virtusa.com::95dcde7f-0d3d-43b2-8ac2-0ffc19e831a3" providerId="AD" clId="Web-{058CB205-4FBF-43B4-BC18-02FB7756CF3A}" dt="2021-07-29T12:24:41.519" v="177" actId="20577"/>
        <pc:sldMkLst>
          <pc:docMk/>
          <pc:sldMk cId="759934422" sldId="257"/>
        </pc:sldMkLst>
        <pc:spChg chg="mod">
          <ac:chgData name="Vignesh Vallavan" userId="S::vigneshvallavan@virtusa.com::95dcde7f-0d3d-43b2-8ac2-0ffc19e831a3" providerId="AD" clId="Web-{058CB205-4FBF-43B4-BC18-02FB7756CF3A}" dt="2021-07-29T12:24:41.519" v="177" actId="20577"/>
          <ac:spMkLst>
            <pc:docMk/>
            <pc:sldMk cId="759934422" sldId="257"/>
            <ac:spMk id="2" creationId="{A8E3B655-24F1-4515-A7A9-3BA8B0112F10}"/>
          </ac:spMkLst>
        </pc:spChg>
        <pc:spChg chg="mod">
          <ac:chgData name="Vignesh Vallavan" userId="S::vigneshvallavan@virtusa.com::95dcde7f-0d3d-43b2-8ac2-0ffc19e831a3" providerId="AD" clId="Web-{058CB205-4FBF-43B4-BC18-02FB7756CF3A}" dt="2021-07-29T12:15:20.384" v="31" actId="1076"/>
          <ac:spMkLst>
            <pc:docMk/>
            <pc:sldMk cId="759934422" sldId="257"/>
            <ac:spMk id="3" creationId="{DD22BF43-099C-49BA-9A48-F114B6BA2F4F}"/>
          </ac:spMkLst>
        </pc:spChg>
        <pc:picChg chg="add mod">
          <ac:chgData name="Vignesh Vallavan" userId="S::vigneshvallavan@virtusa.com::95dcde7f-0d3d-43b2-8ac2-0ffc19e831a3" providerId="AD" clId="Web-{058CB205-4FBF-43B4-BC18-02FB7756CF3A}" dt="2021-07-29T12:15:35.774" v="34" actId="14100"/>
          <ac:picMkLst>
            <pc:docMk/>
            <pc:sldMk cId="759934422" sldId="257"/>
            <ac:picMk id="4" creationId="{10DCEA9B-7FE0-4B4E-99CE-2E25165E8AE0}"/>
          </ac:picMkLst>
        </pc:picChg>
      </pc:sldChg>
      <pc:sldChg chg="addSp delSp modSp new">
        <pc:chgData name="Vignesh Vallavan" userId="S::vigneshvallavan@virtusa.com::95dcde7f-0d3d-43b2-8ac2-0ffc19e831a3" providerId="AD" clId="Web-{058CB205-4FBF-43B4-BC18-02FB7756CF3A}" dt="2021-07-29T12:24:49.644" v="180" actId="20577"/>
        <pc:sldMkLst>
          <pc:docMk/>
          <pc:sldMk cId="2366425414" sldId="258"/>
        </pc:sldMkLst>
        <pc:spChg chg="mod">
          <ac:chgData name="Vignesh Vallavan" userId="S::vigneshvallavan@virtusa.com::95dcde7f-0d3d-43b2-8ac2-0ffc19e831a3" providerId="AD" clId="Web-{058CB205-4FBF-43B4-BC18-02FB7756CF3A}" dt="2021-07-29T12:24:49.644" v="180" actId="20577"/>
          <ac:spMkLst>
            <pc:docMk/>
            <pc:sldMk cId="2366425414" sldId="258"/>
            <ac:spMk id="2" creationId="{41BF9B52-F768-4214-82B8-407378DBFD66}"/>
          </ac:spMkLst>
        </pc:spChg>
        <pc:spChg chg="del mod">
          <ac:chgData name="Vignesh Vallavan" userId="S::vigneshvallavan@virtusa.com::95dcde7f-0d3d-43b2-8ac2-0ffc19e831a3" providerId="AD" clId="Web-{058CB205-4FBF-43B4-BC18-02FB7756CF3A}" dt="2021-07-29T12:19:49.513" v="96"/>
          <ac:spMkLst>
            <pc:docMk/>
            <pc:sldMk cId="2366425414" sldId="258"/>
            <ac:spMk id="3" creationId="{B7DD5507-210D-4FB1-AA5A-58A37F760AB1}"/>
          </ac:spMkLst>
        </pc:spChg>
        <pc:spChg chg="add del mod">
          <ac:chgData name="Vignesh Vallavan" userId="S::vigneshvallavan@virtusa.com::95dcde7f-0d3d-43b2-8ac2-0ffc19e831a3" providerId="AD" clId="Web-{058CB205-4FBF-43B4-BC18-02FB7756CF3A}" dt="2021-07-29T12:20:50.999" v="118"/>
          <ac:spMkLst>
            <pc:docMk/>
            <pc:sldMk cId="2366425414" sldId="258"/>
            <ac:spMk id="6" creationId="{C6063CD3-24B1-4A5A-AD07-EBBD73B453A5}"/>
          </ac:spMkLst>
        </pc:spChg>
        <pc:picChg chg="add mod ord">
          <ac:chgData name="Vignesh Vallavan" userId="S::vigneshvallavan@virtusa.com::95dcde7f-0d3d-43b2-8ac2-0ffc19e831a3" providerId="AD" clId="Web-{058CB205-4FBF-43B4-BC18-02FB7756CF3A}" dt="2021-07-29T12:21:22.249" v="125" actId="1076"/>
          <ac:picMkLst>
            <pc:docMk/>
            <pc:sldMk cId="2366425414" sldId="258"/>
            <ac:picMk id="4" creationId="{A12FBDF6-C4EB-470B-99A0-A3BA9B36151E}"/>
          </ac:picMkLst>
        </pc:picChg>
        <pc:picChg chg="add mod">
          <ac:chgData name="Vignesh Vallavan" userId="S::vigneshvallavan@virtusa.com::95dcde7f-0d3d-43b2-8ac2-0ffc19e831a3" providerId="AD" clId="Web-{058CB205-4FBF-43B4-BC18-02FB7756CF3A}" dt="2021-07-29T12:21:25.046" v="127" actId="1076"/>
          <ac:picMkLst>
            <pc:docMk/>
            <pc:sldMk cId="2366425414" sldId="258"/>
            <ac:picMk id="5" creationId="{234DE07B-8248-47A0-9BB7-1F55B90492EE}"/>
          </ac:picMkLst>
        </pc:picChg>
        <pc:picChg chg="add mod">
          <ac:chgData name="Vignesh Vallavan" userId="S::vigneshvallavan@virtusa.com::95dcde7f-0d3d-43b2-8ac2-0ffc19e831a3" providerId="AD" clId="Web-{058CB205-4FBF-43B4-BC18-02FB7756CF3A}" dt="2021-07-29T12:21:23.656" v="126" actId="1076"/>
          <ac:picMkLst>
            <pc:docMk/>
            <pc:sldMk cId="2366425414" sldId="258"/>
            <ac:picMk id="7" creationId="{D85319F8-13D4-4AD9-B8F2-DC54E58E7C28}"/>
          </ac:picMkLst>
        </pc:picChg>
      </pc:sldChg>
      <pc:sldChg chg="addSp modSp new ord">
        <pc:chgData name="Vignesh Vallavan" userId="S::vigneshvallavan@virtusa.com::95dcde7f-0d3d-43b2-8ac2-0ffc19e831a3" providerId="AD" clId="Web-{058CB205-4FBF-43B4-BC18-02FB7756CF3A}" dt="2021-07-29T12:24:47.003" v="179" actId="20577"/>
        <pc:sldMkLst>
          <pc:docMk/>
          <pc:sldMk cId="3893742376" sldId="259"/>
        </pc:sldMkLst>
        <pc:spChg chg="mod">
          <ac:chgData name="Vignesh Vallavan" userId="S::vigneshvallavan@virtusa.com::95dcde7f-0d3d-43b2-8ac2-0ffc19e831a3" providerId="AD" clId="Web-{058CB205-4FBF-43B4-BC18-02FB7756CF3A}" dt="2021-07-29T12:24:47.003" v="179" actId="20577"/>
          <ac:spMkLst>
            <pc:docMk/>
            <pc:sldMk cId="3893742376" sldId="259"/>
            <ac:spMk id="2" creationId="{751A6840-DC59-4C56-8C0F-626238746945}"/>
          </ac:spMkLst>
        </pc:spChg>
        <pc:spChg chg="mod">
          <ac:chgData name="Vignesh Vallavan" userId="S::vigneshvallavan@virtusa.com::95dcde7f-0d3d-43b2-8ac2-0ffc19e831a3" providerId="AD" clId="Web-{058CB205-4FBF-43B4-BC18-02FB7756CF3A}" dt="2021-07-29T12:18:56.903" v="94" actId="20577"/>
          <ac:spMkLst>
            <pc:docMk/>
            <pc:sldMk cId="3893742376" sldId="259"/>
            <ac:spMk id="3" creationId="{B9EC4218-9F29-4AA8-B70A-7C865AA63C5D}"/>
          </ac:spMkLst>
        </pc:spChg>
        <pc:spChg chg="add">
          <ac:chgData name="Vignesh Vallavan" userId="S::vigneshvallavan@virtusa.com::95dcde7f-0d3d-43b2-8ac2-0ffc19e831a3" providerId="AD" clId="Web-{058CB205-4FBF-43B4-BC18-02FB7756CF3A}" dt="2021-07-29T12:24:44.378" v="178"/>
          <ac:spMkLst>
            <pc:docMk/>
            <pc:sldMk cId="3893742376" sldId="259"/>
            <ac:spMk id="4" creationId="{23B771E8-2722-4E2E-BCE8-4EA569EED885}"/>
          </ac:spMkLst>
        </pc:spChg>
      </pc:sldChg>
      <pc:sldChg chg="addSp modSp new">
        <pc:chgData name="Vignesh Vallavan" userId="S::vigneshvallavan@virtusa.com::95dcde7f-0d3d-43b2-8ac2-0ffc19e831a3" providerId="AD" clId="Web-{058CB205-4FBF-43B4-BC18-02FB7756CF3A}" dt="2021-07-29T12:26:17.489" v="193" actId="20577"/>
        <pc:sldMkLst>
          <pc:docMk/>
          <pc:sldMk cId="2223025938" sldId="260"/>
        </pc:sldMkLst>
        <pc:spChg chg="mod">
          <ac:chgData name="Vignesh Vallavan" userId="S::vigneshvallavan@virtusa.com::95dcde7f-0d3d-43b2-8ac2-0ffc19e831a3" providerId="AD" clId="Web-{058CB205-4FBF-43B4-BC18-02FB7756CF3A}" dt="2021-07-29T12:24:53.191" v="181" actId="20577"/>
          <ac:spMkLst>
            <pc:docMk/>
            <pc:sldMk cId="2223025938" sldId="260"/>
            <ac:spMk id="2" creationId="{E041F533-9F48-4230-ADD0-920C61C1F859}"/>
          </ac:spMkLst>
        </pc:spChg>
        <pc:spChg chg="mod">
          <ac:chgData name="Vignesh Vallavan" userId="S::vigneshvallavan@virtusa.com::95dcde7f-0d3d-43b2-8ac2-0ffc19e831a3" providerId="AD" clId="Web-{058CB205-4FBF-43B4-BC18-02FB7756CF3A}" dt="2021-07-29T12:26:17.489" v="193" actId="20577"/>
          <ac:spMkLst>
            <pc:docMk/>
            <pc:sldMk cId="2223025938" sldId="260"/>
            <ac:spMk id="3" creationId="{07F4EE5F-31DF-446A-AAA9-2118CE4F840E}"/>
          </ac:spMkLst>
        </pc:spChg>
        <pc:spChg chg="add mod">
          <ac:chgData name="Vignesh Vallavan" userId="S::vigneshvallavan@virtusa.com::95dcde7f-0d3d-43b2-8ac2-0ffc19e831a3" providerId="AD" clId="Web-{058CB205-4FBF-43B4-BC18-02FB7756CF3A}" dt="2021-07-29T12:25:14.863" v="185" actId="1076"/>
          <ac:spMkLst>
            <pc:docMk/>
            <pc:sldMk cId="2223025938" sldId="260"/>
            <ac:spMk id="6" creationId="{1748AD34-6ECE-421B-ABBA-60F1839C4BD2}"/>
          </ac:spMkLst>
        </pc:spChg>
        <pc:picChg chg="add mod">
          <ac:chgData name="Vignesh Vallavan" userId="S::vigneshvallavan@virtusa.com::95dcde7f-0d3d-43b2-8ac2-0ffc19e831a3" providerId="AD" clId="Web-{058CB205-4FBF-43B4-BC18-02FB7756CF3A}" dt="2021-07-29T12:24:05.815" v="169" actId="1076"/>
          <ac:picMkLst>
            <pc:docMk/>
            <pc:sldMk cId="2223025938" sldId="260"/>
            <ac:picMk id="4" creationId="{4457BA25-9539-485F-A3F1-442EA224D272}"/>
          </ac:picMkLst>
        </pc:picChg>
        <pc:picChg chg="add mod">
          <ac:chgData name="Vignesh Vallavan" userId="S::vigneshvallavan@virtusa.com::95dcde7f-0d3d-43b2-8ac2-0ffc19e831a3" providerId="AD" clId="Web-{058CB205-4FBF-43B4-BC18-02FB7756CF3A}" dt="2021-07-29T12:24:18.550" v="172" actId="1076"/>
          <ac:picMkLst>
            <pc:docMk/>
            <pc:sldMk cId="2223025938" sldId="260"/>
            <ac:picMk id="5" creationId="{32EBC809-B431-4DE1-91DF-24893961EF98}"/>
          </ac:picMkLst>
        </pc:picChg>
      </pc:sldChg>
      <pc:sldChg chg="addSp delSp modSp new">
        <pc:chgData name="Vignesh Vallavan" userId="S::vigneshvallavan@virtusa.com::95dcde7f-0d3d-43b2-8ac2-0ffc19e831a3" providerId="AD" clId="Web-{058CB205-4FBF-43B4-BC18-02FB7756CF3A}" dt="2021-07-29T13:13:49.248" v="276" actId="1076"/>
        <pc:sldMkLst>
          <pc:docMk/>
          <pc:sldMk cId="165084911" sldId="261"/>
        </pc:sldMkLst>
        <pc:spChg chg="del">
          <ac:chgData name="Vignesh Vallavan" userId="S::vigneshvallavan@virtusa.com::95dcde7f-0d3d-43b2-8ac2-0ffc19e831a3" providerId="AD" clId="Web-{058CB205-4FBF-43B4-BC18-02FB7756CF3A}" dt="2021-07-29T12:31:08.948" v="255"/>
          <ac:spMkLst>
            <pc:docMk/>
            <pc:sldMk cId="165084911" sldId="261"/>
            <ac:spMk id="2" creationId="{F52286D1-0DD6-417B-9A93-E2C3CCF5AB77}"/>
          </ac:spMkLst>
        </pc:spChg>
        <pc:spChg chg="mod">
          <ac:chgData name="Vignesh Vallavan" userId="S::vigneshvallavan@virtusa.com::95dcde7f-0d3d-43b2-8ac2-0ffc19e831a3" providerId="AD" clId="Web-{058CB205-4FBF-43B4-BC18-02FB7756CF3A}" dt="2021-07-29T13:13:44.826" v="275" actId="1076"/>
          <ac:spMkLst>
            <pc:docMk/>
            <pc:sldMk cId="165084911" sldId="261"/>
            <ac:spMk id="3" creationId="{EF4CD13A-8DB6-4CFC-A3A4-625D523CA7A7}"/>
          </ac:spMkLst>
        </pc:spChg>
        <pc:spChg chg="add mod">
          <ac:chgData name="Vignesh Vallavan" userId="S::vigneshvallavan@virtusa.com::95dcde7f-0d3d-43b2-8ac2-0ffc19e831a3" providerId="AD" clId="Web-{058CB205-4FBF-43B4-BC18-02FB7756CF3A}" dt="2021-07-29T13:13:49.248" v="276" actId="1076"/>
          <ac:spMkLst>
            <pc:docMk/>
            <pc:sldMk cId="165084911" sldId="261"/>
            <ac:spMk id="4" creationId="{30089EA9-3784-49CA-A180-F64F56B0EF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B655-24F1-4515-A7A9-3BA8B011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2" y="2710"/>
            <a:ext cx="10515600" cy="758710"/>
          </a:xfrm>
        </p:spPr>
        <p:txBody>
          <a:bodyPr/>
          <a:lstStyle/>
          <a:p>
            <a:r>
              <a:rPr lang="en-US" sz="3200" u="sng" dirty="0">
                <a:latin typeface="Calibri"/>
                <a:ea typeface="+mj-lt"/>
                <a:cs typeface="+mj-lt"/>
              </a:rPr>
              <a:t>Upload Zip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BF43-099C-49BA-9A48-F114B6BA2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05" y="942820"/>
            <a:ext cx="13229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pip3 install requests –t .  --&gt; install requests package into corresponding folder</a:t>
            </a:r>
          </a:p>
          <a:p>
            <a:r>
              <a:rPr lang="en-US" sz="1800" dirty="0">
                <a:ea typeface="+mn-lt"/>
                <a:cs typeface="+mn-lt"/>
              </a:rPr>
              <a:t>Make it as Zip file, that includes library packages and code file</a:t>
            </a:r>
          </a:p>
          <a:p>
            <a:r>
              <a:rPr lang="en-US" sz="1800" dirty="0">
                <a:ea typeface="+mn-lt"/>
                <a:cs typeface="+mn-lt"/>
              </a:rPr>
              <a:t>In AWS --&gt; Lambda --&gt; Function --&gt; Handler --&gt; Edit --&gt; </a:t>
            </a:r>
            <a:r>
              <a:rPr lang="en-US" sz="1800" dirty="0" err="1">
                <a:ea typeface="+mn-lt"/>
                <a:cs typeface="+mn-lt"/>
              </a:rPr>
              <a:t>File_Name.Function_Name</a:t>
            </a:r>
          </a:p>
          <a:p>
            <a:r>
              <a:rPr lang="en-US" sz="1800" dirty="0">
                <a:ea typeface="+mn-lt"/>
                <a:cs typeface="+mn-lt"/>
              </a:rPr>
              <a:t>In Lambda function parameter (event, context) --&gt; (event = None, context = None)</a:t>
            </a:r>
          </a:p>
          <a:p>
            <a:endParaRPr lang="en-US" sz="1800" dirty="0">
              <a:cs typeface="Calibri"/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0DCEA9B-7FE0-4B4E-99CE-2E25165E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2862411"/>
            <a:ext cx="8783443" cy="3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3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6840-DC59-4C56-8C0F-62623874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56" y="142101"/>
            <a:ext cx="10515600" cy="758710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Calibri"/>
                <a:ea typeface="+mj-lt"/>
                <a:cs typeface="+mj-lt"/>
              </a:rPr>
              <a:t>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4218-9F29-4AA8-B70A-7C865AA6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420" y="103574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        </a:t>
            </a:r>
            <a:r>
              <a:rPr lang="en-US" sz="1800" b="1" u="sng" dirty="0">
                <a:ea typeface="+mn-lt"/>
                <a:cs typeface="+mn-lt"/>
              </a:rPr>
              <a:t>Create a Zip : (For Windows)</a:t>
            </a:r>
            <a:endParaRPr lang="en-US" sz="1800" dirty="0">
              <a:ea typeface="+mn-lt"/>
              <a:cs typeface="+mn-lt"/>
            </a:endParaRPr>
          </a:p>
          <a:p>
            <a:endParaRPr lang="en-US" sz="1800" dirty="0">
              <a:ea typeface="+mn-lt"/>
              <a:cs typeface="+mn-lt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Filename.zip &gt; python &gt; packages</a:t>
            </a:r>
            <a:endParaRPr lang="en-US" sz="1800">
              <a:cs typeface="Calibri"/>
            </a:endParaRPr>
          </a:p>
          <a:p>
            <a:pPr lvl="1"/>
            <a:r>
              <a:rPr lang="en-US" sz="1800" b="1" dirty="0">
                <a:ea typeface="+mn-lt"/>
                <a:cs typeface="+mn-lt"/>
              </a:rPr>
              <a:t>Example</a:t>
            </a:r>
            <a:r>
              <a:rPr lang="en-US" sz="1800" dirty="0">
                <a:ea typeface="+mn-lt"/>
                <a:cs typeface="+mn-lt"/>
              </a:rPr>
              <a:t>: File name is Requests.zip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Requests.zip file contain python folder .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python folder contains packages (</a:t>
            </a:r>
            <a:r>
              <a:rPr lang="en-US" sz="1800" i="1" dirty="0">
                <a:ea typeface="+mn-lt"/>
                <a:cs typeface="+mn-lt"/>
              </a:rPr>
              <a:t>pip install requests --&gt; these packages</a:t>
            </a:r>
            <a:r>
              <a:rPr lang="en-US" sz="1800" dirty="0">
                <a:ea typeface="+mn-lt"/>
                <a:cs typeface="+mn-lt"/>
              </a:rPr>
              <a:t>)</a:t>
            </a:r>
          </a:p>
          <a:p>
            <a:pPr marL="457200" lvl="1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800" b="1" u="sng" dirty="0">
                <a:ea typeface="+mn-lt"/>
                <a:cs typeface="+mn-lt"/>
              </a:rPr>
              <a:t>Add Layer in Functions:</a:t>
            </a:r>
            <a:endParaRPr lang="en-US" sz="1800" dirty="0">
              <a:ea typeface="+mn-lt"/>
              <a:cs typeface="+mn-lt"/>
            </a:endParaRPr>
          </a:p>
          <a:p>
            <a:pPr lvl="1"/>
            <a:endParaRPr lang="en-US" sz="1800" dirty="0">
              <a:ea typeface="+mn-lt"/>
              <a:cs typeface="+mn-lt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In AWS --&gt; Lambda --&gt; Layers --&gt; Add --&gt; attach this zip file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Create a functions --&gt; add layer 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Now function works with python packages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771E8-2722-4E2E-BCE8-4EA569EED88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9374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9B52-F768-4214-82B8-407378DB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563564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Calibri"/>
                <a:ea typeface="+mj-lt"/>
                <a:cs typeface="+mj-lt"/>
              </a:rPr>
              <a:t>Environment Variables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2FBDF6-C4EB-470B-99A0-A3BA9B361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27" y="1003358"/>
            <a:ext cx="9753600" cy="160972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34DE07B-8248-47A0-9BB7-1F55B904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15" y="3136280"/>
            <a:ext cx="4962525" cy="266700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85319F8-13D4-4AD9-B8F2-DC54E58E7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034" y="3227308"/>
            <a:ext cx="2743200" cy="267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2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F533-9F48-4230-ADD0-920C61C1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30589"/>
            <a:ext cx="10515600" cy="572856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Calibri"/>
                <a:ea typeface="+mj-lt"/>
                <a:cs typeface="+mj-lt"/>
              </a:rPr>
              <a:t>Version and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E5F-31DF-446A-AAA9-2118CE4F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211"/>
            <a:ext cx="10515600" cy="5475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 u="sng" dirty="0">
                <a:ea typeface="+mn-lt"/>
                <a:cs typeface="+mn-lt"/>
              </a:rPr>
              <a:t>Version 1</a:t>
            </a:r>
            <a:endParaRPr lang="en-US" sz="2000" u="sng" dirty="0">
              <a:ea typeface="+mn-lt"/>
              <a:cs typeface="+mn-lt"/>
            </a:endParaRPr>
          </a:p>
          <a:p>
            <a:pPr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endParaRPr lang="en-US" sz="2000" b="1" dirty="0">
              <a:ea typeface="+mn-lt"/>
              <a:cs typeface="+mn-lt"/>
            </a:endParaRPr>
          </a:p>
          <a:p>
            <a:pPr>
              <a:buNone/>
            </a:pPr>
            <a:endParaRPr lang="en-US" sz="2000" b="1" dirty="0">
              <a:ea typeface="+mn-lt"/>
              <a:cs typeface="+mn-lt"/>
            </a:endParaRPr>
          </a:p>
          <a:p>
            <a:pPr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endParaRPr lang="en-US" sz="2000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versions are unable to edit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Create an alias name for both version 1 and version 2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In </a:t>
            </a:r>
            <a:r>
              <a:rPr lang="en-US" sz="2000" b="1" dirty="0">
                <a:ea typeface="+mn-lt"/>
                <a:cs typeface="+mn-lt"/>
              </a:rPr>
              <a:t>Alias </a:t>
            </a:r>
            <a:r>
              <a:rPr lang="en-US" sz="2000" dirty="0">
                <a:ea typeface="+mn-lt"/>
                <a:cs typeface="+mn-lt"/>
              </a:rPr>
              <a:t>,can set  a weight between 0 to 100, If version 1 weight is 60,version 2 is 40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Weight </a:t>
            </a:r>
            <a:r>
              <a:rPr lang="en-US" sz="2000" dirty="0">
                <a:ea typeface="+mn-lt"/>
                <a:cs typeface="+mn-lt"/>
              </a:rPr>
              <a:t>gives the % of result (</a:t>
            </a:r>
            <a:r>
              <a:rPr lang="en-US" sz="2000" i="1" dirty="0">
                <a:ea typeface="+mn-lt"/>
                <a:cs typeface="+mn-lt"/>
              </a:rPr>
              <a:t>For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i="1" dirty="0">
                <a:ea typeface="+mn-lt"/>
                <a:cs typeface="+mn-lt"/>
              </a:rPr>
              <a:t>above condition, it gives mostly version 1 result, sometime gives version 2 result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457BA25-9539-485F-A3F1-442EA224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23" y="1435931"/>
            <a:ext cx="4620321" cy="1542161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EBC809-B431-4DE1-91DF-24893961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17" y="1470756"/>
            <a:ext cx="5215052" cy="1528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48AD34-6ECE-421B-ABBA-60F1839C4BD2}"/>
              </a:ext>
            </a:extLst>
          </p:cNvPr>
          <p:cNvSpPr txBox="1"/>
          <p:nvPr/>
        </p:nvSpPr>
        <p:spPr>
          <a:xfrm>
            <a:off x="5988205" y="7006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Version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2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D13A-8DB6-4CFC-A3A4-625D523C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85" y="864054"/>
            <a:ext cx="412223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dirty="0">
                <a:ea typeface="+mn-lt"/>
                <a:cs typeface="+mn-lt"/>
              </a:rPr>
              <a:t>List Python packages in AWS</a:t>
            </a:r>
            <a:endParaRPr lang="en-US" sz="18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ea typeface="+mn-lt"/>
                <a:cs typeface="+mn-lt"/>
              </a:rPr>
              <a:t>import </a:t>
            </a:r>
            <a:r>
              <a:rPr lang="en-US" sz="1800" dirty="0" err="1">
                <a:ea typeface="+mn-lt"/>
                <a:cs typeface="+mn-lt"/>
              </a:rPr>
              <a:t>pkg_resources</a:t>
            </a:r>
            <a:endParaRPr lang="en-US" sz="1800" dirty="0">
              <a:cs typeface="Calibri"/>
            </a:endParaRPr>
          </a:p>
          <a:p>
            <a:pPr>
              <a:buNone/>
            </a:pPr>
            <a:endParaRPr lang="en-US" sz="1800" dirty="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def </a:t>
            </a:r>
            <a:r>
              <a:rPr lang="en-US" sz="1800" dirty="0" err="1">
                <a:ea typeface="+mn-lt"/>
                <a:cs typeface="+mn-lt"/>
              </a:rPr>
              <a:t>lambda_handler</a:t>
            </a:r>
            <a:r>
              <a:rPr lang="en-US" sz="1800" dirty="0">
                <a:ea typeface="+mn-lt"/>
                <a:cs typeface="+mn-lt"/>
              </a:rPr>
              <a:t>(event, context):</a:t>
            </a:r>
            <a:endParaRPr lang="en-US" sz="1800" dirty="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 pkgs = </a:t>
            </a:r>
            <a:r>
              <a:rPr lang="en-US" sz="1800" dirty="0" err="1">
                <a:ea typeface="+mn-lt"/>
                <a:cs typeface="+mn-lt"/>
              </a:rPr>
              <a:t>pkg_resources.working_set</a:t>
            </a:r>
            <a:endParaRPr lang="en-US" sz="1800" dirty="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 for pkg in pkgs: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      print (pkg)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89EA9-3784-49CA-A180-F64F56B0EFF3}"/>
              </a:ext>
            </a:extLst>
          </p:cNvPr>
          <p:cNvSpPr txBox="1"/>
          <p:nvPr/>
        </p:nvSpPr>
        <p:spPr>
          <a:xfrm>
            <a:off x="5632650" y="863511"/>
            <a:ext cx="487122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Request Package</a:t>
            </a:r>
          </a:p>
          <a:p>
            <a:r>
              <a:rPr lang="en-US" dirty="0">
                <a:ea typeface="+mn-lt"/>
                <a:cs typeface="+mn-lt"/>
              </a:rPr>
              <a:t>import requests</a:t>
            </a: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def </a:t>
            </a:r>
            <a:r>
              <a:rPr lang="en-US" dirty="0" err="1">
                <a:ea typeface="+mn-lt"/>
                <a:cs typeface="+mn-lt"/>
              </a:rPr>
              <a:t>lambda_handler</a:t>
            </a:r>
            <a:r>
              <a:rPr lang="en-US" dirty="0">
                <a:ea typeface="+mn-lt"/>
                <a:cs typeface="+mn-lt"/>
              </a:rPr>
              <a:t>(event, context):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r = </a:t>
            </a:r>
            <a:r>
              <a:rPr lang="en-US" dirty="0" err="1">
                <a:ea typeface="+mn-lt"/>
                <a:cs typeface="+mn-lt"/>
              </a:rPr>
              <a:t>requests.get</a:t>
            </a:r>
            <a:r>
              <a:rPr lang="en-US" dirty="0">
                <a:ea typeface="+mn-lt"/>
                <a:cs typeface="+mn-lt"/>
              </a:rPr>
              <a:t>("https://www.google.com")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if r: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print ("succeed")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else: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print ("Failed")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Upload Zip in Function</vt:lpstr>
      <vt:lpstr>Layer</vt:lpstr>
      <vt:lpstr>Environment Variables</vt:lpstr>
      <vt:lpstr>Version and Alias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</cp:revision>
  <dcterms:created xsi:type="dcterms:W3CDTF">2021-07-29T12:12:47Z</dcterms:created>
  <dcterms:modified xsi:type="dcterms:W3CDTF">2021-07-29T13:13:55Z</dcterms:modified>
</cp:coreProperties>
</file>