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58D88-5CB2-4BDB-91BA-444AC39279D7}" v="398" dt="2021-07-28T13:23:33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A6758D88-5CB2-4BDB-91BA-444AC39279D7}"/>
    <pc:docChg chg="addSld delSld modSld">
      <pc:chgData name="Vignesh Vallavan" userId="S::vigneshvallavan@virtusa.com::95dcde7f-0d3d-43b2-8ac2-0ffc19e831a3" providerId="AD" clId="Web-{A6758D88-5CB2-4BDB-91BA-444AC39279D7}" dt="2021-07-28T13:23:33.840" v="259" actId="1076"/>
      <pc:docMkLst>
        <pc:docMk/>
      </pc:docMkLst>
      <pc:sldChg chg="addSp delSp modSp del">
        <pc:chgData name="Vignesh Vallavan" userId="S::vigneshvallavan@virtusa.com::95dcde7f-0d3d-43b2-8ac2-0ffc19e831a3" providerId="AD" clId="Web-{A6758D88-5CB2-4BDB-91BA-444AC39279D7}" dt="2021-07-28T13:11:26.623" v="120"/>
        <pc:sldMkLst>
          <pc:docMk/>
          <pc:sldMk cId="109857222" sldId="256"/>
        </pc:sldMkLst>
        <pc:spChg chg="del mod">
          <ac:chgData name="Vignesh Vallavan" userId="S::vigneshvallavan@virtusa.com::95dcde7f-0d3d-43b2-8ac2-0ffc19e831a3" providerId="AD" clId="Web-{A6758D88-5CB2-4BDB-91BA-444AC39279D7}" dt="2021-07-28T13:01:20.721" v="1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A6758D88-5CB2-4BDB-91BA-444AC39279D7}" dt="2021-07-28T13:00:25.814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A6758D88-5CB2-4BDB-91BA-444AC39279D7}" dt="2021-07-28T13:01:26.034" v="14"/>
          <ac:spMkLst>
            <pc:docMk/>
            <pc:sldMk cId="109857222" sldId="256"/>
            <ac:spMk id="5" creationId="{0979DB4D-58E0-4F4D-81ED-F673278D03BD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09:36.934" v="95" actId="20577"/>
          <ac:spMkLst>
            <pc:docMk/>
            <pc:sldMk cId="109857222" sldId="256"/>
            <ac:spMk id="8" creationId="{06CFAD02-B789-41AB-8146-2730F12415CF}"/>
          </ac:spMkLst>
        </pc:spChg>
        <pc:picChg chg="add del mod">
          <ac:chgData name="Vignesh Vallavan" userId="S::vigneshvallavan@virtusa.com::95dcde7f-0d3d-43b2-8ac2-0ffc19e831a3" providerId="AD" clId="Web-{A6758D88-5CB2-4BDB-91BA-444AC39279D7}" dt="2021-07-28T13:08:03.604" v="57"/>
          <ac:picMkLst>
            <pc:docMk/>
            <pc:sldMk cId="109857222" sldId="256"/>
            <ac:picMk id="6" creationId="{B2997721-1EED-403A-89F8-524295677D80}"/>
          </ac:picMkLst>
        </pc:picChg>
        <pc:picChg chg="add del mod">
          <ac:chgData name="Vignesh Vallavan" userId="S::vigneshvallavan@virtusa.com::95dcde7f-0d3d-43b2-8ac2-0ffc19e831a3" providerId="AD" clId="Web-{A6758D88-5CB2-4BDB-91BA-444AC39279D7}" dt="2021-07-28T13:08:05.510" v="58"/>
          <ac:picMkLst>
            <pc:docMk/>
            <pc:sldMk cId="109857222" sldId="256"/>
            <ac:picMk id="7" creationId="{A2871DE7-EEC6-44BB-A2BF-E5CAE1EAAECA}"/>
          </ac:picMkLst>
        </pc:picChg>
      </pc:sldChg>
      <pc:sldChg chg="modSp new">
        <pc:chgData name="Vignesh Vallavan" userId="S::vigneshvallavan@virtusa.com::95dcde7f-0d3d-43b2-8ac2-0ffc19e831a3" providerId="AD" clId="Web-{A6758D88-5CB2-4BDB-91BA-444AC39279D7}" dt="2021-07-28T13:11:19.717" v="119" actId="20577"/>
        <pc:sldMkLst>
          <pc:docMk/>
          <pc:sldMk cId="339882542" sldId="257"/>
        </pc:sldMkLst>
        <pc:spChg chg="mod">
          <ac:chgData name="Vignesh Vallavan" userId="S::vigneshvallavan@virtusa.com::95dcde7f-0d3d-43b2-8ac2-0ffc19e831a3" providerId="AD" clId="Web-{A6758D88-5CB2-4BDB-91BA-444AC39279D7}" dt="2021-07-28T13:11:19.717" v="119" actId="20577"/>
          <ac:spMkLst>
            <pc:docMk/>
            <pc:sldMk cId="339882542" sldId="257"/>
            <ac:spMk id="2" creationId="{4E404450-A78D-4537-BE72-15DC38160E54}"/>
          </ac:spMkLst>
        </pc:spChg>
        <pc:spChg chg="mod">
          <ac:chgData name="Vignesh Vallavan" userId="S::vigneshvallavan@virtusa.com::95dcde7f-0d3d-43b2-8ac2-0ffc19e831a3" providerId="AD" clId="Web-{A6758D88-5CB2-4BDB-91BA-444AC39279D7}" dt="2021-07-28T13:10:24.325" v="103" actId="20577"/>
          <ac:spMkLst>
            <pc:docMk/>
            <pc:sldMk cId="339882542" sldId="257"/>
            <ac:spMk id="3" creationId="{1A0496B2-D702-4343-8438-3437CD21B087}"/>
          </ac:spMkLst>
        </pc:spChg>
      </pc:sldChg>
      <pc:sldChg chg="addSp delSp modSp new del">
        <pc:chgData name="Vignesh Vallavan" userId="S::vigneshvallavan@virtusa.com::95dcde7f-0d3d-43b2-8ac2-0ffc19e831a3" providerId="AD" clId="Web-{A6758D88-5CB2-4BDB-91BA-444AC39279D7}" dt="2021-07-28T13:09:50.715" v="96"/>
        <pc:sldMkLst>
          <pc:docMk/>
          <pc:sldMk cId="1490096705" sldId="257"/>
        </pc:sldMkLst>
        <pc:spChg chg="del">
          <ac:chgData name="Vignesh Vallavan" userId="S::vigneshvallavan@virtusa.com::95dcde7f-0d3d-43b2-8ac2-0ffc19e831a3" providerId="AD" clId="Web-{A6758D88-5CB2-4BDB-91BA-444AC39279D7}" dt="2021-07-28T13:04:30.459" v="28"/>
          <ac:spMkLst>
            <pc:docMk/>
            <pc:sldMk cId="1490096705" sldId="257"/>
            <ac:spMk id="2" creationId="{CBEB4DCE-2B01-4D64-A110-CC42051C85F4}"/>
          </ac:spMkLst>
        </pc:spChg>
        <pc:spChg chg="del">
          <ac:chgData name="Vignesh Vallavan" userId="S::vigneshvallavan@virtusa.com::95dcde7f-0d3d-43b2-8ac2-0ffc19e831a3" providerId="AD" clId="Web-{A6758D88-5CB2-4BDB-91BA-444AC39279D7}" dt="2021-07-28T13:04:27.319" v="27"/>
          <ac:spMkLst>
            <pc:docMk/>
            <pc:sldMk cId="1490096705" sldId="257"/>
            <ac:spMk id="3" creationId="{C9F93C0B-53E1-4D0E-89E3-50335AED4A09}"/>
          </ac:spMkLst>
        </pc:spChg>
        <pc:spChg chg="add del mod">
          <ac:chgData name="Vignesh Vallavan" userId="S::vigneshvallavan@virtusa.com::95dcde7f-0d3d-43b2-8ac2-0ffc19e831a3" providerId="AD" clId="Web-{A6758D88-5CB2-4BDB-91BA-444AC39279D7}" dt="2021-07-28T13:05:03.179" v="48"/>
          <ac:spMkLst>
            <pc:docMk/>
            <pc:sldMk cId="1490096705" sldId="257"/>
            <ac:spMk id="6" creationId="{D86F1127-5665-409A-AFEF-A8A24DF371EB}"/>
          </ac:spMkLst>
        </pc:spChg>
        <pc:picChg chg="add del mod">
          <ac:chgData name="Vignesh Vallavan" userId="S::vigneshvallavan@virtusa.com::95dcde7f-0d3d-43b2-8ac2-0ffc19e831a3" providerId="AD" clId="Web-{A6758D88-5CB2-4BDB-91BA-444AC39279D7}" dt="2021-07-28T13:05:03.179" v="50"/>
          <ac:picMkLst>
            <pc:docMk/>
            <pc:sldMk cId="1490096705" sldId="257"/>
            <ac:picMk id="4" creationId="{9A0571DF-60EE-4399-B42F-8BA24A60CCF8}"/>
          </ac:picMkLst>
        </pc:picChg>
        <pc:picChg chg="add del mod">
          <ac:chgData name="Vignesh Vallavan" userId="S::vigneshvallavan@virtusa.com::95dcde7f-0d3d-43b2-8ac2-0ffc19e831a3" providerId="AD" clId="Web-{A6758D88-5CB2-4BDB-91BA-444AC39279D7}" dt="2021-07-28T13:05:03.179" v="49"/>
          <ac:picMkLst>
            <pc:docMk/>
            <pc:sldMk cId="1490096705" sldId="257"/>
            <ac:picMk id="5" creationId="{BA0E52BA-34E9-4D09-84C3-1AF1CF2E902A}"/>
          </ac:picMkLst>
        </pc:picChg>
        <pc:picChg chg="add mod">
          <ac:chgData name="Vignesh Vallavan" userId="S::vigneshvallavan@virtusa.com::95dcde7f-0d3d-43b2-8ac2-0ffc19e831a3" providerId="AD" clId="Web-{A6758D88-5CB2-4BDB-91BA-444AC39279D7}" dt="2021-07-28T13:06:30.118" v="56" actId="1076"/>
          <ac:picMkLst>
            <pc:docMk/>
            <pc:sldMk cId="1490096705" sldId="257"/>
            <ac:picMk id="7" creationId="{1505D9FA-FFE1-4DBF-8627-2E7DC53759D8}"/>
          </ac:picMkLst>
        </pc:picChg>
      </pc:sldChg>
      <pc:sldChg chg="modSp new">
        <pc:chgData name="Vignesh Vallavan" userId="S::vigneshvallavan@virtusa.com::95dcde7f-0d3d-43b2-8ac2-0ffc19e831a3" providerId="AD" clId="Web-{A6758D88-5CB2-4BDB-91BA-444AC39279D7}" dt="2021-07-28T13:13:46.673" v="154" actId="20577"/>
        <pc:sldMkLst>
          <pc:docMk/>
          <pc:sldMk cId="2323330947" sldId="258"/>
        </pc:sldMkLst>
        <pc:spChg chg="mod">
          <ac:chgData name="Vignesh Vallavan" userId="S::vigneshvallavan@virtusa.com::95dcde7f-0d3d-43b2-8ac2-0ffc19e831a3" providerId="AD" clId="Web-{A6758D88-5CB2-4BDB-91BA-444AC39279D7}" dt="2021-07-28T13:13:46.673" v="154" actId="20577"/>
          <ac:spMkLst>
            <pc:docMk/>
            <pc:sldMk cId="2323330947" sldId="258"/>
            <ac:spMk id="2" creationId="{E7628CA2-A49B-4817-8254-15BC44139317}"/>
          </ac:spMkLst>
        </pc:spChg>
        <pc:spChg chg="mod">
          <ac:chgData name="Vignesh Vallavan" userId="S::vigneshvallavan@virtusa.com::95dcde7f-0d3d-43b2-8ac2-0ffc19e831a3" providerId="AD" clId="Web-{A6758D88-5CB2-4BDB-91BA-444AC39279D7}" dt="2021-07-28T13:12:12.124" v="134" actId="20577"/>
          <ac:spMkLst>
            <pc:docMk/>
            <pc:sldMk cId="2323330947" sldId="258"/>
            <ac:spMk id="3" creationId="{893A07EE-8A05-4C1E-A74F-48A651E07FAA}"/>
          </ac:spMkLst>
        </pc:spChg>
      </pc:sldChg>
      <pc:sldChg chg="addSp delSp modSp new">
        <pc:chgData name="Vignesh Vallavan" userId="S::vigneshvallavan@virtusa.com::95dcde7f-0d3d-43b2-8ac2-0ffc19e831a3" providerId="AD" clId="Web-{A6758D88-5CB2-4BDB-91BA-444AC39279D7}" dt="2021-07-28T13:18:45.991" v="209" actId="20577"/>
        <pc:sldMkLst>
          <pc:docMk/>
          <pc:sldMk cId="2078298323" sldId="259"/>
        </pc:sldMkLst>
        <pc:spChg chg="mod">
          <ac:chgData name="Vignesh Vallavan" userId="S::vigneshvallavan@virtusa.com::95dcde7f-0d3d-43b2-8ac2-0ffc19e831a3" providerId="AD" clId="Web-{A6758D88-5CB2-4BDB-91BA-444AC39279D7}" dt="2021-07-28T13:17:01.130" v="193" actId="1076"/>
          <ac:spMkLst>
            <pc:docMk/>
            <pc:sldMk cId="2078298323" sldId="259"/>
            <ac:spMk id="2" creationId="{E0DB66B5-013B-4DBE-8B57-A0FA579ACFC2}"/>
          </ac:spMkLst>
        </pc:spChg>
        <pc:spChg chg="del">
          <ac:chgData name="Vignesh Vallavan" userId="S::vigneshvallavan@virtusa.com::95dcde7f-0d3d-43b2-8ac2-0ffc19e831a3" providerId="AD" clId="Web-{A6758D88-5CB2-4BDB-91BA-444AC39279D7}" dt="2021-07-28T13:13:17.594" v="141"/>
          <ac:spMkLst>
            <pc:docMk/>
            <pc:sldMk cId="2078298323" sldId="259"/>
            <ac:spMk id="3" creationId="{5604C767-EB53-477A-80FD-77A8853850AF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17:09.083" v="194" actId="1076"/>
          <ac:spMkLst>
            <pc:docMk/>
            <pc:sldMk cId="2078298323" sldId="259"/>
            <ac:spMk id="5" creationId="{52034B75-17C5-46FC-8484-7C4A30660D37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18:45.991" v="209" actId="20577"/>
          <ac:spMkLst>
            <pc:docMk/>
            <pc:sldMk cId="2078298323" sldId="259"/>
            <ac:spMk id="7" creationId="{7DF0D333-66BE-4639-8F7A-A4E4615C8BE1}"/>
          </ac:spMkLst>
        </pc:spChg>
        <pc:picChg chg="add mod ord">
          <ac:chgData name="Vignesh Vallavan" userId="S::vigneshvallavan@virtusa.com::95dcde7f-0d3d-43b2-8ac2-0ffc19e831a3" providerId="AD" clId="Web-{A6758D88-5CB2-4BDB-91BA-444AC39279D7}" dt="2021-07-28T13:17:12.052" v="195" actId="1076"/>
          <ac:picMkLst>
            <pc:docMk/>
            <pc:sldMk cId="2078298323" sldId="259"/>
            <ac:picMk id="4" creationId="{89E13E86-DA68-4988-AA6C-8FA45B84F427}"/>
          </ac:picMkLst>
        </pc:picChg>
        <pc:picChg chg="add mod">
          <ac:chgData name="Vignesh Vallavan" userId="S::vigneshvallavan@virtusa.com::95dcde7f-0d3d-43b2-8ac2-0ffc19e831a3" providerId="AD" clId="Web-{A6758D88-5CB2-4BDB-91BA-444AC39279D7}" dt="2021-07-28T13:18:02.631" v="200" actId="1076"/>
          <ac:picMkLst>
            <pc:docMk/>
            <pc:sldMk cId="2078298323" sldId="259"/>
            <ac:picMk id="6" creationId="{80D4DC93-32CE-4447-AEE1-B91131663D76}"/>
          </ac:picMkLst>
        </pc:picChg>
      </pc:sldChg>
      <pc:sldChg chg="addSp delSp modSp new">
        <pc:chgData name="Vignesh Vallavan" userId="S::vigneshvallavan@virtusa.com::95dcde7f-0d3d-43b2-8ac2-0ffc19e831a3" providerId="AD" clId="Web-{A6758D88-5CB2-4BDB-91BA-444AC39279D7}" dt="2021-07-28T13:23:33.840" v="259" actId="1076"/>
        <pc:sldMkLst>
          <pc:docMk/>
          <pc:sldMk cId="917996079" sldId="260"/>
        </pc:sldMkLst>
        <pc:spChg chg="mod">
          <ac:chgData name="Vignesh Vallavan" userId="S::vigneshvallavan@virtusa.com::95dcde7f-0d3d-43b2-8ac2-0ffc19e831a3" providerId="AD" clId="Web-{A6758D88-5CB2-4BDB-91BA-444AC39279D7}" dt="2021-07-28T13:23:33.840" v="259" actId="1076"/>
          <ac:spMkLst>
            <pc:docMk/>
            <pc:sldMk cId="917996079" sldId="260"/>
            <ac:spMk id="2" creationId="{B0D2CC39-2538-4BC7-9A44-88F94D32DDC4}"/>
          </ac:spMkLst>
        </pc:spChg>
        <pc:spChg chg="del mod">
          <ac:chgData name="Vignesh Vallavan" userId="S::vigneshvallavan@virtusa.com::95dcde7f-0d3d-43b2-8ac2-0ffc19e831a3" providerId="AD" clId="Web-{A6758D88-5CB2-4BDB-91BA-444AC39279D7}" dt="2021-07-28T13:20:34.399" v="228"/>
          <ac:spMkLst>
            <pc:docMk/>
            <pc:sldMk cId="917996079" sldId="260"/>
            <ac:spMk id="3" creationId="{1111598D-2D01-4FC4-A4AE-3F9990B4A9FD}"/>
          </ac:spMkLst>
        </pc:spChg>
        <pc:spChg chg="add del mod">
          <ac:chgData name="Vignesh Vallavan" userId="S::vigneshvallavan@virtusa.com::95dcde7f-0d3d-43b2-8ac2-0ffc19e831a3" providerId="AD" clId="Web-{A6758D88-5CB2-4BDB-91BA-444AC39279D7}" dt="2021-07-28T13:19:44.445" v="216"/>
          <ac:spMkLst>
            <pc:docMk/>
            <pc:sldMk cId="917996079" sldId="260"/>
            <ac:spMk id="4" creationId="{10C55978-1262-4A52-B05C-9ACE3469B28A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21:09.572" v="234" actId="14100"/>
          <ac:spMkLst>
            <pc:docMk/>
            <pc:sldMk cId="917996079" sldId="260"/>
            <ac:spMk id="5" creationId="{199FFAB7-C329-4489-9068-F66E100AA78A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23:22.293" v="258" actId="1076"/>
          <ac:spMkLst>
            <pc:docMk/>
            <pc:sldMk cId="917996079" sldId="260"/>
            <ac:spMk id="6" creationId="{C31AB30D-847E-46F7-81D4-8582AD056D98}"/>
          </ac:spMkLst>
        </pc:spChg>
        <pc:spChg chg="add mod">
          <ac:chgData name="Vignesh Vallavan" userId="S::vigneshvallavan@virtusa.com::95dcde7f-0d3d-43b2-8ac2-0ffc19e831a3" providerId="AD" clId="Web-{A6758D88-5CB2-4BDB-91BA-444AC39279D7}" dt="2021-07-28T13:23:15.184" v="257" actId="1076"/>
          <ac:spMkLst>
            <pc:docMk/>
            <pc:sldMk cId="917996079" sldId="260"/>
            <ac:spMk id="7" creationId="{2B83133E-F409-4E25-BBCB-ADA93B986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4450-A78D-4537-BE72-15DC381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alibri"/>
                <a:cs typeface="Calibri Light"/>
              </a:rPr>
              <a:t>LAMBDA OVERVIEW</a:t>
            </a:r>
            <a:endParaRPr lang="en-US" sz="3200" u="sng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96B2-D702-4343-8438-3437CD21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Trigger-based code execution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Serverless computing  --&gt; AWS manage the Lambda so user does not need to manage this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No infrastructure to manage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High performance at any scale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Pay for use -- (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Pay per request and compute time</a:t>
            </a:r>
            <a:r>
              <a:rPr lang="en-US" sz="2000" dirty="0">
                <a:ea typeface="+mn-lt"/>
                <a:cs typeface="+mn-lt"/>
              </a:rPr>
              <a:t>)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+mn-lt"/>
                <a:cs typeface="+mn-lt"/>
              </a:rPr>
              <a:t> Bring your own code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 Language support  --&gt;</a:t>
            </a:r>
            <a:r>
              <a:rPr lang="en-US" sz="2000" dirty="0">
                <a:ea typeface="+mn-lt"/>
                <a:cs typeface="+mn-lt"/>
              </a:rPr>
              <a:t> Python, Java, Node.js, C# (.NET Core), Go, C#(PowerShell), Ruby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        --&gt; Custom Runtime API (Ex : Rust)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        --&gt; Lambda Container Image (Ex : Docker images) 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8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8CA2-A49B-4817-8254-15BC4413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07EE-8A05-4C1E-A74F-48A651E0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Created IAM role automatically based on function name or use existing role</a:t>
            </a:r>
          </a:p>
          <a:p>
            <a:r>
              <a:rPr lang="en-US" sz="2000" dirty="0">
                <a:ea typeface="+mn-lt"/>
                <a:cs typeface="+mn-lt"/>
              </a:rPr>
              <a:t>Attach policy to the role when its needed</a:t>
            </a:r>
          </a:p>
          <a:p>
            <a:r>
              <a:rPr lang="en-US" sz="2000" dirty="0">
                <a:ea typeface="+mn-lt"/>
                <a:cs typeface="+mn-lt"/>
              </a:rPr>
              <a:t>Code logs are stored in CloudWatch Logs</a:t>
            </a:r>
          </a:p>
          <a:p>
            <a:r>
              <a:rPr lang="en-US" sz="2000" dirty="0">
                <a:ea typeface="+mn-lt"/>
                <a:cs typeface="+mn-lt"/>
              </a:rPr>
              <a:t>Maximum execution time is 15 mins.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Layer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--&gt;</a:t>
            </a:r>
            <a:r>
              <a:rPr lang="en-US" sz="2000" dirty="0">
                <a:ea typeface="+mn-lt"/>
                <a:cs typeface="+mn-lt"/>
              </a:rPr>
              <a:t> upload some library packages into the function in ZIP format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</a:t>
            </a:r>
            <a:r>
              <a:rPr lang="en-US" sz="2000" b="1" dirty="0">
                <a:ea typeface="+mn-lt"/>
                <a:cs typeface="+mn-lt"/>
              </a:rPr>
              <a:t>--&gt;</a:t>
            </a:r>
            <a:r>
              <a:rPr lang="en-US" sz="2000" dirty="0">
                <a:ea typeface="+mn-lt"/>
                <a:cs typeface="+mn-lt"/>
              </a:rPr>
              <a:t> Zip file Size does not exceed 50 MB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66B5-013B-4DBE-8B57-A0FA579A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-145973"/>
            <a:ext cx="10515600" cy="870222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/>
                <a:cs typeface="Calibri Light"/>
              </a:rPr>
              <a:t>TRIGGER</a:t>
            </a:r>
            <a:endParaRPr lang="en-US" sz="3200" u="sng" dirty="0">
              <a:latin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9E13E86-DA68-4988-AA6C-8FA45B84F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87" y="1481797"/>
            <a:ext cx="4058018" cy="33941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34B75-17C5-46FC-8484-7C4A30660D37}"/>
              </a:ext>
            </a:extLst>
          </p:cNvPr>
          <p:cNvSpPr txBox="1"/>
          <p:nvPr/>
        </p:nvSpPr>
        <p:spPr>
          <a:xfrm>
            <a:off x="31595" y="607741"/>
            <a:ext cx="428578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rgbClr val="16191F"/>
                </a:solidFill>
              </a:rPr>
              <a:t>CloudWatch Events / Event Bridge :</a:t>
            </a:r>
            <a:r>
              <a:rPr lang="en-US" sz="2000" dirty="0">
                <a:solidFill>
                  <a:srgbClr val="16191F"/>
                </a:solidFill>
              </a:rPr>
              <a:t> </a:t>
            </a:r>
          </a:p>
          <a:p>
            <a:r>
              <a:rPr lang="en-US" sz="1400" b="1" dirty="0">
                <a:solidFill>
                  <a:srgbClr val="16191F"/>
                </a:solidFill>
                <a:cs typeface="Segoe UI"/>
              </a:rPr>
              <a:t>     </a:t>
            </a:r>
            <a:r>
              <a:rPr lang="en-US" b="1" u="sng" dirty="0">
                <a:solidFill>
                  <a:srgbClr val="16191F"/>
                </a:solidFill>
                <a:cs typeface="Segoe UI"/>
              </a:rPr>
              <a:t>Cron Expressions</a:t>
            </a:r>
            <a:r>
              <a:rPr lang="en-US" u="sng" dirty="0">
                <a:solidFill>
                  <a:srgbClr val="16191F"/>
                </a:solidFill>
                <a:cs typeface="Segoe UI"/>
              </a:rPr>
              <a:t> 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0D4DC93-32CE-4447-AEE1-B9113166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97" y="503747"/>
            <a:ext cx="7305906" cy="4568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0D333-66BE-4639-8F7A-A4E4615C8BE1}"/>
              </a:ext>
            </a:extLst>
          </p:cNvPr>
          <p:cNvSpPr txBox="1"/>
          <p:nvPr/>
        </p:nvSpPr>
        <p:spPr>
          <a:xfrm>
            <a:off x="384717" y="5207620"/>
            <a:ext cx="11348224" cy="1377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/>
              <a:t>Examples :</a:t>
            </a:r>
            <a:r>
              <a:rPr lang="en-US" sz="1400" dirty="0"/>
              <a:t> </a:t>
            </a:r>
          </a:p>
          <a:p>
            <a:endParaRPr lang="en-US" sz="1350">
              <a:solidFill>
                <a:srgbClr val="16191F"/>
              </a:solidFill>
              <a:cs typeface="Segoe UI"/>
            </a:endParaRPr>
          </a:p>
          <a:p>
            <a:pPr lvl="3">
              <a:buChar char="•"/>
            </a:pPr>
            <a:r>
              <a:rPr lang="en-US" sz="1400" dirty="0" err="1">
                <a:solidFill>
                  <a:srgbClr val="16191F"/>
                </a:solidFill>
                <a:cs typeface="Calibri"/>
              </a:rPr>
              <a:t>cron</a:t>
            </a:r>
            <a:r>
              <a:rPr lang="en-US" sz="1400" dirty="0">
                <a:solidFill>
                  <a:srgbClr val="16191F"/>
                </a:solidFill>
                <a:cs typeface="Calibri"/>
              </a:rPr>
              <a:t>(0 12 * * ? *)                          --&gt; Triggered every day at 12:00pm UTC </a:t>
            </a:r>
          </a:p>
          <a:p>
            <a:pPr lvl="3">
              <a:buChar char="•"/>
            </a:pPr>
            <a:r>
              <a:rPr lang="en-US" sz="1400" dirty="0" err="1">
                <a:solidFill>
                  <a:srgbClr val="16191F"/>
                </a:solidFill>
                <a:cs typeface="Calibri"/>
              </a:rPr>
              <a:t>cron</a:t>
            </a:r>
            <a:r>
              <a:rPr lang="en-US" sz="1400" dirty="0">
                <a:solidFill>
                  <a:srgbClr val="16191F"/>
                </a:solidFill>
                <a:cs typeface="Calibri"/>
              </a:rPr>
              <a:t>(5,35 14 * * ? *)                    --&gt; Triggered every day, at 5 and 35 minutes past 2:00pm UTC </a:t>
            </a:r>
          </a:p>
          <a:p>
            <a:pPr lvl="3">
              <a:buChar char="•"/>
            </a:pPr>
            <a:r>
              <a:rPr lang="en-US" sz="1400" dirty="0" err="1">
                <a:solidFill>
                  <a:srgbClr val="16191F"/>
                </a:solidFill>
                <a:cs typeface="Calibri"/>
              </a:rPr>
              <a:t>cron</a:t>
            </a:r>
            <a:r>
              <a:rPr lang="en-US" sz="1400" dirty="0">
                <a:solidFill>
                  <a:srgbClr val="16191F"/>
                </a:solidFill>
                <a:cs typeface="Calibri"/>
              </a:rPr>
              <a:t>(15 10 ? * 6L 2002-2005)    --&gt; Triggered at 10:15am UTC on the last Friday of each month during the years 2002 to 2005. </a:t>
            </a:r>
          </a:p>
          <a:p>
            <a:pPr lvl="3">
              <a:buChar char="•"/>
            </a:pPr>
            <a:r>
              <a:rPr lang="en-US" sz="1400" dirty="0" err="1">
                <a:solidFill>
                  <a:srgbClr val="16191F"/>
                </a:solidFill>
                <a:cs typeface="Calibri"/>
              </a:rPr>
              <a:t>cron</a:t>
            </a:r>
            <a:r>
              <a:rPr lang="en-US" sz="1400" dirty="0">
                <a:solidFill>
                  <a:srgbClr val="16191F"/>
                </a:solidFill>
                <a:cs typeface="Calibri"/>
              </a:rPr>
              <a:t>(0 09 ? * MON-FRI *)           --&gt; Triggered Monday to Friday at 09.00am UTC </a:t>
            </a:r>
          </a:p>
        </p:txBody>
      </p:sp>
    </p:spTree>
    <p:extLst>
      <p:ext uri="{BB962C8B-B14F-4D97-AF65-F5344CB8AC3E}">
        <p14:creationId xmlns:p14="http://schemas.microsoft.com/office/powerpoint/2010/main" val="207829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CC39-2538-4BC7-9A44-88F94D32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9" y="-238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Python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FFAB7-C329-4489-9068-F66E100AA78A}"/>
              </a:ext>
            </a:extLst>
          </p:cNvPr>
          <p:cNvSpPr txBox="1"/>
          <p:nvPr/>
        </p:nvSpPr>
        <p:spPr>
          <a:xfrm>
            <a:off x="245327" y="1202473"/>
            <a:ext cx="3951248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Stop Instance :</a:t>
            </a:r>
            <a:r>
              <a:rPr lang="en-US" sz="1400">
                <a:cs typeface="Segoe UI"/>
              </a:rPr>
              <a:t> </a:t>
            </a:r>
          </a:p>
          <a:p>
            <a:endParaRPr lang="en-US" sz="1100">
              <a:cs typeface="Segoe UI"/>
            </a:endParaRPr>
          </a:p>
          <a:p>
            <a:r>
              <a:rPr lang="en-US" sz="1400">
                <a:cs typeface="Segoe UI"/>
              </a:rPr>
              <a:t>import boto3  </a:t>
            </a:r>
          </a:p>
          <a:p>
            <a:r>
              <a:rPr lang="en-US" sz="1400">
                <a:cs typeface="Segoe UI"/>
              </a:rPr>
              <a:t>  </a:t>
            </a:r>
          </a:p>
          <a:p>
            <a:r>
              <a:rPr lang="en-US" sz="1400">
                <a:cs typeface="Segoe UI"/>
              </a:rPr>
              <a:t>region = 'us-east-1'  </a:t>
            </a:r>
          </a:p>
          <a:p>
            <a:r>
              <a:rPr lang="en-US" sz="1400">
                <a:cs typeface="Segoe UI"/>
              </a:rPr>
              <a:t>instances = ['i-05c57dbb45e3ebd54']  </a:t>
            </a:r>
          </a:p>
          <a:p>
            <a:r>
              <a:rPr lang="en-US" sz="1400">
                <a:cs typeface="Segoe UI"/>
              </a:rPr>
              <a:t>  </a:t>
            </a:r>
          </a:p>
          <a:p>
            <a:r>
              <a:rPr lang="en-US" sz="1400">
                <a:cs typeface="Segoe UI"/>
              </a:rPr>
              <a:t>def lambda_handler(event, context): </a:t>
            </a:r>
          </a:p>
          <a:p>
            <a:r>
              <a:rPr lang="en-US" sz="1400">
                <a:cs typeface="Segoe UI"/>
              </a:rPr>
              <a:t>    ec2 = boto3.client('ec2', region_name = region)  </a:t>
            </a:r>
          </a:p>
          <a:p>
            <a:r>
              <a:rPr lang="en-US" sz="1400">
                <a:cs typeface="Segoe UI"/>
              </a:rPr>
              <a:t>    ec2.stop_instances(InstanceIds = instances)  </a:t>
            </a:r>
          </a:p>
          <a:p>
            <a:r>
              <a:rPr lang="en-US" sz="1400">
                <a:cs typeface="Segoe UI"/>
              </a:rPr>
              <a:t>    print ('Stopped your instances : ' + str(instances))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AB30D-847E-46F7-81D4-8582AD056D98}"/>
              </a:ext>
            </a:extLst>
          </p:cNvPr>
          <p:cNvSpPr txBox="1"/>
          <p:nvPr/>
        </p:nvSpPr>
        <p:spPr>
          <a:xfrm>
            <a:off x="4501376" y="1202473"/>
            <a:ext cx="395124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Segoe UI"/>
              </a:rPr>
              <a:t>Start Instance :</a:t>
            </a:r>
            <a:r>
              <a:rPr lang="en-US" sz="1400">
                <a:cs typeface="Segoe UI"/>
              </a:rPr>
              <a:t> </a:t>
            </a:r>
          </a:p>
          <a:p>
            <a:endParaRPr lang="en-US" sz="1100">
              <a:cs typeface="Segoe UI"/>
            </a:endParaRPr>
          </a:p>
          <a:p>
            <a:r>
              <a:rPr lang="en-US" sz="1400">
                <a:cs typeface="Segoe UI"/>
              </a:rPr>
              <a:t>import boto3  </a:t>
            </a:r>
          </a:p>
          <a:p>
            <a:r>
              <a:rPr lang="en-US" sz="1400">
                <a:cs typeface="Segoe UI"/>
              </a:rPr>
              <a:t>  </a:t>
            </a:r>
          </a:p>
          <a:p>
            <a:r>
              <a:rPr lang="en-US" sz="1400">
                <a:cs typeface="Segoe UI"/>
              </a:rPr>
              <a:t>region = 'us-east-1'  </a:t>
            </a:r>
          </a:p>
          <a:p>
            <a:r>
              <a:rPr lang="en-US" sz="1400">
                <a:cs typeface="Segoe UI"/>
              </a:rPr>
              <a:t>instances = ['i-05c57dbb45e3ebd54']  </a:t>
            </a:r>
          </a:p>
          <a:p>
            <a:r>
              <a:rPr lang="en-US" sz="1400">
                <a:cs typeface="Segoe UI"/>
              </a:rPr>
              <a:t>  </a:t>
            </a:r>
          </a:p>
          <a:p>
            <a:r>
              <a:rPr lang="en-US" sz="1400">
                <a:cs typeface="Segoe UI"/>
              </a:rPr>
              <a:t>def lambda_handler(event, context):  </a:t>
            </a:r>
          </a:p>
          <a:p>
            <a:r>
              <a:rPr lang="en-US" sz="1400">
                <a:cs typeface="Segoe UI"/>
              </a:rPr>
              <a:t>    ec2 = boto3.client('ec2', region_name = region)  </a:t>
            </a:r>
          </a:p>
          <a:p>
            <a:r>
              <a:rPr lang="en-US" sz="1400">
                <a:cs typeface="Segoe UI"/>
              </a:rPr>
              <a:t>    ec2.start_instances(InstanceIds = instances)  </a:t>
            </a:r>
          </a:p>
          <a:p>
            <a:r>
              <a:rPr lang="en-US" sz="1400">
                <a:cs typeface="Segoe UI"/>
              </a:rPr>
              <a:t>    DryRun=True </a:t>
            </a:r>
          </a:p>
          <a:p>
            <a:r>
              <a:rPr lang="en-US" sz="1400">
                <a:cs typeface="Segoe UI"/>
              </a:rPr>
              <a:t>    print ('Started your instances : ' + str(instances))  </a:t>
            </a:r>
          </a:p>
          <a:p>
            <a:endParaRPr lang="en-US" sz="110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3133E-F409-4E25-BBCB-ADA93B9863FE}"/>
              </a:ext>
            </a:extLst>
          </p:cNvPr>
          <p:cNvSpPr txBox="1"/>
          <p:nvPr/>
        </p:nvSpPr>
        <p:spPr>
          <a:xfrm>
            <a:off x="8757425" y="1156010"/>
            <a:ext cx="3811858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Segoe UI"/>
              </a:rPr>
              <a:t>S3 List :</a:t>
            </a:r>
            <a:r>
              <a:rPr lang="en-US" sz="1400" dirty="0">
                <a:cs typeface="Segoe UI"/>
              </a:rPr>
              <a:t> </a:t>
            </a:r>
          </a:p>
          <a:p>
            <a:endParaRPr lang="en-US" sz="1100">
              <a:cs typeface="Segoe UI"/>
            </a:endParaRPr>
          </a:p>
          <a:p>
            <a:r>
              <a:rPr lang="en-US" sz="1400" dirty="0">
                <a:cs typeface="Segoe UI"/>
              </a:rPr>
              <a:t>import boto3  </a:t>
            </a:r>
          </a:p>
          <a:p>
            <a:r>
              <a:rPr lang="en-US" sz="1400" dirty="0">
                <a:cs typeface="Segoe UI"/>
              </a:rPr>
              <a:t>  </a:t>
            </a:r>
          </a:p>
          <a:p>
            <a:r>
              <a:rPr lang="en-US" sz="1400" dirty="0">
                <a:cs typeface="Segoe UI"/>
              </a:rPr>
              <a:t>s3= boto3.resource('s3') </a:t>
            </a:r>
          </a:p>
          <a:p>
            <a:r>
              <a:rPr lang="en-US" sz="1400" dirty="0">
                <a:cs typeface="Segoe UI"/>
              </a:rPr>
              <a:t>  </a:t>
            </a:r>
          </a:p>
          <a:p>
            <a:r>
              <a:rPr lang="en-US" sz="1400" dirty="0">
                <a:cs typeface="Segoe UI"/>
              </a:rPr>
              <a:t>def </a:t>
            </a:r>
            <a:r>
              <a:rPr lang="en-US" sz="1400" dirty="0" err="1">
                <a:cs typeface="Segoe UI"/>
              </a:rPr>
              <a:t>lambda_handler</a:t>
            </a:r>
            <a:r>
              <a:rPr lang="en-US" sz="1400" dirty="0">
                <a:cs typeface="Segoe UI"/>
              </a:rPr>
              <a:t>(event, context): </a:t>
            </a:r>
          </a:p>
          <a:p>
            <a:r>
              <a:rPr lang="en-US" sz="1400" dirty="0">
                <a:cs typeface="Segoe UI"/>
              </a:rPr>
              <a:t>    </a:t>
            </a:r>
            <a:r>
              <a:rPr lang="en-US" sz="1400" dirty="0" err="1">
                <a:cs typeface="Segoe UI"/>
              </a:rPr>
              <a:t>bucket_list</a:t>
            </a:r>
            <a:r>
              <a:rPr lang="en-US" sz="1400" dirty="0">
                <a:cs typeface="Segoe UI"/>
              </a:rPr>
              <a:t> = []  </a:t>
            </a:r>
          </a:p>
          <a:p>
            <a:r>
              <a:rPr lang="en-US" sz="1400" dirty="0">
                <a:cs typeface="Segoe UI"/>
              </a:rPr>
              <a:t>    for bucket in s3.buckets.all():  </a:t>
            </a:r>
          </a:p>
          <a:p>
            <a:r>
              <a:rPr lang="en-US" sz="1400" dirty="0">
                <a:cs typeface="Segoe UI"/>
              </a:rPr>
              <a:t>        print("bucket -----&gt; " + bucket.name)  </a:t>
            </a:r>
          </a:p>
          <a:p>
            <a:r>
              <a:rPr lang="en-US" sz="1400" dirty="0">
                <a:cs typeface="Segoe UI"/>
              </a:rPr>
              <a:t>        </a:t>
            </a:r>
            <a:r>
              <a:rPr lang="en-US" sz="1400" dirty="0" err="1">
                <a:cs typeface="Segoe UI"/>
              </a:rPr>
              <a:t>bucket_list.append</a:t>
            </a:r>
            <a:r>
              <a:rPr lang="en-US" sz="1400" dirty="0">
                <a:cs typeface="Segoe UI"/>
              </a:rPr>
              <a:t>(bucket.name)  </a:t>
            </a:r>
          </a:p>
          <a:p>
            <a:r>
              <a:rPr lang="en-US" sz="1400" dirty="0">
                <a:cs typeface="Segoe UI"/>
              </a:rPr>
              <a:t>    return{  </a:t>
            </a:r>
          </a:p>
          <a:p>
            <a:r>
              <a:rPr lang="en-US" sz="1400" dirty="0">
                <a:cs typeface="Segoe UI"/>
              </a:rPr>
              <a:t>        '</a:t>
            </a:r>
            <a:r>
              <a:rPr lang="en-US" sz="1400" dirty="0" err="1">
                <a:cs typeface="Segoe UI"/>
              </a:rPr>
              <a:t>statusCode</a:t>
            </a:r>
            <a:r>
              <a:rPr lang="en-US" sz="1400" dirty="0">
                <a:cs typeface="Segoe UI"/>
              </a:rPr>
              <a:t>' : 200,  </a:t>
            </a:r>
          </a:p>
          <a:p>
            <a:r>
              <a:rPr lang="en-US" sz="1400" dirty="0">
                <a:cs typeface="Segoe UI"/>
              </a:rPr>
              <a:t>        'body': </a:t>
            </a:r>
            <a:r>
              <a:rPr lang="en-US" sz="1400" dirty="0" err="1">
                <a:cs typeface="Segoe UI"/>
              </a:rPr>
              <a:t>bucket_list</a:t>
            </a:r>
            <a:r>
              <a:rPr lang="en-US" sz="1400" dirty="0">
                <a:cs typeface="Segoe UI"/>
              </a:rPr>
              <a:t>  </a:t>
            </a:r>
          </a:p>
          <a:p>
            <a:r>
              <a:rPr lang="en-US" sz="1400" dirty="0">
                <a:cs typeface="Segoe UI"/>
              </a:rPr>
              <a:t>        }  </a:t>
            </a:r>
          </a:p>
        </p:txBody>
      </p:sp>
    </p:spTree>
    <p:extLst>
      <p:ext uri="{BB962C8B-B14F-4D97-AF65-F5344CB8AC3E}">
        <p14:creationId xmlns:p14="http://schemas.microsoft.com/office/powerpoint/2010/main" val="9179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LAMBDA OVERVIEW</vt:lpstr>
      <vt:lpstr>FUNCTION</vt:lpstr>
      <vt:lpstr>TRIGGER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2021-07-28T13:00:12Z</dcterms:created>
  <dcterms:modified xsi:type="dcterms:W3CDTF">2021-07-28T13:23:39Z</dcterms:modified>
</cp:coreProperties>
</file>