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B2DFC-CDA4-410F-8553-0910F40EE0F9}" v="24" dt="2021-07-27T13:09:19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D66B2DFC-CDA4-410F-8553-0910F40EE0F9}"/>
    <pc:docChg chg="addSld modSld">
      <pc:chgData name="Vignesh Vallavan" userId="S::vigneshvallavan@virtusa.com::95dcde7f-0d3d-43b2-8ac2-0ffc19e831a3" providerId="AD" clId="Web-{D66B2DFC-CDA4-410F-8553-0910F40EE0F9}" dt="2021-07-27T13:09:19.633" v="20" actId="14100"/>
      <pc:docMkLst>
        <pc:docMk/>
      </pc:docMkLst>
      <pc:sldChg chg="addSp delSp modSp">
        <pc:chgData name="Vignesh Vallavan" userId="S::vigneshvallavan@virtusa.com::95dcde7f-0d3d-43b2-8ac2-0ffc19e831a3" providerId="AD" clId="Web-{D66B2DFC-CDA4-410F-8553-0910F40EE0F9}" dt="2021-07-27T13:07:23.303" v="4" actId="14100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D66B2DFC-CDA4-410F-8553-0910F40EE0F9}" dt="2021-07-27T13:06:50.787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D66B2DFC-CDA4-410F-8553-0910F40EE0F9}" dt="2021-07-27T13:06:50.787" v="1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ignesh Vallavan" userId="S::vigneshvallavan@virtusa.com::95dcde7f-0d3d-43b2-8ac2-0ffc19e831a3" providerId="AD" clId="Web-{D66B2DFC-CDA4-410F-8553-0910F40EE0F9}" dt="2021-07-27T13:07:23.303" v="4" actId="14100"/>
          <ac:picMkLst>
            <pc:docMk/>
            <pc:sldMk cId="109857222" sldId="256"/>
            <ac:picMk id="4" creationId="{C0D72E40-1A95-4EE4-AAD7-532A1546D6EB}"/>
          </ac:picMkLst>
        </pc:picChg>
      </pc:sldChg>
      <pc:sldChg chg="addSp delSp modSp new">
        <pc:chgData name="Vignesh Vallavan" userId="S::vigneshvallavan@virtusa.com::95dcde7f-0d3d-43b2-8ac2-0ffc19e831a3" providerId="AD" clId="Web-{D66B2DFC-CDA4-410F-8553-0910F40EE0F9}" dt="2021-07-27T13:08:26.773" v="13" actId="14100"/>
        <pc:sldMkLst>
          <pc:docMk/>
          <pc:sldMk cId="2093817555" sldId="257"/>
        </pc:sldMkLst>
        <pc:spChg chg="del">
          <ac:chgData name="Vignesh Vallavan" userId="S::vigneshvallavan@virtusa.com::95dcde7f-0d3d-43b2-8ac2-0ffc19e831a3" providerId="AD" clId="Web-{D66B2DFC-CDA4-410F-8553-0910F40EE0F9}" dt="2021-07-27T13:07:50.272" v="7"/>
          <ac:spMkLst>
            <pc:docMk/>
            <pc:sldMk cId="2093817555" sldId="257"/>
            <ac:spMk id="2" creationId="{592E451B-E45A-430B-97A3-EAF8C3706406}"/>
          </ac:spMkLst>
        </pc:spChg>
        <pc:spChg chg="del">
          <ac:chgData name="Vignesh Vallavan" userId="S::vigneshvallavan@virtusa.com::95dcde7f-0d3d-43b2-8ac2-0ffc19e831a3" providerId="AD" clId="Web-{D66B2DFC-CDA4-410F-8553-0910F40EE0F9}" dt="2021-07-27T13:07:47.178" v="6"/>
          <ac:spMkLst>
            <pc:docMk/>
            <pc:sldMk cId="2093817555" sldId="257"/>
            <ac:spMk id="3" creationId="{5C3AC769-878F-4339-870A-97522E0B81BD}"/>
          </ac:spMkLst>
        </pc:spChg>
        <pc:picChg chg="add mod">
          <ac:chgData name="Vignesh Vallavan" userId="S::vigneshvallavan@virtusa.com::95dcde7f-0d3d-43b2-8ac2-0ffc19e831a3" providerId="AD" clId="Web-{D66B2DFC-CDA4-410F-8553-0910F40EE0F9}" dt="2021-07-27T13:08:26.773" v="13" actId="14100"/>
          <ac:picMkLst>
            <pc:docMk/>
            <pc:sldMk cId="2093817555" sldId="257"/>
            <ac:picMk id="4" creationId="{0E2D9A62-6431-4C26-8C9C-E148476F4755}"/>
          </ac:picMkLst>
        </pc:picChg>
      </pc:sldChg>
      <pc:sldChg chg="addSp delSp modSp new">
        <pc:chgData name="Vignesh Vallavan" userId="S::vigneshvallavan@virtusa.com::95dcde7f-0d3d-43b2-8ac2-0ffc19e831a3" providerId="AD" clId="Web-{D66B2DFC-CDA4-410F-8553-0910F40EE0F9}" dt="2021-07-27T13:09:19.633" v="20" actId="14100"/>
        <pc:sldMkLst>
          <pc:docMk/>
          <pc:sldMk cId="2707366801" sldId="258"/>
        </pc:sldMkLst>
        <pc:spChg chg="del">
          <ac:chgData name="Vignesh Vallavan" userId="S::vigneshvallavan@virtusa.com::95dcde7f-0d3d-43b2-8ac2-0ffc19e831a3" providerId="AD" clId="Web-{D66B2DFC-CDA4-410F-8553-0910F40EE0F9}" dt="2021-07-27T13:08:34.898" v="16"/>
          <ac:spMkLst>
            <pc:docMk/>
            <pc:sldMk cId="2707366801" sldId="258"/>
            <ac:spMk id="2" creationId="{83690E92-5E37-4DE3-9E2C-DE6DB880AB24}"/>
          </ac:spMkLst>
        </pc:spChg>
        <pc:spChg chg="del">
          <ac:chgData name="Vignesh Vallavan" userId="S::vigneshvallavan@virtusa.com::95dcde7f-0d3d-43b2-8ac2-0ffc19e831a3" providerId="AD" clId="Web-{D66B2DFC-CDA4-410F-8553-0910F40EE0F9}" dt="2021-07-27T13:08:32.866" v="15"/>
          <ac:spMkLst>
            <pc:docMk/>
            <pc:sldMk cId="2707366801" sldId="258"/>
            <ac:spMk id="3" creationId="{864421E8-FB12-4404-9613-73444F18FB0E}"/>
          </ac:spMkLst>
        </pc:spChg>
        <pc:picChg chg="add mod">
          <ac:chgData name="Vignesh Vallavan" userId="S::vigneshvallavan@virtusa.com::95dcde7f-0d3d-43b2-8ac2-0ffc19e831a3" providerId="AD" clId="Web-{D66B2DFC-CDA4-410F-8553-0910F40EE0F9}" dt="2021-07-27T13:09:19.633" v="20" actId="14100"/>
          <ac:picMkLst>
            <pc:docMk/>
            <pc:sldMk cId="2707366801" sldId="258"/>
            <ac:picMk id="4" creationId="{7234919A-9484-4208-86CA-CCF831A83C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0D72E40-1A95-4EE4-AAD7-532A1546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1" y="136565"/>
            <a:ext cx="9329056" cy="64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E2D9A62-6431-4C26-8C9C-E148476F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1" y="567417"/>
            <a:ext cx="11961540" cy="50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1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234919A-9484-4208-86CA-CCF831A8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98" y="-1497"/>
            <a:ext cx="6283710" cy="68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2021-07-27T13:06:40Z</dcterms:created>
  <dcterms:modified xsi:type="dcterms:W3CDTF">2021-07-27T13:09:29Z</dcterms:modified>
</cp:coreProperties>
</file>