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1D0A9-456F-4E90-8D02-264AB5C87F03}" v="756" dt="2021-08-03T13:30:46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CE41D0A9-456F-4E90-8D02-264AB5C87F03}"/>
    <pc:docChg chg="addSld modSld sldOrd">
      <pc:chgData name="Vignesh Vallavan" userId="S::vigneshvallavan@virtusa.com::95dcde7f-0d3d-43b2-8ac2-0ffc19e831a3" providerId="AD" clId="Web-{CE41D0A9-456F-4E90-8D02-264AB5C87F03}" dt="2021-08-03T13:30:46.852" v="435" actId="14100"/>
      <pc:docMkLst>
        <pc:docMk/>
      </pc:docMkLst>
      <pc:sldChg chg="addSp modSp">
        <pc:chgData name="Vignesh Vallavan" userId="S::vigneshvallavan@virtusa.com::95dcde7f-0d3d-43b2-8ac2-0ffc19e831a3" providerId="AD" clId="Web-{CE41D0A9-456F-4E90-8D02-264AB5C87F03}" dt="2021-08-03T13:11:09.033" v="215" actId="1076"/>
        <pc:sldMkLst>
          <pc:docMk/>
          <pc:sldMk cId="109857222" sldId="256"/>
        </pc:sldMkLst>
        <pc:spChg chg="mod">
          <ac:chgData name="Vignesh Vallavan" userId="S::vigneshvallavan@virtusa.com::95dcde7f-0d3d-43b2-8ac2-0ffc19e831a3" providerId="AD" clId="Web-{CE41D0A9-456F-4E90-8D02-264AB5C87F03}" dt="2021-08-03T13:00:34.772" v="1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gnesh Vallavan" userId="S::vigneshvallavan@virtusa.com::95dcde7f-0d3d-43b2-8ac2-0ffc19e831a3" providerId="AD" clId="Web-{CE41D0A9-456F-4E90-8D02-264AB5C87F03}" dt="2021-08-03T13:03:25.853" v="81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Vignesh Vallavan" userId="S::vigneshvallavan@virtusa.com::95dcde7f-0d3d-43b2-8ac2-0ffc19e831a3" providerId="AD" clId="Web-{CE41D0A9-456F-4E90-8D02-264AB5C87F03}" dt="2021-08-03T13:11:09.033" v="215" actId="1076"/>
          <ac:picMkLst>
            <pc:docMk/>
            <pc:sldMk cId="109857222" sldId="256"/>
            <ac:picMk id="4" creationId="{52ACE654-1CAC-49BD-B51E-61BF84D4D5A1}"/>
          </ac:picMkLst>
        </pc:picChg>
      </pc:sldChg>
      <pc:sldChg chg="addSp delSp modSp new mod ord setBg addAnim delAnim">
        <pc:chgData name="Vignesh Vallavan" userId="S::vigneshvallavan@virtusa.com::95dcde7f-0d3d-43b2-8ac2-0ffc19e831a3" providerId="AD" clId="Web-{CE41D0A9-456F-4E90-8D02-264AB5C87F03}" dt="2021-08-03T13:13:55.911" v="242" actId="20577"/>
        <pc:sldMkLst>
          <pc:docMk/>
          <pc:sldMk cId="2858543055" sldId="257"/>
        </pc:sldMkLst>
        <pc:spChg chg="add del mod">
          <ac:chgData name="Vignesh Vallavan" userId="S::vigneshvallavan@virtusa.com::95dcde7f-0d3d-43b2-8ac2-0ffc19e831a3" providerId="AD" clId="Web-{CE41D0A9-456F-4E90-8D02-264AB5C87F03}" dt="2021-08-03T13:13:55.911" v="242" actId="20577"/>
          <ac:spMkLst>
            <pc:docMk/>
            <pc:sldMk cId="2858543055" sldId="257"/>
            <ac:spMk id="2" creationId="{FB6CA3EF-26FA-42CD-99BD-3F2B746A0B88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3:52.432" v="88"/>
          <ac:spMkLst>
            <pc:docMk/>
            <pc:sldMk cId="2858543055" sldId="257"/>
            <ac:spMk id="3" creationId="{BD4B5A5B-C125-4863-92D3-C8DD36531FD2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4:58.370" v="107"/>
          <ac:spMkLst>
            <pc:docMk/>
            <pc:sldMk cId="2858543055" sldId="257"/>
            <ac:spMk id="4" creationId="{934F1179-B481-4F9E-BCA3-AFB972070F83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4:58.370" v="107"/>
          <ac:spMkLst>
            <pc:docMk/>
            <pc:sldMk cId="2858543055" sldId="257"/>
            <ac:spMk id="5" creationId="{827DC2C4-B485-428A-BF4A-472D2967F47F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4:58.370" v="107"/>
          <ac:spMkLst>
            <pc:docMk/>
            <pc:sldMk cId="2858543055" sldId="257"/>
            <ac:spMk id="6" creationId="{EE04B5EB-F158-4507-90DD-BD23620C7CC9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4:22.682" v="100"/>
          <ac:spMkLst>
            <pc:docMk/>
            <pc:sldMk cId="2858543055" sldId="257"/>
            <ac:spMk id="7" creationId="{9A3F5928-D955-456A-97B5-AA390B8CE9D5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5:29.121" v="113"/>
          <ac:spMkLst>
            <pc:docMk/>
            <pc:sldMk cId="2858543055" sldId="257"/>
            <ac:spMk id="8" creationId="{943CAA20-3569-4189-9E48-239A229A86CA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5:29.121" v="113"/>
          <ac:spMkLst>
            <pc:docMk/>
            <pc:sldMk cId="2858543055" sldId="257"/>
            <ac:spMk id="10" creationId="{DA542B6D-E775-4832-91DC-2D20F857813A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4:22.682" v="100"/>
          <ac:spMkLst>
            <pc:docMk/>
            <pc:sldMk cId="2858543055" sldId="257"/>
            <ac:spMk id="11" creationId="{C5CB530E-515E-412C-9DF1-5F8FFBD6F383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5:29.105" v="112"/>
          <ac:spMkLst>
            <pc:docMk/>
            <pc:sldMk cId="2858543055" sldId="257"/>
            <ac:spMk id="12" creationId="{458C1BCA-247F-4480-B78C-924FEBA5CD65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4:22.682" v="100"/>
          <ac:spMkLst>
            <pc:docMk/>
            <pc:sldMk cId="2858543055" sldId="257"/>
            <ac:spMk id="13" creationId="{712D4376-A578-4FF1-94FC-245E7A6A489F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6:13.575" v="132"/>
          <ac:spMkLst>
            <pc:docMk/>
            <pc:sldMk cId="2858543055" sldId="257"/>
            <ac:spMk id="14" creationId="{943CAA20-3569-4189-9E48-239A229A86CA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4:22.682" v="100"/>
          <ac:spMkLst>
            <pc:docMk/>
            <pc:sldMk cId="2858543055" sldId="257"/>
            <ac:spMk id="15" creationId="{AEA7509D-F04F-40CB-A0B3-EEF16499CC9F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6:13.575" v="132"/>
          <ac:spMkLst>
            <pc:docMk/>
            <pc:sldMk cId="2858543055" sldId="257"/>
            <ac:spMk id="16" creationId="{DA542B6D-E775-4832-91DC-2D20F857813A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5:29.105" v="112"/>
          <ac:spMkLst>
            <pc:docMk/>
            <pc:sldMk cId="2858543055" sldId="257"/>
            <ac:spMk id="17" creationId="{B8E37057-BDB6-4452-836A-27973D54F2D8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6:13.575" v="131"/>
          <ac:spMkLst>
            <pc:docMk/>
            <pc:sldMk cId="2858543055" sldId="257"/>
            <ac:spMk id="18" creationId="{4D24BFD5-D814-402B-B6C4-EEF6AE14B0F2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5:29.105" v="112"/>
          <ac:spMkLst>
            <pc:docMk/>
            <pc:sldMk cId="2858543055" sldId="257"/>
            <ac:spMk id="19" creationId="{11A3A707-72D6-4BAB-8187-F8204F4EDC6B}"/>
          </ac:spMkLst>
        </pc:spChg>
        <pc:spChg chg="add">
          <ac:chgData name="Vignesh Vallavan" userId="S::vigneshvallavan@virtusa.com::95dcde7f-0d3d-43b2-8ac2-0ffc19e831a3" providerId="AD" clId="Web-{CE41D0A9-456F-4E90-8D02-264AB5C87F03}" dt="2021-08-03T13:06:13.575" v="132"/>
          <ac:spMkLst>
            <pc:docMk/>
            <pc:sldMk cId="2858543055" sldId="257"/>
            <ac:spMk id="20" creationId="{943CAA20-3569-4189-9E48-239A229A86CA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5:29.105" v="112"/>
          <ac:spMkLst>
            <pc:docMk/>
            <pc:sldMk cId="2858543055" sldId="257"/>
            <ac:spMk id="21" creationId="{C983411D-901F-4574-9926-33415AA921FF}"/>
          </ac:spMkLst>
        </pc:spChg>
        <pc:spChg chg="add">
          <ac:chgData name="Vignesh Vallavan" userId="S::vigneshvallavan@virtusa.com::95dcde7f-0d3d-43b2-8ac2-0ffc19e831a3" providerId="AD" clId="Web-{CE41D0A9-456F-4E90-8D02-264AB5C87F03}" dt="2021-08-03T13:06:13.575" v="132"/>
          <ac:spMkLst>
            <pc:docMk/>
            <pc:sldMk cId="2858543055" sldId="257"/>
            <ac:spMk id="22" creationId="{DA542B6D-E775-4832-91DC-2D20F857813A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6:13.575" v="131"/>
          <ac:spMkLst>
            <pc:docMk/>
            <pc:sldMk cId="2858543055" sldId="257"/>
            <ac:spMk id="23" creationId="{36FED7E8-9A97-475F-9FA4-113410D4433B}"/>
          </ac:spMkLst>
        </pc:spChg>
        <pc:spChg chg="add del">
          <ac:chgData name="Vignesh Vallavan" userId="S::vigneshvallavan@virtusa.com::95dcde7f-0d3d-43b2-8ac2-0ffc19e831a3" providerId="AD" clId="Web-{CE41D0A9-456F-4E90-8D02-264AB5C87F03}" dt="2021-08-03T13:06:13.575" v="131"/>
          <ac:spMkLst>
            <pc:docMk/>
            <pc:sldMk cId="2858543055" sldId="257"/>
            <ac:spMk id="25" creationId="{2A39B854-4B6C-4F7F-A602-6F97770CED70}"/>
          </ac:spMkLst>
        </pc:spChg>
        <pc:cxnChg chg="add del">
          <ac:chgData name="Vignesh Vallavan" userId="S::vigneshvallavan@virtusa.com::95dcde7f-0d3d-43b2-8ac2-0ffc19e831a3" providerId="AD" clId="Web-{CE41D0A9-456F-4E90-8D02-264AB5C87F03}" dt="2021-08-03T13:04:22.682" v="100"/>
          <ac:cxnSpMkLst>
            <pc:docMk/>
            <pc:sldMk cId="2858543055" sldId="257"/>
            <ac:cxnSpMk id="9" creationId="{56020367-4FD5-4596-8E10-C5F095CD8DBF}"/>
          </ac:cxnSpMkLst>
        </pc:cxnChg>
      </pc:sldChg>
      <pc:sldChg chg="addSp modSp new">
        <pc:chgData name="Vignesh Vallavan" userId="S::vigneshvallavan@virtusa.com::95dcde7f-0d3d-43b2-8ac2-0ffc19e831a3" providerId="AD" clId="Web-{CE41D0A9-456F-4E90-8D02-264AB5C87F03}" dt="2021-08-03T13:07:28.608" v="160" actId="20577"/>
        <pc:sldMkLst>
          <pc:docMk/>
          <pc:sldMk cId="1008278544" sldId="258"/>
        </pc:sldMkLst>
        <pc:spChg chg="mod">
          <ac:chgData name="Vignesh Vallavan" userId="S::vigneshvallavan@virtusa.com::95dcde7f-0d3d-43b2-8ac2-0ffc19e831a3" providerId="AD" clId="Web-{CE41D0A9-456F-4E90-8D02-264AB5C87F03}" dt="2021-08-03T13:06:38.685" v="138" actId="1076"/>
          <ac:spMkLst>
            <pc:docMk/>
            <pc:sldMk cId="1008278544" sldId="258"/>
            <ac:spMk id="2" creationId="{8DBA60E8-217B-4EFB-86FD-245C338855AE}"/>
          </ac:spMkLst>
        </pc:spChg>
        <pc:spChg chg="mod">
          <ac:chgData name="Vignesh Vallavan" userId="S::vigneshvallavan@virtusa.com::95dcde7f-0d3d-43b2-8ac2-0ffc19e831a3" providerId="AD" clId="Web-{CE41D0A9-456F-4E90-8D02-264AB5C87F03}" dt="2021-08-03T13:07:28.608" v="160" actId="20577"/>
          <ac:spMkLst>
            <pc:docMk/>
            <pc:sldMk cId="1008278544" sldId="258"/>
            <ac:spMk id="3" creationId="{65BEC79E-CF4C-4F3D-B2F5-92EA046F93FB}"/>
          </ac:spMkLst>
        </pc:spChg>
        <pc:picChg chg="add mod">
          <ac:chgData name="Vignesh Vallavan" userId="S::vigneshvallavan@virtusa.com::95dcde7f-0d3d-43b2-8ac2-0ffc19e831a3" providerId="AD" clId="Web-{CE41D0A9-456F-4E90-8D02-264AB5C87F03}" dt="2021-08-03T13:07:23.201" v="158" actId="1076"/>
          <ac:picMkLst>
            <pc:docMk/>
            <pc:sldMk cId="1008278544" sldId="258"/>
            <ac:picMk id="4" creationId="{4D16C333-04A8-4B2E-B230-D3632A0E7E74}"/>
          </ac:picMkLst>
        </pc:picChg>
      </pc:sldChg>
      <pc:sldChg chg="addSp modSp new">
        <pc:chgData name="Vignesh Vallavan" userId="S::vigneshvallavan@virtusa.com::95dcde7f-0d3d-43b2-8ac2-0ffc19e831a3" providerId="AD" clId="Web-{CE41D0A9-456F-4E90-8D02-264AB5C87F03}" dt="2021-08-03T13:10:13.876" v="203" actId="1076"/>
        <pc:sldMkLst>
          <pc:docMk/>
          <pc:sldMk cId="3845353686" sldId="259"/>
        </pc:sldMkLst>
        <pc:spChg chg="mod">
          <ac:chgData name="Vignesh Vallavan" userId="S::vigneshvallavan@virtusa.com::95dcde7f-0d3d-43b2-8ac2-0ffc19e831a3" providerId="AD" clId="Web-{CE41D0A9-456F-4E90-8D02-264AB5C87F03}" dt="2021-08-03T13:07:58.983" v="167" actId="20577"/>
          <ac:spMkLst>
            <pc:docMk/>
            <pc:sldMk cId="3845353686" sldId="259"/>
            <ac:spMk id="2" creationId="{20D7B8B9-7DBB-4FDD-9C9D-E0A6B120B147}"/>
          </ac:spMkLst>
        </pc:spChg>
        <pc:spChg chg="mod">
          <ac:chgData name="Vignesh Vallavan" userId="S::vigneshvallavan@virtusa.com::95dcde7f-0d3d-43b2-8ac2-0ffc19e831a3" providerId="AD" clId="Web-{CE41D0A9-456F-4E90-8D02-264AB5C87F03}" dt="2021-08-03T13:10:03.157" v="201" actId="20577"/>
          <ac:spMkLst>
            <pc:docMk/>
            <pc:sldMk cId="3845353686" sldId="259"/>
            <ac:spMk id="3" creationId="{9340A74D-D794-4E28-B418-C01DE0E385CD}"/>
          </ac:spMkLst>
        </pc:spChg>
        <pc:picChg chg="add mod">
          <ac:chgData name="Vignesh Vallavan" userId="S::vigneshvallavan@virtusa.com::95dcde7f-0d3d-43b2-8ac2-0ffc19e831a3" providerId="AD" clId="Web-{CE41D0A9-456F-4E90-8D02-264AB5C87F03}" dt="2021-08-03T13:10:13.876" v="203" actId="1076"/>
          <ac:picMkLst>
            <pc:docMk/>
            <pc:sldMk cId="3845353686" sldId="259"/>
            <ac:picMk id="4" creationId="{C8248404-58D9-4783-82F7-610178684032}"/>
          </ac:picMkLst>
        </pc:picChg>
      </pc:sldChg>
      <pc:sldChg chg="addSp delSp modSp new">
        <pc:chgData name="Vignesh Vallavan" userId="S::vigneshvallavan@virtusa.com::95dcde7f-0d3d-43b2-8ac2-0ffc19e831a3" providerId="AD" clId="Web-{CE41D0A9-456F-4E90-8D02-264AB5C87F03}" dt="2021-08-03T13:30:46.852" v="435" actId="14100"/>
        <pc:sldMkLst>
          <pc:docMk/>
          <pc:sldMk cId="902971374" sldId="260"/>
        </pc:sldMkLst>
        <pc:spChg chg="mod">
          <ac:chgData name="Vignesh Vallavan" userId="S::vigneshvallavan@virtusa.com::95dcde7f-0d3d-43b2-8ac2-0ffc19e831a3" providerId="AD" clId="Web-{CE41D0A9-456F-4E90-8D02-264AB5C87F03}" dt="2021-08-03T13:12:49.567" v="227" actId="20577"/>
          <ac:spMkLst>
            <pc:docMk/>
            <pc:sldMk cId="902971374" sldId="260"/>
            <ac:spMk id="2" creationId="{65C52AE3-9172-4E68-8B01-721094214A6E}"/>
          </ac:spMkLst>
        </pc:spChg>
        <pc:spChg chg="mod">
          <ac:chgData name="Vignesh Vallavan" userId="S::vigneshvallavan@virtusa.com::95dcde7f-0d3d-43b2-8ac2-0ffc19e831a3" providerId="AD" clId="Web-{CE41D0A9-456F-4E90-8D02-264AB5C87F03}" dt="2021-08-03T13:10:57.471" v="214" actId="1076"/>
          <ac:spMkLst>
            <pc:docMk/>
            <pc:sldMk cId="902971374" sldId="260"/>
            <ac:spMk id="3" creationId="{9A5DD40D-EDAE-408E-85A1-662AF73D6635}"/>
          </ac:spMkLst>
        </pc:spChg>
        <pc:picChg chg="add mod">
          <ac:chgData name="Vignesh Vallavan" userId="S::vigneshvallavan@virtusa.com::95dcde7f-0d3d-43b2-8ac2-0ffc19e831a3" providerId="AD" clId="Web-{CE41D0A9-456F-4E90-8D02-264AB5C87F03}" dt="2021-08-03T13:30:46.852" v="435" actId="14100"/>
          <ac:picMkLst>
            <pc:docMk/>
            <pc:sldMk cId="902971374" sldId="260"/>
            <ac:picMk id="4" creationId="{AA0AEE5D-3B8B-44CF-AFF8-D0BAD76398DE}"/>
          </ac:picMkLst>
        </pc:picChg>
        <pc:picChg chg="add del mod">
          <ac:chgData name="Vignesh Vallavan" userId="S::vigneshvallavan@virtusa.com::95dcde7f-0d3d-43b2-8ac2-0ffc19e831a3" providerId="AD" clId="Web-{CE41D0A9-456F-4E90-8D02-264AB5C87F03}" dt="2021-08-03T13:30:22.930" v="433"/>
          <ac:picMkLst>
            <pc:docMk/>
            <pc:sldMk cId="902971374" sldId="260"/>
            <ac:picMk id="5" creationId="{331BCB65-4AC6-4192-89FC-9B8A421BF4CA}"/>
          </ac:picMkLst>
        </pc:picChg>
      </pc:sldChg>
      <pc:sldChg chg="addSp delSp modSp new mod setBg addAnim">
        <pc:chgData name="Vignesh Vallavan" userId="S::vigneshvallavan@virtusa.com::95dcde7f-0d3d-43b2-8ac2-0ffc19e831a3" providerId="AD" clId="Web-{CE41D0A9-456F-4E90-8D02-264AB5C87F03}" dt="2021-08-03T13:14:08.240" v="244" actId="20577"/>
        <pc:sldMkLst>
          <pc:docMk/>
          <pc:sldMk cId="3042790032" sldId="261"/>
        </pc:sldMkLst>
        <pc:spChg chg="mod">
          <ac:chgData name="Vignesh Vallavan" userId="S::vigneshvallavan@virtusa.com::95dcde7f-0d3d-43b2-8ac2-0ffc19e831a3" providerId="AD" clId="Web-{CE41D0A9-456F-4E90-8D02-264AB5C87F03}" dt="2021-08-03T13:14:08.240" v="244" actId="20577"/>
          <ac:spMkLst>
            <pc:docMk/>
            <pc:sldMk cId="3042790032" sldId="261"/>
            <ac:spMk id="2" creationId="{16B866A6-6957-4CD6-8D3D-12E2B3CE135D}"/>
          </ac:spMkLst>
        </pc:spChg>
        <pc:spChg chg="del">
          <ac:chgData name="Vignesh Vallavan" userId="S::vigneshvallavan@virtusa.com::95dcde7f-0d3d-43b2-8ac2-0ffc19e831a3" providerId="AD" clId="Web-{CE41D0A9-456F-4E90-8D02-264AB5C87F03}" dt="2021-08-03T13:13:08.598" v="231"/>
          <ac:spMkLst>
            <pc:docMk/>
            <pc:sldMk cId="3042790032" sldId="261"/>
            <ac:spMk id="3" creationId="{FDECF340-72E7-4682-A760-FC1D78E4FB36}"/>
          </ac:spMkLst>
        </pc:spChg>
        <pc:spChg chg="add">
          <ac:chgData name="Vignesh Vallavan" userId="S::vigneshvallavan@virtusa.com::95dcde7f-0d3d-43b2-8ac2-0ffc19e831a3" providerId="AD" clId="Web-{CE41D0A9-456F-4E90-8D02-264AB5C87F03}" dt="2021-08-03T13:13:11.879" v="232"/>
          <ac:spMkLst>
            <pc:docMk/>
            <pc:sldMk cId="3042790032" sldId="261"/>
            <ac:spMk id="7" creationId="{943CAA20-3569-4189-9E48-239A229A86CA}"/>
          </ac:spMkLst>
        </pc:spChg>
        <pc:spChg chg="add">
          <ac:chgData name="Vignesh Vallavan" userId="S::vigneshvallavan@virtusa.com::95dcde7f-0d3d-43b2-8ac2-0ffc19e831a3" providerId="AD" clId="Web-{CE41D0A9-456F-4E90-8D02-264AB5C87F03}" dt="2021-08-03T13:13:11.879" v="232"/>
          <ac:spMkLst>
            <pc:docMk/>
            <pc:sldMk cId="3042790032" sldId="261"/>
            <ac:spMk id="9" creationId="{DA542B6D-E775-4832-91DC-2D20F857813A}"/>
          </ac:spMkLst>
        </pc:spChg>
      </pc:sldChg>
      <pc:sldChg chg="addSp modSp new">
        <pc:chgData name="Vignesh Vallavan" userId="S::vigneshvallavan@virtusa.com::95dcde7f-0d3d-43b2-8ac2-0ffc19e831a3" providerId="AD" clId="Web-{CE41D0A9-456F-4E90-8D02-264AB5C87F03}" dt="2021-08-03T13:16:00.101" v="265" actId="14100"/>
        <pc:sldMkLst>
          <pc:docMk/>
          <pc:sldMk cId="1357004925" sldId="262"/>
        </pc:sldMkLst>
        <pc:spChg chg="mod">
          <ac:chgData name="Vignesh Vallavan" userId="S::vigneshvallavan@virtusa.com::95dcde7f-0d3d-43b2-8ac2-0ffc19e831a3" providerId="AD" clId="Web-{CE41D0A9-456F-4E90-8D02-264AB5C87F03}" dt="2021-08-03T13:14:33.803" v="251" actId="1076"/>
          <ac:spMkLst>
            <pc:docMk/>
            <pc:sldMk cId="1357004925" sldId="262"/>
            <ac:spMk id="2" creationId="{ADD26E29-3903-492C-8133-4FAD675E5595}"/>
          </ac:spMkLst>
        </pc:spChg>
        <pc:spChg chg="mod">
          <ac:chgData name="Vignesh Vallavan" userId="S::vigneshvallavan@virtusa.com::95dcde7f-0d3d-43b2-8ac2-0ffc19e831a3" providerId="AD" clId="Web-{CE41D0A9-456F-4E90-8D02-264AB5C87F03}" dt="2021-08-03T13:15:29.991" v="262" actId="20577"/>
          <ac:spMkLst>
            <pc:docMk/>
            <pc:sldMk cId="1357004925" sldId="262"/>
            <ac:spMk id="3" creationId="{66F4803D-E65E-41B2-A92B-3F46AA70232A}"/>
          </ac:spMkLst>
        </pc:spChg>
        <pc:picChg chg="add mod">
          <ac:chgData name="Vignesh Vallavan" userId="S::vigneshvallavan@virtusa.com::95dcde7f-0d3d-43b2-8ac2-0ffc19e831a3" providerId="AD" clId="Web-{CE41D0A9-456F-4E90-8D02-264AB5C87F03}" dt="2021-08-03T13:16:00.101" v="265" actId="14100"/>
          <ac:picMkLst>
            <pc:docMk/>
            <pc:sldMk cId="1357004925" sldId="262"/>
            <ac:picMk id="4" creationId="{F3B92FC1-C975-494B-999A-CE631D0508BB}"/>
          </ac:picMkLst>
        </pc:picChg>
      </pc:sldChg>
      <pc:sldChg chg="addSp delSp modSp new mod setBg addAnim">
        <pc:chgData name="Vignesh Vallavan" userId="S::vigneshvallavan@virtusa.com::95dcde7f-0d3d-43b2-8ac2-0ffc19e831a3" providerId="AD" clId="Web-{CE41D0A9-456F-4E90-8D02-264AB5C87F03}" dt="2021-08-03T13:18:03.010" v="288"/>
        <pc:sldMkLst>
          <pc:docMk/>
          <pc:sldMk cId="3056306256" sldId="263"/>
        </pc:sldMkLst>
        <pc:spChg chg="mod">
          <ac:chgData name="Vignesh Vallavan" userId="S::vigneshvallavan@virtusa.com::95dcde7f-0d3d-43b2-8ac2-0ffc19e831a3" providerId="AD" clId="Web-{CE41D0A9-456F-4E90-8D02-264AB5C87F03}" dt="2021-08-03T13:18:03.010" v="287"/>
          <ac:spMkLst>
            <pc:docMk/>
            <pc:sldMk cId="3056306256" sldId="263"/>
            <ac:spMk id="2" creationId="{CFCBE25F-7CB2-4B8E-B9C4-D91FBD62410D}"/>
          </ac:spMkLst>
        </pc:spChg>
        <pc:spChg chg="del">
          <ac:chgData name="Vignesh Vallavan" userId="S::vigneshvallavan@virtusa.com::95dcde7f-0d3d-43b2-8ac2-0ffc19e831a3" providerId="AD" clId="Web-{CE41D0A9-456F-4E90-8D02-264AB5C87F03}" dt="2021-08-03T13:18:00.119" v="286"/>
          <ac:spMkLst>
            <pc:docMk/>
            <pc:sldMk cId="3056306256" sldId="263"/>
            <ac:spMk id="3" creationId="{B83FAD7F-E21C-49ED-B9C3-9164A4890A17}"/>
          </ac:spMkLst>
        </pc:spChg>
        <pc:spChg chg="add">
          <ac:chgData name="Vignesh Vallavan" userId="S::vigneshvallavan@virtusa.com::95dcde7f-0d3d-43b2-8ac2-0ffc19e831a3" providerId="AD" clId="Web-{CE41D0A9-456F-4E90-8D02-264AB5C87F03}" dt="2021-08-03T13:18:03.010" v="287"/>
          <ac:spMkLst>
            <pc:docMk/>
            <pc:sldMk cId="3056306256" sldId="263"/>
            <ac:spMk id="7" creationId="{943CAA20-3569-4189-9E48-239A229A86CA}"/>
          </ac:spMkLst>
        </pc:spChg>
        <pc:spChg chg="add">
          <ac:chgData name="Vignesh Vallavan" userId="S::vigneshvallavan@virtusa.com::95dcde7f-0d3d-43b2-8ac2-0ffc19e831a3" providerId="AD" clId="Web-{CE41D0A9-456F-4E90-8D02-264AB5C87F03}" dt="2021-08-03T13:18:03.010" v="287"/>
          <ac:spMkLst>
            <pc:docMk/>
            <pc:sldMk cId="3056306256" sldId="263"/>
            <ac:spMk id="9" creationId="{DA542B6D-E775-4832-91DC-2D20F857813A}"/>
          </ac:spMkLst>
        </pc:spChg>
      </pc:sldChg>
      <pc:sldChg chg="addSp modSp new ord">
        <pc:chgData name="Vignesh Vallavan" userId="S::vigneshvallavan@virtusa.com::95dcde7f-0d3d-43b2-8ac2-0ffc19e831a3" providerId="AD" clId="Web-{CE41D0A9-456F-4E90-8D02-264AB5C87F03}" dt="2021-08-03T13:17:45.166" v="284"/>
        <pc:sldMkLst>
          <pc:docMk/>
          <pc:sldMk cId="1004523175" sldId="264"/>
        </pc:sldMkLst>
        <pc:spChg chg="mod">
          <ac:chgData name="Vignesh Vallavan" userId="S::vigneshvallavan@virtusa.com::95dcde7f-0d3d-43b2-8ac2-0ffc19e831a3" providerId="AD" clId="Web-{CE41D0A9-456F-4E90-8D02-264AB5C87F03}" dt="2021-08-03T13:16:40.961" v="273" actId="1076"/>
          <ac:spMkLst>
            <pc:docMk/>
            <pc:sldMk cId="1004523175" sldId="264"/>
            <ac:spMk id="2" creationId="{2C179DAB-A007-423E-B4DC-FDF2DB5336AE}"/>
          </ac:spMkLst>
        </pc:spChg>
        <pc:spChg chg="mod">
          <ac:chgData name="Vignesh Vallavan" userId="S::vigneshvallavan@virtusa.com::95dcde7f-0d3d-43b2-8ac2-0ffc19e831a3" providerId="AD" clId="Web-{CE41D0A9-456F-4E90-8D02-264AB5C87F03}" dt="2021-08-03T13:17:04.181" v="277" actId="20577"/>
          <ac:spMkLst>
            <pc:docMk/>
            <pc:sldMk cId="1004523175" sldId="264"/>
            <ac:spMk id="3" creationId="{956F14CD-67D1-4B09-9288-DA491CA7F88E}"/>
          </ac:spMkLst>
        </pc:spChg>
        <pc:picChg chg="add mod">
          <ac:chgData name="Vignesh Vallavan" userId="S::vigneshvallavan@virtusa.com::95dcde7f-0d3d-43b2-8ac2-0ffc19e831a3" providerId="AD" clId="Web-{CE41D0A9-456F-4E90-8D02-264AB5C87F03}" dt="2021-08-03T13:17:45.134" v="283" actId="1076"/>
          <ac:picMkLst>
            <pc:docMk/>
            <pc:sldMk cId="1004523175" sldId="264"/>
            <ac:picMk id="4" creationId="{2F1DEF2B-4AE9-4288-8931-6355E97A1777}"/>
          </ac:picMkLst>
        </pc:picChg>
      </pc:sldChg>
      <pc:sldChg chg="addSp delSp modSp new">
        <pc:chgData name="Vignesh Vallavan" userId="S::vigneshvallavan@virtusa.com::95dcde7f-0d3d-43b2-8ac2-0ffc19e831a3" providerId="AD" clId="Web-{CE41D0A9-456F-4E90-8D02-264AB5C87F03}" dt="2021-08-03T13:20:04.871" v="299" actId="14100"/>
        <pc:sldMkLst>
          <pc:docMk/>
          <pc:sldMk cId="2164720994" sldId="265"/>
        </pc:sldMkLst>
        <pc:spChg chg="mod">
          <ac:chgData name="Vignesh Vallavan" userId="S::vigneshvallavan@virtusa.com::95dcde7f-0d3d-43b2-8ac2-0ffc19e831a3" providerId="AD" clId="Web-{CE41D0A9-456F-4E90-8D02-264AB5C87F03}" dt="2021-08-03T13:18:38.354" v="293" actId="1076"/>
          <ac:spMkLst>
            <pc:docMk/>
            <pc:sldMk cId="2164720994" sldId="265"/>
            <ac:spMk id="2" creationId="{EA3FEB02-3209-4D4F-BFD1-92BCE4EC694C}"/>
          </ac:spMkLst>
        </pc:spChg>
        <pc:spChg chg="del mod">
          <ac:chgData name="Vignesh Vallavan" userId="S::vigneshvallavan@virtusa.com::95dcde7f-0d3d-43b2-8ac2-0ffc19e831a3" providerId="AD" clId="Web-{CE41D0A9-456F-4E90-8D02-264AB5C87F03}" dt="2021-08-03T13:19:53.777" v="297"/>
          <ac:spMkLst>
            <pc:docMk/>
            <pc:sldMk cId="2164720994" sldId="265"/>
            <ac:spMk id="3" creationId="{6E6146DF-4F03-4C32-A307-4549D3AB4E43}"/>
          </ac:spMkLst>
        </pc:spChg>
        <pc:picChg chg="add mod ord">
          <ac:chgData name="Vignesh Vallavan" userId="S::vigneshvallavan@virtusa.com::95dcde7f-0d3d-43b2-8ac2-0ffc19e831a3" providerId="AD" clId="Web-{CE41D0A9-456F-4E90-8D02-264AB5C87F03}" dt="2021-08-03T13:20:04.871" v="299" actId="14100"/>
          <ac:picMkLst>
            <pc:docMk/>
            <pc:sldMk cId="2164720994" sldId="265"/>
            <ac:picMk id="4" creationId="{7FBF2347-2538-4D83-96BF-E60346D89D78}"/>
          </ac:picMkLst>
        </pc:picChg>
      </pc:sldChg>
      <pc:sldChg chg="modSp new">
        <pc:chgData name="Vignesh Vallavan" userId="S::vigneshvallavan@virtusa.com::95dcde7f-0d3d-43b2-8ac2-0ffc19e831a3" providerId="AD" clId="Web-{CE41D0A9-456F-4E90-8D02-264AB5C87F03}" dt="2021-08-03T13:27:58.005" v="418" actId="20577"/>
        <pc:sldMkLst>
          <pc:docMk/>
          <pc:sldMk cId="60070934" sldId="266"/>
        </pc:sldMkLst>
        <pc:spChg chg="mod">
          <ac:chgData name="Vignesh Vallavan" userId="S::vigneshvallavan@virtusa.com::95dcde7f-0d3d-43b2-8ac2-0ffc19e831a3" providerId="AD" clId="Web-{CE41D0A9-456F-4E90-8D02-264AB5C87F03}" dt="2021-08-03T13:20:27.778" v="304" actId="1076"/>
          <ac:spMkLst>
            <pc:docMk/>
            <pc:sldMk cId="60070934" sldId="266"/>
            <ac:spMk id="2" creationId="{1A20DDD7-6B1F-4F35-9DBD-908A1A24BABC}"/>
          </ac:spMkLst>
        </pc:spChg>
        <pc:spChg chg="mod">
          <ac:chgData name="Vignesh Vallavan" userId="S::vigneshvallavan@virtusa.com::95dcde7f-0d3d-43b2-8ac2-0ffc19e831a3" providerId="AD" clId="Web-{CE41D0A9-456F-4E90-8D02-264AB5C87F03}" dt="2021-08-03T13:27:58.005" v="418" actId="20577"/>
          <ac:spMkLst>
            <pc:docMk/>
            <pc:sldMk cId="60070934" sldId="266"/>
            <ac:spMk id="3" creationId="{A5BCE9DA-4C2A-43CC-8291-B8D10525F479}"/>
          </ac:spMkLst>
        </pc:spChg>
      </pc:sldChg>
      <pc:sldChg chg="modSp new">
        <pc:chgData name="Vignesh Vallavan" userId="S::vigneshvallavan@virtusa.com::95dcde7f-0d3d-43b2-8ac2-0ffc19e831a3" providerId="AD" clId="Web-{CE41D0A9-456F-4E90-8D02-264AB5C87F03}" dt="2021-08-03T13:29:14.288" v="431" actId="1076"/>
        <pc:sldMkLst>
          <pc:docMk/>
          <pc:sldMk cId="1629210283" sldId="267"/>
        </pc:sldMkLst>
        <pc:spChg chg="mod">
          <ac:chgData name="Vignesh Vallavan" userId="S::vigneshvallavan@virtusa.com::95dcde7f-0d3d-43b2-8ac2-0ffc19e831a3" providerId="AD" clId="Web-{CE41D0A9-456F-4E90-8D02-264AB5C87F03}" dt="2021-08-03T13:28:38.084" v="423" actId="1076"/>
          <ac:spMkLst>
            <pc:docMk/>
            <pc:sldMk cId="1629210283" sldId="267"/>
            <ac:spMk id="2" creationId="{87CF16C4-B30D-4C28-BD8A-8DF2D4B85583}"/>
          </ac:spMkLst>
        </pc:spChg>
        <pc:spChg chg="mod">
          <ac:chgData name="Vignesh Vallavan" userId="S::vigneshvallavan@virtusa.com::95dcde7f-0d3d-43b2-8ac2-0ffc19e831a3" providerId="AD" clId="Web-{CE41D0A9-456F-4E90-8D02-264AB5C87F03}" dt="2021-08-03T13:29:14.288" v="431" actId="1076"/>
          <ac:spMkLst>
            <pc:docMk/>
            <pc:sldMk cId="1629210283" sldId="267"/>
            <ac:spMk id="3" creationId="{EE4F5013-25CC-45F3-96F9-ACF4C2E6DE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CA3EF-26FA-42CD-99BD-3F2B746A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SIMPLE QUEUE SERVICE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EB02-3209-4D4F-BFD1-92BCE4EC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312" y="-3782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Calibri"/>
                <a:ea typeface="+mj-lt"/>
                <a:cs typeface="+mj-lt"/>
              </a:rPr>
              <a:t>Publish S3 Event Notifications to SQS Queue:</a:t>
            </a:r>
            <a:endParaRPr lang="en-US" sz="3200" dirty="0">
              <a:latin typeface="Calibri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BF2347-2538-4D83-96BF-E60346D89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708" y="711103"/>
            <a:ext cx="11062242" cy="5911307"/>
          </a:xfrm>
        </p:spPr>
      </p:pic>
    </p:spTree>
    <p:extLst>
      <p:ext uri="{BB962C8B-B14F-4D97-AF65-F5344CB8AC3E}">
        <p14:creationId xmlns:p14="http://schemas.microsoft.com/office/powerpoint/2010/main" val="216472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DDD7-6B1F-4F35-9DBD-908A1A2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605" y="-3504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Calibri"/>
                <a:ea typeface="+mj-lt"/>
                <a:cs typeface="+mj-lt"/>
              </a:rPr>
              <a:t>Setup SNS notification to SQS :</a:t>
            </a:r>
            <a:endParaRPr lang="en-US" sz="3200" dirty="0"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E9DA-4C2A-43CC-8291-B8D10525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28" y="719797"/>
            <a:ext cx="11909501" cy="6135532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11430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SQS --&gt; Create a queue (name = </a:t>
            </a:r>
            <a:r>
              <a:rPr lang="en-US" dirty="0" err="1">
                <a:ea typeface="+mn-lt"/>
                <a:cs typeface="+mn-lt"/>
              </a:rPr>
              <a:t>ForSNS</a:t>
            </a:r>
            <a:r>
              <a:rPr lang="en-US" dirty="0">
                <a:ea typeface="+mn-lt"/>
                <a:cs typeface="+mn-lt"/>
              </a:rPr>
              <a:t>) </a:t>
            </a:r>
          </a:p>
          <a:p>
            <a:pPr marL="11430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SNS --&gt; Create topic (name = MyTopic-1) </a:t>
            </a:r>
          </a:p>
          <a:p>
            <a:pPr marL="11430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        --&gt; Subscription --&gt; protocol (SQS) --&gt; endpoint (</a:t>
            </a:r>
            <a:r>
              <a:rPr lang="en-US" dirty="0" err="1">
                <a:ea typeface="+mn-lt"/>
                <a:cs typeface="+mn-lt"/>
              </a:rPr>
              <a:t>ForSNS</a:t>
            </a:r>
            <a:r>
              <a:rPr lang="en-US" dirty="0">
                <a:ea typeface="+mn-lt"/>
                <a:cs typeface="+mn-lt"/>
              </a:rPr>
              <a:t>) --&gt; Create</a:t>
            </a:r>
          </a:p>
          <a:p>
            <a:pPr marL="11430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SQS --&gt; </a:t>
            </a:r>
            <a:r>
              <a:rPr lang="en-US" dirty="0" err="1">
                <a:ea typeface="+mn-lt"/>
                <a:cs typeface="+mn-lt"/>
              </a:rPr>
              <a:t>ForSNS</a:t>
            </a:r>
            <a:r>
              <a:rPr lang="en-US" dirty="0">
                <a:ea typeface="+mn-lt"/>
                <a:cs typeface="+mn-lt"/>
              </a:rPr>
              <a:t> --&gt; SNS Subscriptions --&gt; add topic (MyTopic-1)</a:t>
            </a:r>
          </a:p>
          <a:p>
            <a:pPr lvl="1" indent="0">
              <a:buNone/>
            </a:pPr>
            <a:endParaRPr lang="en-US" dirty="0">
              <a:ea typeface="+mn-lt"/>
              <a:cs typeface="+mn-lt"/>
            </a:endParaRP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                      &lt;&lt; </a:t>
            </a:r>
            <a:r>
              <a:rPr lang="en-US" b="1" i="1">
                <a:ea typeface="+mn-lt"/>
                <a:cs typeface="+mn-lt"/>
              </a:rPr>
              <a:t>Set S3 event configuration for SNS , then SNS send a notification to SQS </a:t>
            </a:r>
            <a:r>
              <a:rPr lang="en-US" dirty="0">
                <a:ea typeface="+mn-lt"/>
                <a:cs typeface="+mn-lt"/>
              </a:rPr>
              <a:t>&gt;&gt;</a:t>
            </a:r>
          </a:p>
          <a:p>
            <a:pPr lvl="1">
              <a:buNone/>
            </a:pPr>
            <a:endParaRPr lang="en-US" dirty="0">
              <a:ea typeface="+mn-lt"/>
              <a:cs typeface="+mn-lt"/>
            </a:endParaRPr>
          </a:p>
          <a:p>
            <a:pPr lvl="1" indent="0">
              <a:buNone/>
            </a:pPr>
            <a:r>
              <a:rPr lang="en-US" dirty="0">
                <a:ea typeface="+mn-lt"/>
                <a:cs typeface="+mn-lt"/>
              </a:rPr>
              <a:t>5.            S3 --&gt; create bucket "name = s3--</a:t>
            </a:r>
            <a:r>
              <a:rPr lang="en-US" dirty="0" err="1">
                <a:ea typeface="+mn-lt"/>
                <a:cs typeface="+mn-lt"/>
              </a:rPr>
              <a:t>sns</a:t>
            </a:r>
            <a:r>
              <a:rPr lang="en-US" dirty="0">
                <a:ea typeface="+mn-lt"/>
                <a:cs typeface="+mn-lt"/>
              </a:rPr>
              <a:t>--test" </a:t>
            </a:r>
          </a:p>
          <a:p>
            <a:pPr lvl="1" indent="0">
              <a:buNone/>
            </a:pPr>
            <a:r>
              <a:rPr lang="en-US" dirty="0">
                <a:ea typeface="+mn-lt"/>
                <a:cs typeface="+mn-lt"/>
              </a:rPr>
              <a:t>6.            SNS --&gt; topics --&gt; MyTpoic-1 --&gt; Edit --&gt; Access policy</a:t>
            </a:r>
          </a:p>
          <a:p>
            <a:pPr lvl="1" indent="0">
              <a:buNone/>
            </a:pPr>
            <a:r>
              <a:rPr lang="en-US" dirty="0">
                <a:ea typeface="+mn-lt"/>
                <a:cs typeface="+mn-lt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 "Version": "2012-10-17",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 "Id": "example-ID",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 "Statement": [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 {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 "Sid": "example-statement-ID",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 "Effect": "Allow",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 "Principal": {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   "Service": "s3.amazonaws.com"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 },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 "Action": "</a:t>
            </a:r>
            <a:r>
              <a:rPr lang="en-US" dirty="0" err="1">
                <a:ea typeface="+mn-lt"/>
                <a:cs typeface="+mn-lt"/>
              </a:rPr>
              <a:t>SNS:Publish</a:t>
            </a:r>
            <a:r>
              <a:rPr lang="en-US" dirty="0">
                <a:ea typeface="+mn-lt"/>
                <a:cs typeface="+mn-lt"/>
              </a:rPr>
              <a:t>",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 "Resource": "arn:aws:sns:us-east-1:143457277717:MyTopic-1",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 "Condition": {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   "</a:t>
            </a:r>
            <a:r>
              <a:rPr lang="en-US" dirty="0" err="1">
                <a:ea typeface="+mn-lt"/>
                <a:cs typeface="+mn-lt"/>
              </a:rPr>
              <a:t>StringEquals</a:t>
            </a:r>
            <a:r>
              <a:rPr lang="en-US" dirty="0">
                <a:ea typeface="+mn-lt"/>
                <a:cs typeface="+mn-lt"/>
              </a:rPr>
              <a:t>": {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     "</a:t>
            </a:r>
            <a:r>
              <a:rPr lang="en-US" dirty="0" err="1">
                <a:ea typeface="+mn-lt"/>
                <a:cs typeface="+mn-lt"/>
              </a:rPr>
              <a:t>aws:SourceAccount</a:t>
            </a:r>
            <a:r>
              <a:rPr lang="en-US" dirty="0">
                <a:ea typeface="+mn-lt"/>
                <a:cs typeface="+mn-lt"/>
              </a:rPr>
              <a:t>": "143457277717"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   },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   "</a:t>
            </a:r>
            <a:r>
              <a:rPr lang="en-US" dirty="0" err="1">
                <a:ea typeface="+mn-lt"/>
                <a:cs typeface="+mn-lt"/>
              </a:rPr>
              <a:t>ArnLike</a:t>
            </a:r>
            <a:r>
              <a:rPr lang="en-US" dirty="0">
                <a:ea typeface="+mn-lt"/>
                <a:cs typeface="+mn-lt"/>
              </a:rPr>
              <a:t>": {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     "</a:t>
            </a:r>
            <a:r>
              <a:rPr lang="en-US" dirty="0" err="1">
                <a:ea typeface="+mn-lt"/>
                <a:cs typeface="+mn-lt"/>
              </a:rPr>
              <a:t>aws:SourceArn</a:t>
            </a:r>
            <a:r>
              <a:rPr lang="en-US" dirty="0">
                <a:ea typeface="+mn-lt"/>
                <a:cs typeface="+mn-lt"/>
              </a:rPr>
              <a:t>": "arn:aws:s3:*:*:s3--</a:t>
            </a:r>
            <a:r>
              <a:rPr lang="en-US" dirty="0" err="1">
                <a:ea typeface="+mn-lt"/>
                <a:cs typeface="+mn-lt"/>
              </a:rPr>
              <a:t>sns</a:t>
            </a:r>
            <a:r>
              <a:rPr lang="en-US" dirty="0">
                <a:ea typeface="+mn-lt"/>
                <a:cs typeface="+mn-lt"/>
              </a:rPr>
              <a:t>--test"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   }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   }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   }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 ]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</a:p>
          <a:p>
            <a:pPr lvl="1">
              <a:buNone/>
            </a:pPr>
            <a:endParaRPr lang="en-US" dirty="0">
              <a:ea typeface="+mn-lt"/>
              <a:cs typeface="+mn-lt"/>
            </a:endParaRPr>
          </a:p>
          <a:p>
            <a:pPr lvl="1" indent="0">
              <a:buNone/>
            </a:pPr>
            <a:r>
              <a:rPr lang="en-US" dirty="0">
                <a:ea typeface="+mn-lt"/>
                <a:cs typeface="+mn-lt"/>
              </a:rPr>
              <a:t>7.            In s3 --&gt; bucket "name = s3--</a:t>
            </a:r>
            <a:r>
              <a:rPr lang="en-US" dirty="0" err="1">
                <a:ea typeface="+mn-lt"/>
                <a:cs typeface="+mn-lt"/>
              </a:rPr>
              <a:t>sns</a:t>
            </a:r>
            <a:r>
              <a:rPr lang="en-US" dirty="0">
                <a:ea typeface="+mn-lt"/>
                <a:cs typeface="+mn-lt"/>
              </a:rPr>
              <a:t>--</a:t>
            </a:r>
            <a:r>
              <a:rPr lang="en-US" dirty="0" err="1">
                <a:ea typeface="+mn-lt"/>
                <a:cs typeface="+mn-lt"/>
              </a:rPr>
              <a:t>tes</a:t>
            </a:r>
            <a:r>
              <a:rPr lang="en-US" dirty="0">
                <a:ea typeface="+mn-lt"/>
                <a:cs typeface="+mn-lt"/>
              </a:rPr>
              <a:t>" --&gt; properties --&gt; event notifications --&gt; event type (set which is you want to send a notification) --&gt; destination as SNS --&gt; Add SNS Topic Name (MyTopic-1)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07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16C4-B30D-4C28-BD8A-8DF2D4B8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020" y="-34111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Calibri"/>
                <a:ea typeface="+mj-lt"/>
                <a:cs typeface="+mj-lt"/>
              </a:rPr>
              <a:t>Lambda trigger SNS :</a:t>
            </a:r>
            <a:endParaRPr lang="en-US" sz="3200" dirty="0"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5013-25CC-45F3-96F9-ACF4C2E6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5410" y="431722"/>
            <a:ext cx="11760819" cy="5986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 marL="11430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Lambda --&gt; Create a function (Name = </a:t>
            </a:r>
            <a:r>
              <a:rPr lang="en-US" dirty="0" err="1">
                <a:ea typeface="+mn-lt"/>
                <a:cs typeface="+mn-lt"/>
              </a:rPr>
              <a:t>ForSQS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11430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IAM --&gt; Roles --&gt; Create roles --&gt; Lambda --&gt; </a:t>
            </a:r>
            <a:r>
              <a:rPr lang="en-US" dirty="0" err="1">
                <a:ea typeface="+mn-lt"/>
                <a:cs typeface="+mn-lt"/>
              </a:rPr>
              <a:t>AWSLambdaSQSQueueExecutionRole</a:t>
            </a:r>
          </a:p>
          <a:p>
            <a:pPr marL="11430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Lambda --&gt; </a:t>
            </a:r>
            <a:r>
              <a:rPr lang="en-US" dirty="0" err="1">
                <a:ea typeface="+mn-lt"/>
                <a:cs typeface="+mn-lt"/>
              </a:rPr>
              <a:t>ForSQS</a:t>
            </a:r>
            <a:r>
              <a:rPr lang="en-US" dirty="0">
                <a:ea typeface="+mn-lt"/>
                <a:cs typeface="+mn-lt"/>
              </a:rPr>
              <a:t> --&gt; configuration --&gt; permission --&gt; execution role --&gt; edit --&gt; add the above role</a:t>
            </a:r>
          </a:p>
          <a:p>
            <a:pPr marL="11430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SQS --&gt; Create a queue (name = </a:t>
            </a:r>
            <a:r>
              <a:rPr lang="en-US" dirty="0" err="1">
                <a:ea typeface="+mn-lt"/>
                <a:cs typeface="+mn-lt"/>
              </a:rPr>
              <a:t>ForLambda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11430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SQS --&gt; </a:t>
            </a:r>
            <a:r>
              <a:rPr lang="en-US" dirty="0" err="1">
                <a:ea typeface="+mn-lt"/>
                <a:cs typeface="+mn-lt"/>
              </a:rPr>
              <a:t>ForLambda</a:t>
            </a:r>
            <a:r>
              <a:rPr lang="en-US" dirty="0">
                <a:ea typeface="+mn-lt"/>
                <a:cs typeface="+mn-lt"/>
              </a:rPr>
              <a:t> --&gt; Lambda triggers --&gt; select Lambda function (</a:t>
            </a:r>
            <a:r>
              <a:rPr lang="en-US" dirty="0" err="1">
                <a:ea typeface="+mn-lt"/>
                <a:cs typeface="+mn-lt"/>
              </a:rPr>
              <a:t>ForSQS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514350" indent="-514350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292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71540"/>
            <a:ext cx="9144000" cy="770674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>
                <a:latin typeface="Calibri"/>
                <a:ea typeface="+mj-lt"/>
                <a:cs typeface="+mj-lt"/>
              </a:rPr>
              <a:t>SQS : Simple Queue Service</a:t>
            </a:r>
            <a:endParaRPr lang="en-US" b="1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512" y="563331"/>
            <a:ext cx="11978268" cy="6292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b="1" u="sng" dirty="0">
              <a:ea typeface="+mn-lt"/>
              <a:cs typeface="+mn-lt"/>
            </a:endParaRPr>
          </a:p>
          <a:p>
            <a:pPr algn="l"/>
            <a:endParaRPr lang="en-US" b="1" u="sng" dirty="0">
              <a:ea typeface="+mn-lt"/>
              <a:cs typeface="+mn-lt"/>
            </a:endParaRPr>
          </a:p>
          <a:p>
            <a:pPr algn="l"/>
            <a:endParaRPr lang="en-US" b="1" u="sng" dirty="0">
              <a:ea typeface="+mn-lt"/>
              <a:cs typeface="+mn-lt"/>
            </a:endParaRPr>
          </a:p>
          <a:p>
            <a:pPr algn="l"/>
            <a:endParaRPr lang="en-US" b="1" u="sng" dirty="0">
              <a:ea typeface="+mn-lt"/>
              <a:cs typeface="+mn-lt"/>
            </a:endParaRPr>
          </a:p>
          <a:p>
            <a:pPr algn="l"/>
            <a:endParaRPr lang="en-US" b="1" u="sng" dirty="0">
              <a:ea typeface="+mn-lt"/>
              <a:cs typeface="+mn-lt"/>
            </a:endParaRPr>
          </a:p>
          <a:p>
            <a:pPr algn="l"/>
            <a:endParaRPr lang="en-US" b="1" u="sng" dirty="0">
              <a:ea typeface="+mn-lt"/>
              <a:cs typeface="+mn-lt"/>
            </a:endParaRPr>
          </a:p>
          <a:p>
            <a:pPr algn="l"/>
            <a:endParaRPr lang="en-US" b="1" u="sng" dirty="0">
              <a:ea typeface="+mn-lt"/>
              <a:cs typeface="+mn-lt"/>
            </a:endParaRPr>
          </a:p>
          <a:p>
            <a:pPr algn="l"/>
            <a:r>
              <a:rPr lang="en-US" b="1" dirty="0">
                <a:ea typeface="+mn-lt"/>
                <a:cs typeface="+mn-lt"/>
              </a:rPr>
              <a:t>       </a:t>
            </a:r>
            <a:r>
              <a:rPr lang="en-US" b="1" u="sng" dirty="0">
                <a:ea typeface="+mn-lt"/>
                <a:cs typeface="+mn-lt"/>
              </a:rPr>
              <a:t>Producing Message :</a:t>
            </a:r>
            <a:endParaRPr lang="en-US" dirty="0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Produced to SQS using SDK (</a:t>
            </a:r>
            <a:r>
              <a:rPr lang="en-US" dirty="0" err="1">
                <a:ea typeface="+mn-lt"/>
                <a:cs typeface="+mn-lt"/>
              </a:rPr>
              <a:t>SendMessage</a:t>
            </a:r>
            <a:r>
              <a:rPr lang="en-US" dirty="0">
                <a:ea typeface="+mn-lt"/>
                <a:cs typeface="+mn-lt"/>
              </a:rPr>
              <a:t> API)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Message is persisted in SQS until a consumer deletes it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Message retention : Default 4 days , Change into 1 Minutes -- Up to 14 days</a:t>
            </a:r>
          </a:p>
          <a:p>
            <a:pPr lvl="1" algn="l"/>
            <a:r>
              <a:rPr lang="en-US" b="1" u="sng" dirty="0">
                <a:ea typeface="+mn-lt"/>
                <a:cs typeface="+mn-lt"/>
              </a:rPr>
              <a:t>Consuming Message :</a:t>
            </a:r>
            <a:endParaRPr lang="en-US" dirty="0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Consumers (Running on EC2 instances, servers, Lambda, ...)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Poll SQS for messages (receive up to 10 msg at a time )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Delete the messages </a:t>
            </a:r>
          </a:p>
          <a:p>
            <a:pPr algn="l"/>
            <a:endParaRPr lang="en-US" b="1" u="sng" dirty="0">
              <a:ea typeface="+mn-lt"/>
              <a:cs typeface="+mn-lt"/>
            </a:endParaRPr>
          </a:p>
          <a:p>
            <a:pPr algn="l"/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2ACE654-1CAC-49BD-B51E-61BF84D4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9" y="922286"/>
            <a:ext cx="5735443" cy="23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60E8-217B-4EFB-86FD-245C3388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" y="-164558"/>
            <a:ext cx="10515600" cy="953856"/>
          </a:xfrm>
        </p:spPr>
        <p:txBody>
          <a:bodyPr>
            <a:normAutofit/>
          </a:bodyPr>
          <a:lstStyle/>
          <a:p>
            <a:r>
              <a:rPr lang="en-US" sz="3200" b="1" u="sng" dirty="0">
                <a:ea typeface="+mj-lt"/>
                <a:cs typeface="+mj-lt"/>
              </a:rPr>
              <a:t>Message Visibility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C79E-CF4C-4F3D-B2F5-92EA046F9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46" y="998576"/>
            <a:ext cx="11779404" cy="5791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7155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If the Message is not processed with in visibility timeout , it will appear again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If visibility timeout is high --&gt; Reprocessing will take time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If visibility timeout is low --&gt; May get duplications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4D16C333-04A8-4B2E-B230-D3632A0E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02" y="1576231"/>
            <a:ext cx="8727687" cy="25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7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B8B9-7DBB-4FDD-9C9D-E0A6B120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312" y="-3782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Calibri"/>
                <a:ea typeface="+mj-lt"/>
                <a:cs typeface="+mj-lt"/>
              </a:rPr>
              <a:t>DLQ – Dead Letter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A74D-D794-4E28-B418-C01DE0E3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02" y="887064"/>
            <a:ext cx="11370526" cy="5726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If a consumer</a:t>
            </a:r>
            <a:r>
              <a:rPr lang="en-US" sz="2000" b="1" dirty="0">
                <a:ea typeface="+mn-lt"/>
                <a:cs typeface="+mn-lt"/>
              </a:rPr>
              <a:t> fails to process a message</a:t>
            </a:r>
            <a:r>
              <a:rPr lang="en-US" sz="2000" dirty="0">
                <a:ea typeface="+mn-lt"/>
                <a:cs typeface="+mn-lt"/>
              </a:rPr>
              <a:t> within a timeout....the message</a:t>
            </a:r>
            <a:r>
              <a:rPr lang="en-US" sz="2000" b="1" dirty="0">
                <a:ea typeface="+mn-lt"/>
                <a:cs typeface="+mn-lt"/>
              </a:rPr>
              <a:t> goes back to the queue</a:t>
            </a:r>
            <a:endParaRPr lang="en-US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Set a threshold – How many times  -- message go back to the queue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After the </a:t>
            </a:r>
            <a:r>
              <a:rPr lang="en-US" sz="2000" dirty="0" err="1">
                <a:ea typeface="+mn-lt"/>
                <a:cs typeface="+mn-lt"/>
              </a:rPr>
              <a:t>MaximumReceives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dirty="0">
                <a:ea typeface="+mn-lt"/>
                <a:cs typeface="+mn-lt"/>
              </a:rPr>
              <a:t>threshold is exceeded</a:t>
            </a:r>
            <a:r>
              <a:rPr lang="en-US" sz="2000" dirty="0">
                <a:ea typeface="+mn-lt"/>
                <a:cs typeface="+mn-lt"/>
              </a:rPr>
              <a:t> – message </a:t>
            </a:r>
            <a:r>
              <a:rPr lang="en-US" sz="2000" b="1" dirty="0">
                <a:ea typeface="+mn-lt"/>
                <a:cs typeface="+mn-lt"/>
              </a:rPr>
              <a:t>goes into a DLQ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Useful for debugging</a:t>
            </a: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Make sure to process the messages in the DLQ before they expire,</a:t>
            </a:r>
            <a:endParaRPr lang="en-US" dirty="0">
              <a:cs typeface="Calibri" panose="020F0502020204030204"/>
            </a:endParaRPr>
          </a:p>
          <a:p>
            <a:pPr lvl="1" indent="0">
              <a:buNone/>
            </a:pPr>
            <a:r>
              <a:rPr lang="en-US" sz="2000" b="1" dirty="0">
                <a:ea typeface="+mn-lt"/>
                <a:cs typeface="+mn-lt"/>
              </a:rPr>
              <a:t>--&gt; </a:t>
            </a:r>
            <a:r>
              <a:rPr lang="en-US" sz="2000" dirty="0">
                <a:ea typeface="+mn-lt"/>
                <a:cs typeface="+mn-lt"/>
              </a:rPr>
              <a:t>Good to set a retention of </a:t>
            </a:r>
            <a:r>
              <a:rPr lang="en-US" sz="2000" b="1" dirty="0">
                <a:ea typeface="+mn-lt"/>
                <a:cs typeface="+mn-lt"/>
              </a:rPr>
              <a:t>14 days in the DLQ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8248404-58D9-4783-82F7-61017868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12" y="3600089"/>
            <a:ext cx="7092176" cy="306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5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2AE3-9172-4E68-8B01-72109421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020" y="-33182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Calibri"/>
                <a:ea typeface="+mj-lt"/>
                <a:cs typeface="+mj-lt"/>
              </a:rPr>
              <a:t>Delay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D40D-EDAE-408E-85A1-662AF73D6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822015"/>
            <a:ext cx="11389112" cy="5698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Delay a message </a:t>
            </a:r>
            <a:r>
              <a:rPr lang="en-US" b="1" dirty="0">
                <a:ea typeface="+mn-lt"/>
                <a:cs typeface="+mn-lt"/>
              </a:rPr>
              <a:t>up to 15 minutes</a:t>
            </a:r>
            <a:r>
              <a:rPr lang="en-US" dirty="0">
                <a:ea typeface="+mn-lt"/>
                <a:cs typeface="+mn-lt"/>
              </a:rPr>
              <a:t> – Consumers don't see it immediately 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Default – 0 second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Can change the default using </a:t>
            </a:r>
            <a:r>
              <a:rPr lang="en-US" dirty="0" err="1">
                <a:ea typeface="+mn-lt"/>
                <a:cs typeface="+mn-lt"/>
              </a:rPr>
              <a:t>DelaySeconds</a:t>
            </a:r>
            <a:r>
              <a:rPr lang="en-US" dirty="0">
                <a:ea typeface="+mn-lt"/>
                <a:cs typeface="+mn-lt"/>
              </a:rPr>
              <a:t> parameter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0AEE5D-3B8B-44CF-AFF8-D0BAD7639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55" y="2797699"/>
            <a:ext cx="7445297" cy="12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7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866A6-6957-4CD6-8D3D-12E2B3CE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SIMPLE NOTIFICATION SERVICE</a:t>
            </a:r>
            <a:endParaRPr lang="en-US" sz="5400" kern="1200" dirty="0">
              <a:latin typeface="+mj-lt"/>
              <a:cs typeface="Calibri Light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6E29-3903-492C-8133-4FAD675E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-30394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Calibri"/>
                <a:ea typeface="+mj-lt"/>
                <a:cs typeface="+mj-lt"/>
              </a:rPr>
              <a:t>SNS - Simple Notification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803D-E65E-41B2-A92B-3F46AA70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66" y="97999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3B92FC1-C975-494B-999A-CE631D05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9" y="894501"/>
            <a:ext cx="11394687" cy="53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0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9DAB-A007-423E-B4DC-FDF2DB53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605" y="-4061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Calibri"/>
                <a:ea typeface="+mj-lt"/>
                <a:cs typeface="+mj-lt"/>
              </a:rPr>
              <a:t>SNS + SQS : Fan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14CD-67D1-4B09-9288-DA491CA7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17" y="78484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Push once in SNS, receives in all SQS queue that are subscribers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 data loss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Ability to add more SQS subscribers over time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Make sure your SQS queue access policy allows for SNS to write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F1DEF2B-4AE9-4288-8931-6355E97A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15" y="2833350"/>
            <a:ext cx="6943491" cy="37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BE25F-7CB2-4B8E-B9C4-D91FBD62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Queue Access Policy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SIMPLE QUEUE SERVICE</vt:lpstr>
      <vt:lpstr>SQS : Simple Queue Service</vt:lpstr>
      <vt:lpstr>Message Visibility Timeout</vt:lpstr>
      <vt:lpstr>DLQ – Dead Letter Queue</vt:lpstr>
      <vt:lpstr>Delay Queue</vt:lpstr>
      <vt:lpstr>SIMPLE NOTIFICATION SERVICE</vt:lpstr>
      <vt:lpstr>SNS - Simple Notification Service</vt:lpstr>
      <vt:lpstr>SNS + SQS : Fan Out</vt:lpstr>
      <vt:lpstr>Queue Access Policy</vt:lpstr>
      <vt:lpstr>Publish S3 Event Notifications to SQS Queue:</vt:lpstr>
      <vt:lpstr>Setup SNS notification to SQS :</vt:lpstr>
      <vt:lpstr>Lambda trigger SNS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180</cp:revision>
  <dcterms:created xsi:type="dcterms:W3CDTF">2021-08-03T12:59:06Z</dcterms:created>
  <dcterms:modified xsi:type="dcterms:W3CDTF">2021-08-03T13:30:47Z</dcterms:modified>
</cp:coreProperties>
</file>