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6" r:id="rId6"/>
    <p:sldId id="298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3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38281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28158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b="1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License-</a:t>
            </a:r>
            <a:r>
              <a:rPr lang="en-IN" b="1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Chain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" y="1549400"/>
            <a:ext cx="5924550" cy="48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95910" indent="-28384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2400" b="1" spc="10" dirty="0">
                <a:latin typeface="Times New Roman" panose="02020603050405020304"/>
                <a:cs typeface="Times New Roman" panose="02020603050405020304"/>
                <a:sym typeface="+mn-ea"/>
              </a:rPr>
              <a:t>Problem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  <a:sym typeface="+mn-ea"/>
              </a:rPr>
              <a:t>Statement 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  <a:sym typeface="+mn-ea"/>
              </a:rPr>
              <a:t>ID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z="2400" b="1" spc="4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1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SIH1589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8920" indent="-236855">
              <a:lnSpc>
                <a:spcPct val="100000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2400" b="1" spc="10" dirty="0">
                <a:latin typeface="Times New Roman" panose="02020603050405020304"/>
                <a:cs typeface="Times New Roman" panose="02020603050405020304"/>
                <a:sym typeface="+mn-ea"/>
              </a:rPr>
              <a:t>Problem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  <a:sym typeface="+mn-ea"/>
              </a:rPr>
              <a:t>Statement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Title-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IN" sz="2400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Blockchain based license protection</a:t>
            </a:r>
            <a:endParaRPr sz="240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8920" indent="-2368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2400" b="1" spc="10" dirty="0">
                <a:latin typeface="Times New Roman" panose="02020603050405020304"/>
                <a:cs typeface="Times New Roman" panose="02020603050405020304"/>
                <a:sym typeface="+mn-ea"/>
              </a:rPr>
              <a:t>Theme-</a:t>
            </a:r>
            <a:r>
              <a:rPr sz="2400" b="1" spc="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1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Blockchain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2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&amp;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1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Cybersecurity</a:t>
            </a:r>
            <a:endParaRPr sz="240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8920" indent="-2368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2400" b="1" spc="15" dirty="0">
                <a:latin typeface="Times New Roman" panose="02020603050405020304"/>
                <a:cs typeface="Times New Roman" panose="02020603050405020304"/>
                <a:sym typeface="+mn-ea"/>
              </a:rPr>
              <a:t>PS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  <a:sym typeface="+mn-ea"/>
              </a:rPr>
              <a:t>Category-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1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Software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8920" indent="-236855">
              <a:lnSpc>
                <a:spcPct val="100000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2400" b="1" spc="-30" dirty="0">
                <a:latin typeface="Times New Roman" panose="02020603050405020304"/>
                <a:cs typeface="Times New Roman" panose="02020603050405020304"/>
                <a:sym typeface="+mn-ea"/>
              </a:rPr>
              <a:t>Team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  <a:sym typeface="+mn-ea"/>
              </a:rPr>
              <a:t>ID-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8920" indent="-236855">
              <a:lnSpc>
                <a:spcPct val="100000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2400" b="1" spc="-30" dirty="0">
                <a:latin typeface="Times New Roman" panose="02020603050405020304"/>
                <a:cs typeface="Times New Roman" panose="02020603050405020304"/>
                <a:sym typeface="+mn-ea"/>
              </a:rPr>
              <a:t>Team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  <a:sym typeface="+mn-ea"/>
              </a:rPr>
              <a:t>Name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z="2400" b="1" spc="4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1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Next-us</a:t>
            </a:r>
            <a:endParaRPr lang="en-IN" sz="2400" spc="1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sz="3600" b="1"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License-Link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2" name="Oval 1" descr="Your startup LOGO"/>
          <p:cNvSpPr/>
          <p:nvPr/>
        </p:nvSpPr>
        <p:spPr>
          <a:xfrm>
            <a:off x="182880" y="368300"/>
            <a:ext cx="179070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pc="25" dirty="0">
                <a:latin typeface="Calibri" panose="020F0502020204030204"/>
                <a:cs typeface="Calibri" panose="020F0502020204030204"/>
                <a:sym typeface="+mn-ea"/>
              </a:rPr>
              <a:t>N</a:t>
            </a:r>
            <a:r>
              <a:rPr spc="-15" dirty="0">
                <a:latin typeface="Calibri" panose="020F0502020204030204"/>
                <a:cs typeface="Calibri" panose="020F0502020204030204"/>
                <a:sym typeface="+mn-ea"/>
              </a:rPr>
              <a:t>e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x</a:t>
            </a: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t-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us</a:t>
            </a:r>
            <a:endParaRPr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dirty="0"/>
              <a:t> </a:t>
            </a:r>
            <a:endParaRPr lang="en-IN" altLang="en-US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4"/>
          <p:cNvSpPr txBox="1"/>
          <p:nvPr/>
        </p:nvSpPr>
        <p:spPr>
          <a:xfrm>
            <a:off x="1097280" y="1503680"/>
            <a:ext cx="100584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ROBLEM</a:t>
            </a:r>
            <a:r>
              <a:rPr lang="en-IN"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pc="-7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Many software and game licenses are pirated or used without permission, causing developers to lose an estimated $50 to $60 billion annually due to piracy.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Current license management systems are not secure enough and don’t provide clear tracking, making them vulnerable to misuse.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Existing methods find it hard to stop unauthorized use of licensed software, making piracy a big challenge.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1097280" y="3557905"/>
            <a:ext cx="10059035" cy="121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23215" indent="-285750">
              <a:lnSpc>
                <a:spcPct val="100000"/>
              </a:lnSpc>
              <a:spcBef>
                <a:spcPts val="50"/>
              </a:spcBef>
              <a:buFont typeface="Wingdings" panose="05000000000000000000" charset="0"/>
              <a:buChar char="ü"/>
              <a:tabLst>
                <a:tab pos="321945" algn="l"/>
                <a:tab pos="322580" algn="l"/>
              </a:tabLst>
            </a:pP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Blockchain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keeps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license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safe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unchangeable.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285750">
              <a:lnSpc>
                <a:spcPct val="100000"/>
              </a:lnSpc>
              <a:spcBef>
                <a:spcPts val="35"/>
              </a:spcBef>
              <a:buFont typeface="Wingdings" panose="05000000000000000000" charset="0"/>
              <a:buChar char="ü"/>
              <a:tabLst>
                <a:tab pos="321945" algn="l"/>
                <a:tab pos="322580" algn="l"/>
              </a:tabLst>
            </a:pP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Hashing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makes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license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unique.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285750">
              <a:lnSpc>
                <a:spcPct val="100000"/>
              </a:lnSpc>
              <a:spcBef>
                <a:spcPts val="50"/>
              </a:spcBef>
              <a:buFont typeface="Wingdings" panose="05000000000000000000" charset="0"/>
              <a:buChar char="ü"/>
              <a:tabLst>
                <a:tab pos="321945" algn="l"/>
                <a:tab pos="32258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LicenseChain system  (NFTs) on a blockchain to keep track of software licenses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097280" y="5173345"/>
            <a:ext cx="1005776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UNIQUENESS</a:t>
            </a:r>
            <a:r>
              <a:rPr spc="-4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Wingdings" panose="05000000000000000000" charset="0"/>
              <a:buChar char="Ø"/>
              <a:tabLst>
                <a:tab pos="295910" algn="l"/>
              </a:tabLst>
            </a:pP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Unlike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old methods, blockchain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provides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secure,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unbreakable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protection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.</a:t>
            </a:r>
            <a:endParaRPr>
              <a:latin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96645" y="4961890"/>
            <a:ext cx="10058400" cy="11347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600" b="1"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3600" b="1" spc="-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</a:t>
            </a:r>
            <a:r>
              <a:rPr sz="3600" b="1"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3600" b="1"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</a:t>
            </a:r>
            <a:r>
              <a:rPr sz="3600" b="1" spc="3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3600" b="1"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</a:t>
            </a:r>
            <a:r>
              <a:rPr sz="3600" b="1" spc="-37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3600" b="1"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PP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3600" b="1"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</a:t>
            </a:r>
            <a:r>
              <a:rPr sz="3600" b="1"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565" y="252095"/>
            <a:ext cx="154305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>
                <a:latin typeface="Calibri" panose="020F0502020204030204"/>
                <a:cs typeface="Calibri" panose="020F0502020204030204"/>
                <a:sym typeface="+mn-ea"/>
              </a:rPr>
              <a:t>N</a:t>
            </a:r>
            <a:r>
              <a:rPr spc="-15" dirty="0">
                <a:latin typeface="Calibri" panose="020F0502020204030204"/>
                <a:cs typeface="Calibri" panose="020F0502020204030204"/>
                <a:sym typeface="+mn-ea"/>
              </a:rPr>
              <a:t>e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x</a:t>
            </a: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t-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us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37235" y="1435735"/>
            <a:ext cx="7115175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lang="en-US"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ILIT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Y</a:t>
            </a:r>
            <a:r>
              <a:rPr spc="-7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295910" indent="-2838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Setting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up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blockchain costs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money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needs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tech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skills.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295910" indent="-28384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saves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money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long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run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stopping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software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theft.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295910" indent="-28384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Over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time,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protection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extra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earnings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make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worth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cost</a:t>
            </a:r>
            <a:r>
              <a:rPr lang="en-IN" spc="1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37235" y="3070787"/>
            <a:ext cx="442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pc="3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</a:t>
            </a:r>
            <a:r>
              <a:rPr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</a:t>
            </a:r>
            <a:r>
              <a:rPr spc="3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</a:t>
            </a:r>
            <a:r>
              <a:rPr spc="3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</a:t>
            </a:r>
            <a:r>
              <a:rPr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</a:t>
            </a:r>
            <a:r>
              <a:rPr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Y</a:t>
            </a:r>
            <a:r>
              <a:rPr spc="-8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pc="-10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pc="3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CK</a:t>
            </a:r>
            <a:r>
              <a:rPr spc="-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endParaRPr lang="en-US" dirty="0"/>
          </a:p>
        </p:txBody>
      </p:sp>
      <p:sp>
        <p:nvSpPr>
          <p:cNvPr id="9" name="Text Box 8"/>
          <p:cNvSpPr txBox="1"/>
          <p:nvPr/>
        </p:nvSpPr>
        <p:spPr>
          <a:xfrm>
            <a:off x="1731963" y="3945450"/>
            <a:ext cx="192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pc="15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FRONT</a:t>
            </a:r>
            <a:r>
              <a:rPr spc="-35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10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-</a:t>
            </a:r>
            <a:r>
              <a:rPr spc="-25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20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END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477094" y="4467763"/>
            <a:ext cx="3270250" cy="121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210" indent="-28384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83210" algn="l"/>
                <a:tab pos="283845" algn="l"/>
              </a:tabLst>
            </a:pP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React.js</a:t>
            </a:r>
            <a:endParaRPr>
              <a:latin typeface="Calibri" panose="020F0502020204030204"/>
              <a:cs typeface="Calibri" panose="020F0502020204030204"/>
            </a:endParaRPr>
          </a:p>
          <a:p>
            <a:pPr marL="283210" indent="-28384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83210" algn="l"/>
                <a:tab pos="283845" algn="l"/>
              </a:tabLst>
            </a:pP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Node.js</a:t>
            </a:r>
            <a:r>
              <a:rPr spc="-2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25" dirty="0">
                <a:latin typeface="Calibri" panose="020F0502020204030204"/>
                <a:cs typeface="Calibri" panose="020F0502020204030204"/>
                <a:sym typeface="+mn-ea"/>
              </a:rPr>
              <a:t>&amp;</a:t>
            </a:r>
            <a:r>
              <a:rPr spc="-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Express</a:t>
            </a:r>
            <a:endParaRPr>
              <a:latin typeface="Calibri" panose="020F0502020204030204"/>
              <a:cs typeface="Calibri" panose="020F0502020204030204"/>
            </a:endParaRPr>
          </a:p>
          <a:p>
            <a:pPr marL="283210" indent="-2838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83210" algn="l"/>
                <a:tab pos="283845" algn="l"/>
              </a:tabLst>
            </a:pP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H</a:t>
            </a:r>
            <a:r>
              <a:rPr dirty="0">
                <a:latin typeface="Calibri" panose="020F0502020204030204"/>
                <a:cs typeface="Calibri" panose="020F0502020204030204"/>
                <a:sym typeface="+mn-ea"/>
              </a:rPr>
              <a:t>T</a:t>
            </a:r>
            <a:r>
              <a:rPr spc="35" dirty="0">
                <a:latin typeface="Calibri" panose="020F0502020204030204"/>
                <a:cs typeface="Calibri" panose="020F0502020204030204"/>
                <a:sym typeface="+mn-ea"/>
              </a:rPr>
              <a:t>M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L</a:t>
            </a: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/CSS</a:t>
            </a:r>
            <a:r>
              <a:rPr spc="-15" dirty="0">
                <a:latin typeface="Calibri" panose="020F0502020204030204"/>
                <a:cs typeface="Calibri" panose="020F0502020204030204"/>
                <a:sym typeface="+mn-ea"/>
              </a:rPr>
              <a:t>/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J</a:t>
            </a:r>
            <a:r>
              <a:rPr spc="-15" dirty="0"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pc="-5" dirty="0">
                <a:latin typeface="Calibri" panose="020F0502020204030204"/>
                <a:cs typeface="Calibri" panose="020F0502020204030204"/>
                <a:sym typeface="+mn-ea"/>
              </a:rPr>
              <a:t>v</a:t>
            </a:r>
            <a:r>
              <a:rPr dirty="0"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S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cr</a:t>
            </a:r>
            <a:r>
              <a:rPr spc="-10" dirty="0">
                <a:latin typeface="Calibri" panose="020F0502020204030204"/>
                <a:cs typeface="Calibri" panose="020F0502020204030204"/>
                <a:sym typeface="+mn-ea"/>
              </a:rPr>
              <a:t>i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pt</a:t>
            </a:r>
            <a:endParaRPr>
              <a:latin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036185" y="3942993"/>
            <a:ext cx="182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pc="10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BACK</a:t>
            </a:r>
            <a:r>
              <a:rPr spc="-35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10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-</a:t>
            </a:r>
            <a:r>
              <a:rPr spc="-25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20" dirty="0">
                <a:solidFill>
                  <a:srgbClr val="77933B"/>
                </a:solidFill>
                <a:latin typeface="Calibri" panose="020F0502020204030204"/>
                <a:cs typeface="Calibri" panose="020F0502020204030204"/>
                <a:sym typeface="+mn-ea"/>
              </a:rPr>
              <a:t>END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991819" y="4327592"/>
            <a:ext cx="2291080" cy="149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210" indent="-28384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83210" algn="l"/>
                <a:tab pos="283845" algn="l"/>
              </a:tabLst>
            </a:pP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Python</a:t>
            </a:r>
            <a:endParaRPr dirty="0">
              <a:latin typeface="Calibri" panose="020F0502020204030204"/>
              <a:cs typeface="Calibri" panose="020F0502020204030204"/>
            </a:endParaRPr>
          </a:p>
          <a:p>
            <a:pPr marL="283210" indent="-28384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283210" algn="l"/>
                <a:tab pos="283845" algn="l"/>
              </a:tabLst>
            </a:pP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Hashlib</a:t>
            </a:r>
            <a:endParaRPr dirty="0">
              <a:latin typeface="Calibri" panose="020F0502020204030204"/>
              <a:cs typeface="Calibri" panose="020F0502020204030204"/>
            </a:endParaRPr>
          </a:p>
          <a:p>
            <a:pPr marL="283210" indent="-2838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83210" algn="l"/>
                <a:tab pos="283845" algn="l"/>
              </a:tabLst>
            </a:pP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JSON</a:t>
            </a:r>
            <a:endParaRPr dirty="0">
              <a:latin typeface="Calibri" panose="020F0502020204030204"/>
              <a:cs typeface="Calibri" panose="020F0502020204030204"/>
            </a:endParaRPr>
          </a:p>
          <a:p>
            <a:pPr marL="283210" indent="-28384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83210" algn="l"/>
                <a:tab pos="283845" algn="l"/>
              </a:tabLst>
            </a:pPr>
            <a:r>
              <a:rPr spc="20" dirty="0">
                <a:latin typeface="Calibri" panose="020F0502020204030204"/>
                <a:cs typeface="Calibri" panose="020F0502020204030204"/>
                <a:sym typeface="+mn-ea"/>
              </a:rPr>
              <a:t>UUID</a:t>
            </a:r>
            <a:endParaRPr dirty="0">
              <a:latin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08229" y="3688081"/>
            <a:ext cx="2780030" cy="1938655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747344" y="3688080"/>
            <a:ext cx="2780030" cy="1938655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 descr="file_2024-08-19_05.04.19"/>
          <p:cNvPicPr>
            <a:picLocks noChangeAspect="1"/>
          </p:cNvPicPr>
          <p:nvPr/>
        </p:nvPicPr>
        <p:blipFill>
          <a:blip r:embed="rId4"/>
          <a:srcRect b="7330"/>
          <a:stretch>
            <a:fillRect/>
          </a:stretch>
        </p:blipFill>
        <p:spPr>
          <a:xfrm>
            <a:off x="7951554" y="1769710"/>
            <a:ext cx="4081938" cy="40501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EF1497-3130-D44E-FC61-0DB46D4E79B1}"/>
              </a:ext>
            </a:extLst>
          </p:cNvPr>
          <p:cNvSpPr/>
          <p:nvPr/>
        </p:nvSpPr>
        <p:spPr>
          <a:xfrm>
            <a:off x="609600" y="2953445"/>
            <a:ext cx="7242810" cy="304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64594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89890" y="-47625"/>
            <a:ext cx="10972800" cy="1143000"/>
          </a:xfrm>
        </p:spPr>
        <p:txBody>
          <a:bodyPr/>
          <a:lstStyle/>
          <a:p>
            <a:pPr eaLnBrk="1" hangingPunct="1"/>
            <a:r>
              <a:rPr sz="3600" b="1"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</a:t>
            </a:r>
            <a:r>
              <a:rPr sz="3600" b="1" spc="-20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</a:t>
            </a:r>
            <a:r>
              <a:rPr sz="3600" b="1"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3600" b="1" spc="-2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</a:t>
            </a:r>
            <a:r>
              <a:rPr sz="3600" b="1"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3600" b="1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3600" b="1" spc="-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36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3600" b="1"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3600" b="1"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</a:t>
            </a:r>
            <a:r>
              <a:rPr sz="3600" b="1" spc="-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3600" b="1"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222250" y="187960"/>
            <a:ext cx="155130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Next</a:t>
            </a:r>
            <a:r>
              <a:rPr spc="-3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10" dirty="0">
                <a:latin typeface="Calibri" panose="020F0502020204030204"/>
                <a:cs typeface="Calibri" panose="020F0502020204030204"/>
                <a:sym typeface="+mn-ea"/>
              </a:rPr>
              <a:t>-</a:t>
            </a:r>
            <a:r>
              <a:rPr spc="-3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15" dirty="0">
                <a:latin typeface="Calibri" panose="020F0502020204030204"/>
                <a:cs typeface="Calibri" panose="020F0502020204030204"/>
                <a:sym typeface="+mn-ea"/>
              </a:rPr>
              <a:t>us</a:t>
            </a:r>
            <a:endParaRPr lang="en-IN" dirty="0"/>
          </a:p>
        </p:txBody>
      </p:sp>
      <p:sp>
        <p:nvSpPr>
          <p:cNvPr id="9" name="object 6"/>
          <p:cNvSpPr txBox="1"/>
          <p:nvPr/>
        </p:nvSpPr>
        <p:spPr>
          <a:xfrm>
            <a:off x="758190" y="1663065"/>
            <a:ext cx="225361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800" spc="-6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-4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450" spc="-5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770255" y="2126685"/>
            <a:ext cx="440563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2000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450" b="1" spc="10" dirty="0"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Safer</a:t>
            </a:r>
            <a:r>
              <a:rPr sz="18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It’s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someone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steal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fake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18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45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58190" y="2851752"/>
            <a:ext cx="442976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03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50" b="1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History</a:t>
            </a:r>
            <a:r>
              <a:rPr sz="18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what’s </a:t>
            </a:r>
            <a:r>
              <a:rPr sz="180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happened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key.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742315" y="3582670"/>
            <a:ext cx="453898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2000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3.	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Quick Check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system quickly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tells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18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fake.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711835" y="4301024"/>
            <a:ext cx="453961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03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1800" b="1" spc="20" dirty="0">
                <a:latin typeface="Times New Roman" panose="02020603050405020304"/>
                <a:cs typeface="Times New Roman" panose="02020603050405020304"/>
              </a:rPr>
              <a:t>Fewer 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Fakes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key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unique,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it’s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harder </a:t>
            </a:r>
            <a:r>
              <a:rPr sz="18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make fake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ones</a:t>
            </a:r>
            <a:r>
              <a:rPr sz="1450" spc="1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760095" y="4977130"/>
            <a:ext cx="453771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0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Stops Cracking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Unique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keys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the blockchain </a:t>
            </a:r>
            <a:r>
              <a:rPr sz="18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much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harder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hackers to crack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bypass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software.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6419728" y="1529988"/>
            <a:ext cx="3719829" cy="10585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800"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BENEFITS</a:t>
            </a:r>
            <a:r>
              <a:rPr sz="1800" spc="-4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COMPANIES</a:t>
            </a:r>
            <a:r>
              <a:rPr sz="1800" b="1"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2000"/>
              </a:lnSpc>
              <a:spcBef>
                <a:spcPts val="790"/>
              </a:spcBef>
            </a:pP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Less Fraud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: Fewer fake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keys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mean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money </a:t>
            </a:r>
            <a:r>
              <a:rPr sz="18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the company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6357620" y="2755900"/>
            <a:ext cx="433133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00"/>
              </a:spcBef>
              <a:buSzPct val="93000"/>
              <a:buFont typeface="Times New Roman" panose="02020603050405020304"/>
              <a:buChar char="•"/>
              <a:tabLst>
                <a:tab pos="80010" algn="l"/>
              </a:tabLst>
            </a:pP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Better Security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Makes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the product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safer and </a:t>
            </a:r>
            <a:r>
              <a:rPr sz="18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improves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company’s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reputation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15"/>
          <p:cNvSpPr txBox="1"/>
          <p:nvPr/>
        </p:nvSpPr>
        <p:spPr>
          <a:xfrm>
            <a:off x="63518" y="927567"/>
            <a:ext cx="5219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0525" algn="l"/>
              </a:tabLst>
            </a:pPr>
            <a:r>
              <a:rPr sz="1450" dirty="0">
                <a:latin typeface="Arial MT"/>
                <a:cs typeface="Arial MT"/>
              </a:rPr>
              <a:t>•</a:t>
            </a:r>
            <a:r>
              <a:rPr sz="1450" spc="10" dirty="0">
                <a:latin typeface="Arial MT"/>
                <a:cs typeface="Arial MT"/>
              </a:rPr>
              <a:t>.</a:t>
            </a:r>
            <a:r>
              <a:rPr sz="1450" dirty="0">
                <a:latin typeface="Arial MT"/>
                <a:cs typeface="Arial MT"/>
              </a:rPr>
              <a:t>	•</a:t>
            </a:r>
            <a:r>
              <a:rPr sz="1450" spc="10" dirty="0">
                <a:latin typeface="Arial MT"/>
                <a:cs typeface="Arial MT"/>
              </a:rPr>
              <a:t>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1" name="object 16"/>
          <p:cNvSpPr/>
          <p:nvPr/>
        </p:nvSpPr>
        <p:spPr>
          <a:xfrm>
            <a:off x="585470" y="1322070"/>
            <a:ext cx="4914265" cy="4791710"/>
          </a:xfrm>
          <a:custGeom>
            <a:avLst/>
            <a:gdLst/>
            <a:ahLst/>
            <a:cxnLst/>
            <a:rect l="l" t="t" r="r" b="b"/>
            <a:pathLst>
              <a:path w="4421505" h="4177665">
                <a:moveTo>
                  <a:pt x="0" y="696468"/>
                </a:moveTo>
                <a:lnTo>
                  <a:pt x="1602" y="648852"/>
                </a:lnTo>
                <a:lnTo>
                  <a:pt x="6340" y="602087"/>
                </a:lnTo>
                <a:lnTo>
                  <a:pt x="14111" y="556277"/>
                </a:lnTo>
                <a:lnTo>
                  <a:pt x="24814" y="511527"/>
                </a:lnTo>
                <a:lnTo>
                  <a:pt x="38345" y="467941"/>
                </a:lnTo>
                <a:lnTo>
                  <a:pt x="54602" y="425624"/>
                </a:lnTo>
                <a:lnTo>
                  <a:pt x="73482" y="384680"/>
                </a:lnTo>
                <a:lnTo>
                  <a:pt x="94883" y="345214"/>
                </a:lnTo>
                <a:lnTo>
                  <a:pt x="118702" y="307330"/>
                </a:lnTo>
                <a:lnTo>
                  <a:pt x="144837" y="271132"/>
                </a:lnTo>
                <a:lnTo>
                  <a:pt x="173185" y="236726"/>
                </a:lnTo>
                <a:lnTo>
                  <a:pt x="203644" y="204216"/>
                </a:lnTo>
                <a:lnTo>
                  <a:pt x="236111" y="173705"/>
                </a:lnTo>
                <a:lnTo>
                  <a:pt x="270484" y="145300"/>
                </a:lnTo>
                <a:lnTo>
                  <a:pt x="306660" y="119104"/>
                </a:lnTo>
                <a:lnTo>
                  <a:pt x="344536" y="95221"/>
                </a:lnTo>
                <a:lnTo>
                  <a:pt x="384011" y="73757"/>
                </a:lnTo>
                <a:lnTo>
                  <a:pt x="424981" y="54816"/>
                </a:lnTo>
                <a:lnTo>
                  <a:pt x="467344" y="38502"/>
                </a:lnTo>
                <a:lnTo>
                  <a:pt x="510998" y="24920"/>
                </a:lnTo>
                <a:lnTo>
                  <a:pt x="555840" y="14174"/>
                </a:lnTo>
                <a:lnTo>
                  <a:pt x="601767" y="6369"/>
                </a:lnTo>
                <a:lnTo>
                  <a:pt x="648677" y="1609"/>
                </a:lnTo>
                <a:lnTo>
                  <a:pt x="696468" y="0"/>
                </a:lnTo>
                <a:lnTo>
                  <a:pt x="3724656" y="0"/>
                </a:lnTo>
                <a:lnTo>
                  <a:pt x="3772271" y="1609"/>
                </a:lnTo>
                <a:lnTo>
                  <a:pt x="3819036" y="6369"/>
                </a:lnTo>
                <a:lnTo>
                  <a:pt x="3864846" y="14174"/>
                </a:lnTo>
                <a:lnTo>
                  <a:pt x="3909596" y="24920"/>
                </a:lnTo>
                <a:lnTo>
                  <a:pt x="3953182" y="38502"/>
                </a:lnTo>
                <a:lnTo>
                  <a:pt x="3995499" y="54816"/>
                </a:lnTo>
                <a:lnTo>
                  <a:pt x="4036443" y="73757"/>
                </a:lnTo>
                <a:lnTo>
                  <a:pt x="4075909" y="95221"/>
                </a:lnTo>
                <a:lnTo>
                  <a:pt x="4113793" y="119104"/>
                </a:lnTo>
                <a:lnTo>
                  <a:pt x="4149991" y="145300"/>
                </a:lnTo>
                <a:lnTo>
                  <a:pt x="4184397" y="173705"/>
                </a:lnTo>
                <a:lnTo>
                  <a:pt x="4216907" y="204216"/>
                </a:lnTo>
                <a:lnTo>
                  <a:pt x="4247418" y="236726"/>
                </a:lnTo>
                <a:lnTo>
                  <a:pt x="4275823" y="271132"/>
                </a:lnTo>
                <a:lnTo>
                  <a:pt x="4302019" y="307330"/>
                </a:lnTo>
                <a:lnTo>
                  <a:pt x="4325902" y="345214"/>
                </a:lnTo>
                <a:lnTo>
                  <a:pt x="4347366" y="384680"/>
                </a:lnTo>
                <a:lnTo>
                  <a:pt x="4366307" y="425624"/>
                </a:lnTo>
                <a:lnTo>
                  <a:pt x="4382621" y="467941"/>
                </a:lnTo>
                <a:lnTo>
                  <a:pt x="4396203" y="511527"/>
                </a:lnTo>
                <a:lnTo>
                  <a:pt x="4406949" y="556277"/>
                </a:lnTo>
                <a:lnTo>
                  <a:pt x="4414754" y="602087"/>
                </a:lnTo>
                <a:lnTo>
                  <a:pt x="4419514" y="648852"/>
                </a:lnTo>
                <a:lnTo>
                  <a:pt x="4421124" y="696468"/>
                </a:lnTo>
                <a:lnTo>
                  <a:pt x="4421124" y="3480816"/>
                </a:lnTo>
                <a:lnTo>
                  <a:pt x="4419514" y="3528431"/>
                </a:lnTo>
                <a:lnTo>
                  <a:pt x="4414754" y="3575196"/>
                </a:lnTo>
                <a:lnTo>
                  <a:pt x="4406949" y="3621006"/>
                </a:lnTo>
                <a:lnTo>
                  <a:pt x="4396203" y="3665756"/>
                </a:lnTo>
                <a:lnTo>
                  <a:pt x="4382621" y="3709342"/>
                </a:lnTo>
                <a:lnTo>
                  <a:pt x="4366307" y="3751659"/>
                </a:lnTo>
                <a:lnTo>
                  <a:pt x="4347366" y="3792603"/>
                </a:lnTo>
                <a:lnTo>
                  <a:pt x="4325902" y="3832069"/>
                </a:lnTo>
                <a:lnTo>
                  <a:pt x="4302019" y="3869954"/>
                </a:lnTo>
                <a:lnTo>
                  <a:pt x="4275823" y="3906151"/>
                </a:lnTo>
                <a:lnTo>
                  <a:pt x="4247418" y="3940557"/>
                </a:lnTo>
                <a:lnTo>
                  <a:pt x="4216907" y="3973068"/>
                </a:lnTo>
                <a:lnTo>
                  <a:pt x="4184397" y="4003578"/>
                </a:lnTo>
                <a:lnTo>
                  <a:pt x="4149991" y="4031983"/>
                </a:lnTo>
                <a:lnTo>
                  <a:pt x="4113793" y="4058179"/>
                </a:lnTo>
                <a:lnTo>
                  <a:pt x="4075909" y="4082062"/>
                </a:lnTo>
                <a:lnTo>
                  <a:pt x="4036443" y="4103526"/>
                </a:lnTo>
                <a:lnTo>
                  <a:pt x="3995499" y="4122467"/>
                </a:lnTo>
                <a:lnTo>
                  <a:pt x="3953182" y="4138781"/>
                </a:lnTo>
                <a:lnTo>
                  <a:pt x="3909596" y="4152363"/>
                </a:lnTo>
                <a:lnTo>
                  <a:pt x="3864846" y="4163109"/>
                </a:lnTo>
                <a:lnTo>
                  <a:pt x="3819036" y="4170914"/>
                </a:lnTo>
                <a:lnTo>
                  <a:pt x="3772271" y="4175674"/>
                </a:lnTo>
                <a:lnTo>
                  <a:pt x="3724656" y="4177284"/>
                </a:lnTo>
                <a:lnTo>
                  <a:pt x="696468" y="4177284"/>
                </a:lnTo>
                <a:lnTo>
                  <a:pt x="648677" y="4175674"/>
                </a:lnTo>
                <a:lnTo>
                  <a:pt x="601767" y="4170914"/>
                </a:lnTo>
                <a:lnTo>
                  <a:pt x="555840" y="4163109"/>
                </a:lnTo>
                <a:lnTo>
                  <a:pt x="510998" y="4152363"/>
                </a:lnTo>
                <a:lnTo>
                  <a:pt x="467344" y="4138781"/>
                </a:lnTo>
                <a:lnTo>
                  <a:pt x="424981" y="4122467"/>
                </a:lnTo>
                <a:lnTo>
                  <a:pt x="384011" y="4103526"/>
                </a:lnTo>
                <a:lnTo>
                  <a:pt x="344536" y="4082062"/>
                </a:lnTo>
                <a:lnTo>
                  <a:pt x="306660" y="4058179"/>
                </a:lnTo>
                <a:lnTo>
                  <a:pt x="270484" y="4031983"/>
                </a:lnTo>
                <a:lnTo>
                  <a:pt x="236111" y="4003578"/>
                </a:lnTo>
                <a:lnTo>
                  <a:pt x="203644" y="3973068"/>
                </a:lnTo>
                <a:lnTo>
                  <a:pt x="173185" y="3940557"/>
                </a:lnTo>
                <a:lnTo>
                  <a:pt x="144837" y="3906151"/>
                </a:lnTo>
                <a:lnTo>
                  <a:pt x="118702" y="3869954"/>
                </a:lnTo>
                <a:lnTo>
                  <a:pt x="94883" y="3832069"/>
                </a:lnTo>
                <a:lnTo>
                  <a:pt x="73482" y="3792603"/>
                </a:lnTo>
                <a:lnTo>
                  <a:pt x="54602" y="3751659"/>
                </a:lnTo>
                <a:lnTo>
                  <a:pt x="38345" y="3709342"/>
                </a:lnTo>
                <a:lnTo>
                  <a:pt x="24814" y="3665756"/>
                </a:lnTo>
                <a:lnTo>
                  <a:pt x="14111" y="3621006"/>
                </a:lnTo>
                <a:lnTo>
                  <a:pt x="6340" y="3575196"/>
                </a:lnTo>
                <a:lnTo>
                  <a:pt x="1602" y="3528431"/>
                </a:lnTo>
                <a:lnTo>
                  <a:pt x="0" y="3480816"/>
                </a:lnTo>
                <a:lnTo>
                  <a:pt x="0" y="696468"/>
                </a:lnTo>
                <a:close/>
              </a:path>
              <a:path w="4421505" h="4177665">
                <a:moveTo>
                  <a:pt x="0" y="696468"/>
                </a:moveTo>
                <a:lnTo>
                  <a:pt x="1602" y="648852"/>
                </a:lnTo>
                <a:lnTo>
                  <a:pt x="6340" y="602087"/>
                </a:lnTo>
                <a:lnTo>
                  <a:pt x="14111" y="556277"/>
                </a:lnTo>
                <a:lnTo>
                  <a:pt x="24814" y="511527"/>
                </a:lnTo>
                <a:lnTo>
                  <a:pt x="38345" y="467941"/>
                </a:lnTo>
                <a:lnTo>
                  <a:pt x="54602" y="425624"/>
                </a:lnTo>
                <a:lnTo>
                  <a:pt x="73482" y="384680"/>
                </a:lnTo>
                <a:lnTo>
                  <a:pt x="94883" y="345214"/>
                </a:lnTo>
                <a:lnTo>
                  <a:pt x="118702" y="307330"/>
                </a:lnTo>
                <a:lnTo>
                  <a:pt x="144837" y="271132"/>
                </a:lnTo>
                <a:lnTo>
                  <a:pt x="173185" y="236726"/>
                </a:lnTo>
                <a:lnTo>
                  <a:pt x="203644" y="204216"/>
                </a:lnTo>
                <a:lnTo>
                  <a:pt x="236111" y="173705"/>
                </a:lnTo>
                <a:lnTo>
                  <a:pt x="270484" y="145300"/>
                </a:lnTo>
                <a:lnTo>
                  <a:pt x="306660" y="119104"/>
                </a:lnTo>
                <a:lnTo>
                  <a:pt x="344536" y="95221"/>
                </a:lnTo>
                <a:lnTo>
                  <a:pt x="384011" y="73757"/>
                </a:lnTo>
                <a:lnTo>
                  <a:pt x="424981" y="54816"/>
                </a:lnTo>
                <a:lnTo>
                  <a:pt x="467344" y="38502"/>
                </a:lnTo>
                <a:lnTo>
                  <a:pt x="510998" y="24920"/>
                </a:lnTo>
                <a:lnTo>
                  <a:pt x="555840" y="14174"/>
                </a:lnTo>
                <a:lnTo>
                  <a:pt x="601767" y="6369"/>
                </a:lnTo>
                <a:lnTo>
                  <a:pt x="648677" y="1609"/>
                </a:lnTo>
                <a:lnTo>
                  <a:pt x="696468" y="0"/>
                </a:lnTo>
                <a:lnTo>
                  <a:pt x="3724656" y="0"/>
                </a:lnTo>
                <a:lnTo>
                  <a:pt x="3772271" y="1609"/>
                </a:lnTo>
                <a:lnTo>
                  <a:pt x="3819036" y="6369"/>
                </a:lnTo>
                <a:lnTo>
                  <a:pt x="3864846" y="14174"/>
                </a:lnTo>
                <a:lnTo>
                  <a:pt x="3909596" y="24920"/>
                </a:lnTo>
                <a:lnTo>
                  <a:pt x="3953182" y="38502"/>
                </a:lnTo>
                <a:lnTo>
                  <a:pt x="3995499" y="54816"/>
                </a:lnTo>
                <a:lnTo>
                  <a:pt x="4036443" y="73757"/>
                </a:lnTo>
                <a:lnTo>
                  <a:pt x="4075909" y="95221"/>
                </a:lnTo>
                <a:lnTo>
                  <a:pt x="4113793" y="119104"/>
                </a:lnTo>
                <a:lnTo>
                  <a:pt x="4149991" y="145300"/>
                </a:lnTo>
                <a:lnTo>
                  <a:pt x="4184397" y="173705"/>
                </a:lnTo>
                <a:lnTo>
                  <a:pt x="4216907" y="204216"/>
                </a:lnTo>
                <a:lnTo>
                  <a:pt x="4247418" y="236726"/>
                </a:lnTo>
                <a:lnTo>
                  <a:pt x="4275823" y="271132"/>
                </a:lnTo>
                <a:lnTo>
                  <a:pt x="4302019" y="307330"/>
                </a:lnTo>
                <a:lnTo>
                  <a:pt x="4325902" y="345214"/>
                </a:lnTo>
                <a:lnTo>
                  <a:pt x="4347366" y="384680"/>
                </a:lnTo>
                <a:lnTo>
                  <a:pt x="4366307" y="425624"/>
                </a:lnTo>
                <a:lnTo>
                  <a:pt x="4382621" y="467941"/>
                </a:lnTo>
                <a:lnTo>
                  <a:pt x="4396203" y="511527"/>
                </a:lnTo>
                <a:lnTo>
                  <a:pt x="4406949" y="556277"/>
                </a:lnTo>
                <a:lnTo>
                  <a:pt x="4414754" y="602087"/>
                </a:lnTo>
                <a:lnTo>
                  <a:pt x="4419514" y="648852"/>
                </a:lnTo>
                <a:lnTo>
                  <a:pt x="4421124" y="696468"/>
                </a:lnTo>
                <a:lnTo>
                  <a:pt x="4421124" y="3480816"/>
                </a:lnTo>
                <a:lnTo>
                  <a:pt x="4419514" y="3528431"/>
                </a:lnTo>
                <a:lnTo>
                  <a:pt x="4414754" y="3575196"/>
                </a:lnTo>
                <a:lnTo>
                  <a:pt x="4406949" y="3621006"/>
                </a:lnTo>
                <a:lnTo>
                  <a:pt x="4396203" y="3665756"/>
                </a:lnTo>
                <a:lnTo>
                  <a:pt x="4382621" y="3709342"/>
                </a:lnTo>
                <a:lnTo>
                  <a:pt x="4366307" y="3751659"/>
                </a:lnTo>
                <a:lnTo>
                  <a:pt x="4347366" y="3792603"/>
                </a:lnTo>
                <a:lnTo>
                  <a:pt x="4325902" y="3832069"/>
                </a:lnTo>
                <a:lnTo>
                  <a:pt x="4302019" y="3869954"/>
                </a:lnTo>
                <a:lnTo>
                  <a:pt x="4275823" y="3906151"/>
                </a:lnTo>
                <a:lnTo>
                  <a:pt x="4247418" y="3940557"/>
                </a:lnTo>
                <a:lnTo>
                  <a:pt x="4216907" y="3973068"/>
                </a:lnTo>
                <a:lnTo>
                  <a:pt x="4184397" y="4003578"/>
                </a:lnTo>
                <a:lnTo>
                  <a:pt x="4149991" y="4031983"/>
                </a:lnTo>
                <a:lnTo>
                  <a:pt x="4113793" y="4058179"/>
                </a:lnTo>
                <a:lnTo>
                  <a:pt x="4075909" y="4082062"/>
                </a:lnTo>
                <a:lnTo>
                  <a:pt x="4036443" y="4103526"/>
                </a:lnTo>
                <a:lnTo>
                  <a:pt x="3995499" y="4122467"/>
                </a:lnTo>
                <a:lnTo>
                  <a:pt x="3953182" y="4138781"/>
                </a:lnTo>
                <a:lnTo>
                  <a:pt x="3909596" y="4152363"/>
                </a:lnTo>
                <a:lnTo>
                  <a:pt x="3864846" y="4163109"/>
                </a:lnTo>
                <a:lnTo>
                  <a:pt x="3819036" y="4170914"/>
                </a:lnTo>
                <a:lnTo>
                  <a:pt x="3772271" y="4175674"/>
                </a:lnTo>
                <a:lnTo>
                  <a:pt x="3724656" y="4177284"/>
                </a:lnTo>
                <a:lnTo>
                  <a:pt x="696468" y="4177284"/>
                </a:lnTo>
                <a:lnTo>
                  <a:pt x="648677" y="4175674"/>
                </a:lnTo>
                <a:lnTo>
                  <a:pt x="601767" y="4170914"/>
                </a:lnTo>
                <a:lnTo>
                  <a:pt x="555840" y="4163109"/>
                </a:lnTo>
                <a:lnTo>
                  <a:pt x="510998" y="4152363"/>
                </a:lnTo>
                <a:lnTo>
                  <a:pt x="467344" y="4138781"/>
                </a:lnTo>
                <a:lnTo>
                  <a:pt x="424981" y="4122467"/>
                </a:lnTo>
                <a:lnTo>
                  <a:pt x="384011" y="4103526"/>
                </a:lnTo>
                <a:lnTo>
                  <a:pt x="344536" y="4082062"/>
                </a:lnTo>
                <a:lnTo>
                  <a:pt x="306660" y="4058179"/>
                </a:lnTo>
                <a:lnTo>
                  <a:pt x="270484" y="4031983"/>
                </a:lnTo>
                <a:lnTo>
                  <a:pt x="236111" y="4003578"/>
                </a:lnTo>
                <a:lnTo>
                  <a:pt x="203644" y="3973068"/>
                </a:lnTo>
                <a:lnTo>
                  <a:pt x="173185" y="3940557"/>
                </a:lnTo>
                <a:lnTo>
                  <a:pt x="144837" y="3906151"/>
                </a:lnTo>
                <a:lnTo>
                  <a:pt x="118702" y="3869954"/>
                </a:lnTo>
                <a:lnTo>
                  <a:pt x="94883" y="3832069"/>
                </a:lnTo>
                <a:lnTo>
                  <a:pt x="73482" y="3792603"/>
                </a:lnTo>
                <a:lnTo>
                  <a:pt x="54602" y="3751659"/>
                </a:lnTo>
                <a:lnTo>
                  <a:pt x="38345" y="3709342"/>
                </a:lnTo>
                <a:lnTo>
                  <a:pt x="24814" y="3665756"/>
                </a:lnTo>
                <a:lnTo>
                  <a:pt x="14111" y="3621006"/>
                </a:lnTo>
                <a:lnTo>
                  <a:pt x="6340" y="3575196"/>
                </a:lnTo>
                <a:lnTo>
                  <a:pt x="1602" y="3528431"/>
                </a:lnTo>
                <a:lnTo>
                  <a:pt x="0" y="3480816"/>
                </a:lnTo>
                <a:lnTo>
                  <a:pt x="0" y="696468"/>
                </a:lnTo>
                <a:close/>
              </a:path>
            </a:pathLst>
          </a:custGeom>
          <a:ln w="7620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6269355" y="1322070"/>
            <a:ext cx="4418330" cy="2107565"/>
          </a:xfrm>
          <a:custGeom>
            <a:avLst/>
            <a:gdLst/>
            <a:ahLst/>
            <a:cxnLst/>
            <a:rect l="l" t="t" r="r" b="b"/>
            <a:pathLst>
              <a:path w="4419600" h="2575560">
                <a:moveTo>
                  <a:pt x="0" y="429767"/>
                </a:moveTo>
                <a:lnTo>
                  <a:pt x="2516" y="383137"/>
                </a:lnTo>
                <a:lnTo>
                  <a:pt x="9890" y="337913"/>
                </a:lnTo>
                <a:lnTo>
                  <a:pt x="21860" y="294363"/>
                </a:lnTo>
                <a:lnTo>
                  <a:pt x="38161" y="252756"/>
                </a:lnTo>
                <a:lnTo>
                  <a:pt x="58532" y="213359"/>
                </a:lnTo>
                <a:lnTo>
                  <a:pt x="82710" y="176442"/>
                </a:lnTo>
                <a:lnTo>
                  <a:pt x="110431" y="142272"/>
                </a:lnTo>
                <a:lnTo>
                  <a:pt x="141434" y="111117"/>
                </a:lnTo>
                <a:lnTo>
                  <a:pt x="175455" y="83246"/>
                </a:lnTo>
                <a:lnTo>
                  <a:pt x="212231" y="58927"/>
                </a:lnTo>
                <a:lnTo>
                  <a:pt x="251499" y="38429"/>
                </a:lnTo>
                <a:lnTo>
                  <a:pt x="292998" y="22018"/>
                </a:lnTo>
                <a:lnTo>
                  <a:pt x="336463" y="9964"/>
                </a:lnTo>
                <a:lnTo>
                  <a:pt x="381633" y="2535"/>
                </a:lnTo>
                <a:lnTo>
                  <a:pt x="428243" y="0"/>
                </a:lnTo>
                <a:lnTo>
                  <a:pt x="3991356" y="0"/>
                </a:lnTo>
                <a:lnTo>
                  <a:pt x="4037966" y="2535"/>
                </a:lnTo>
                <a:lnTo>
                  <a:pt x="4083136" y="9964"/>
                </a:lnTo>
                <a:lnTo>
                  <a:pt x="4126601" y="22018"/>
                </a:lnTo>
                <a:lnTo>
                  <a:pt x="4168100" y="38429"/>
                </a:lnTo>
                <a:lnTo>
                  <a:pt x="4207368" y="58927"/>
                </a:lnTo>
                <a:lnTo>
                  <a:pt x="4244144" y="83246"/>
                </a:lnTo>
                <a:lnTo>
                  <a:pt x="4278165" y="111117"/>
                </a:lnTo>
                <a:lnTo>
                  <a:pt x="4309168" y="142272"/>
                </a:lnTo>
                <a:lnTo>
                  <a:pt x="4336889" y="176442"/>
                </a:lnTo>
                <a:lnTo>
                  <a:pt x="4361067" y="213359"/>
                </a:lnTo>
                <a:lnTo>
                  <a:pt x="4381438" y="252756"/>
                </a:lnTo>
                <a:lnTo>
                  <a:pt x="4397739" y="294363"/>
                </a:lnTo>
                <a:lnTo>
                  <a:pt x="4409709" y="337913"/>
                </a:lnTo>
                <a:lnTo>
                  <a:pt x="4417083" y="383137"/>
                </a:lnTo>
                <a:lnTo>
                  <a:pt x="4419600" y="429767"/>
                </a:lnTo>
                <a:lnTo>
                  <a:pt x="4419600" y="2147316"/>
                </a:lnTo>
                <a:lnTo>
                  <a:pt x="4417083" y="2193926"/>
                </a:lnTo>
                <a:lnTo>
                  <a:pt x="4409709" y="2239096"/>
                </a:lnTo>
                <a:lnTo>
                  <a:pt x="4397739" y="2282561"/>
                </a:lnTo>
                <a:lnTo>
                  <a:pt x="4381438" y="2324060"/>
                </a:lnTo>
                <a:lnTo>
                  <a:pt x="4361067" y="2363328"/>
                </a:lnTo>
                <a:lnTo>
                  <a:pt x="4336889" y="2400104"/>
                </a:lnTo>
                <a:lnTo>
                  <a:pt x="4309168" y="2434125"/>
                </a:lnTo>
                <a:lnTo>
                  <a:pt x="4278165" y="2465128"/>
                </a:lnTo>
                <a:lnTo>
                  <a:pt x="4244144" y="2492849"/>
                </a:lnTo>
                <a:lnTo>
                  <a:pt x="4207368" y="2517027"/>
                </a:lnTo>
                <a:lnTo>
                  <a:pt x="4168100" y="2537398"/>
                </a:lnTo>
                <a:lnTo>
                  <a:pt x="4126601" y="2553699"/>
                </a:lnTo>
                <a:lnTo>
                  <a:pt x="4083136" y="2565669"/>
                </a:lnTo>
                <a:lnTo>
                  <a:pt x="4037966" y="2573043"/>
                </a:lnTo>
                <a:lnTo>
                  <a:pt x="3991356" y="2575559"/>
                </a:lnTo>
                <a:lnTo>
                  <a:pt x="428243" y="2575559"/>
                </a:lnTo>
                <a:lnTo>
                  <a:pt x="381633" y="2573043"/>
                </a:lnTo>
                <a:lnTo>
                  <a:pt x="336463" y="2565669"/>
                </a:lnTo>
                <a:lnTo>
                  <a:pt x="292998" y="2553699"/>
                </a:lnTo>
                <a:lnTo>
                  <a:pt x="251499" y="2537398"/>
                </a:lnTo>
                <a:lnTo>
                  <a:pt x="212231" y="2517027"/>
                </a:lnTo>
                <a:lnTo>
                  <a:pt x="175455" y="2492849"/>
                </a:lnTo>
                <a:lnTo>
                  <a:pt x="141434" y="2465128"/>
                </a:lnTo>
                <a:lnTo>
                  <a:pt x="110431" y="2434125"/>
                </a:lnTo>
                <a:lnTo>
                  <a:pt x="82710" y="2400104"/>
                </a:lnTo>
                <a:lnTo>
                  <a:pt x="58532" y="2363328"/>
                </a:lnTo>
                <a:lnTo>
                  <a:pt x="38161" y="2324060"/>
                </a:lnTo>
                <a:lnTo>
                  <a:pt x="21860" y="2282561"/>
                </a:lnTo>
                <a:lnTo>
                  <a:pt x="9890" y="2239096"/>
                </a:lnTo>
                <a:lnTo>
                  <a:pt x="2516" y="2193926"/>
                </a:lnTo>
                <a:lnTo>
                  <a:pt x="0" y="2147316"/>
                </a:lnTo>
                <a:lnTo>
                  <a:pt x="0" y="429767"/>
                </a:lnTo>
                <a:close/>
              </a:path>
              <a:path w="4419600" h="2575560">
                <a:moveTo>
                  <a:pt x="0" y="429767"/>
                </a:moveTo>
                <a:lnTo>
                  <a:pt x="2516" y="383137"/>
                </a:lnTo>
                <a:lnTo>
                  <a:pt x="9890" y="337913"/>
                </a:lnTo>
                <a:lnTo>
                  <a:pt x="21860" y="294363"/>
                </a:lnTo>
                <a:lnTo>
                  <a:pt x="38161" y="252756"/>
                </a:lnTo>
                <a:lnTo>
                  <a:pt x="58532" y="213359"/>
                </a:lnTo>
                <a:lnTo>
                  <a:pt x="82710" y="176442"/>
                </a:lnTo>
                <a:lnTo>
                  <a:pt x="110431" y="142272"/>
                </a:lnTo>
                <a:lnTo>
                  <a:pt x="141434" y="111117"/>
                </a:lnTo>
                <a:lnTo>
                  <a:pt x="175455" y="83246"/>
                </a:lnTo>
                <a:lnTo>
                  <a:pt x="212231" y="58927"/>
                </a:lnTo>
                <a:lnTo>
                  <a:pt x="251499" y="38429"/>
                </a:lnTo>
                <a:lnTo>
                  <a:pt x="292998" y="22018"/>
                </a:lnTo>
                <a:lnTo>
                  <a:pt x="336463" y="9964"/>
                </a:lnTo>
                <a:lnTo>
                  <a:pt x="381633" y="2535"/>
                </a:lnTo>
                <a:lnTo>
                  <a:pt x="428243" y="0"/>
                </a:lnTo>
                <a:lnTo>
                  <a:pt x="3991356" y="0"/>
                </a:lnTo>
                <a:lnTo>
                  <a:pt x="4037966" y="2535"/>
                </a:lnTo>
                <a:lnTo>
                  <a:pt x="4083136" y="9964"/>
                </a:lnTo>
                <a:lnTo>
                  <a:pt x="4126601" y="22018"/>
                </a:lnTo>
                <a:lnTo>
                  <a:pt x="4168100" y="38429"/>
                </a:lnTo>
                <a:lnTo>
                  <a:pt x="4207368" y="58927"/>
                </a:lnTo>
                <a:lnTo>
                  <a:pt x="4244144" y="83246"/>
                </a:lnTo>
                <a:lnTo>
                  <a:pt x="4278165" y="111117"/>
                </a:lnTo>
                <a:lnTo>
                  <a:pt x="4309168" y="142272"/>
                </a:lnTo>
                <a:lnTo>
                  <a:pt x="4336889" y="176442"/>
                </a:lnTo>
                <a:lnTo>
                  <a:pt x="4361067" y="213359"/>
                </a:lnTo>
                <a:lnTo>
                  <a:pt x="4381438" y="252756"/>
                </a:lnTo>
                <a:lnTo>
                  <a:pt x="4397739" y="294363"/>
                </a:lnTo>
                <a:lnTo>
                  <a:pt x="4409709" y="337913"/>
                </a:lnTo>
                <a:lnTo>
                  <a:pt x="4417083" y="383137"/>
                </a:lnTo>
                <a:lnTo>
                  <a:pt x="4419600" y="429767"/>
                </a:lnTo>
                <a:lnTo>
                  <a:pt x="4419600" y="2147316"/>
                </a:lnTo>
                <a:lnTo>
                  <a:pt x="4417083" y="2193926"/>
                </a:lnTo>
                <a:lnTo>
                  <a:pt x="4409709" y="2239096"/>
                </a:lnTo>
                <a:lnTo>
                  <a:pt x="4397739" y="2282561"/>
                </a:lnTo>
                <a:lnTo>
                  <a:pt x="4381438" y="2324060"/>
                </a:lnTo>
                <a:lnTo>
                  <a:pt x="4361067" y="2363328"/>
                </a:lnTo>
                <a:lnTo>
                  <a:pt x="4336889" y="2400104"/>
                </a:lnTo>
                <a:lnTo>
                  <a:pt x="4309168" y="2434125"/>
                </a:lnTo>
                <a:lnTo>
                  <a:pt x="4278165" y="2465128"/>
                </a:lnTo>
                <a:lnTo>
                  <a:pt x="4244144" y="2492849"/>
                </a:lnTo>
                <a:lnTo>
                  <a:pt x="4207368" y="2517027"/>
                </a:lnTo>
                <a:lnTo>
                  <a:pt x="4168100" y="2537398"/>
                </a:lnTo>
                <a:lnTo>
                  <a:pt x="4126601" y="2553699"/>
                </a:lnTo>
                <a:lnTo>
                  <a:pt x="4083136" y="2565669"/>
                </a:lnTo>
                <a:lnTo>
                  <a:pt x="4037966" y="2573043"/>
                </a:lnTo>
                <a:lnTo>
                  <a:pt x="3991356" y="2575559"/>
                </a:lnTo>
                <a:lnTo>
                  <a:pt x="428243" y="2575559"/>
                </a:lnTo>
                <a:lnTo>
                  <a:pt x="381633" y="2573043"/>
                </a:lnTo>
                <a:lnTo>
                  <a:pt x="336463" y="2565669"/>
                </a:lnTo>
                <a:lnTo>
                  <a:pt x="292998" y="2553699"/>
                </a:lnTo>
                <a:lnTo>
                  <a:pt x="251499" y="2537398"/>
                </a:lnTo>
                <a:lnTo>
                  <a:pt x="212231" y="2517027"/>
                </a:lnTo>
                <a:lnTo>
                  <a:pt x="175455" y="2492849"/>
                </a:lnTo>
                <a:lnTo>
                  <a:pt x="141434" y="2465128"/>
                </a:lnTo>
                <a:lnTo>
                  <a:pt x="110431" y="2434125"/>
                </a:lnTo>
                <a:lnTo>
                  <a:pt x="82710" y="2400104"/>
                </a:lnTo>
                <a:lnTo>
                  <a:pt x="58532" y="2363328"/>
                </a:lnTo>
                <a:lnTo>
                  <a:pt x="38161" y="2324060"/>
                </a:lnTo>
                <a:lnTo>
                  <a:pt x="21860" y="2282561"/>
                </a:lnTo>
                <a:lnTo>
                  <a:pt x="9890" y="2239096"/>
                </a:lnTo>
                <a:lnTo>
                  <a:pt x="2516" y="2193926"/>
                </a:lnTo>
                <a:lnTo>
                  <a:pt x="0" y="2147316"/>
                </a:lnTo>
                <a:lnTo>
                  <a:pt x="0" y="429767"/>
                </a:lnTo>
                <a:close/>
              </a:path>
            </a:pathLst>
          </a:custGeom>
          <a:ln w="7620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6208395" y="3557905"/>
            <a:ext cx="4479925" cy="1157605"/>
          </a:xfrm>
          <a:custGeom>
            <a:avLst/>
            <a:gdLst/>
            <a:ahLst/>
            <a:cxnLst/>
            <a:rect l="l" t="t" r="r" b="b"/>
            <a:pathLst>
              <a:path w="4419600" h="1268095">
                <a:moveTo>
                  <a:pt x="0" y="211836"/>
                </a:moveTo>
                <a:lnTo>
                  <a:pt x="5571" y="163152"/>
                </a:lnTo>
                <a:lnTo>
                  <a:pt x="21433" y="118520"/>
                </a:lnTo>
                <a:lnTo>
                  <a:pt x="46306" y="79194"/>
                </a:lnTo>
                <a:lnTo>
                  <a:pt x="78910" y="46426"/>
                </a:lnTo>
                <a:lnTo>
                  <a:pt x="117965" y="21469"/>
                </a:lnTo>
                <a:lnTo>
                  <a:pt x="162192" y="5576"/>
                </a:lnTo>
                <a:lnTo>
                  <a:pt x="210311" y="0"/>
                </a:lnTo>
                <a:lnTo>
                  <a:pt x="4209288" y="0"/>
                </a:lnTo>
                <a:lnTo>
                  <a:pt x="4257407" y="5576"/>
                </a:lnTo>
                <a:lnTo>
                  <a:pt x="4301634" y="21469"/>
                </a:lnTo>
                <a:lnTo>
                  <a:pt x="4340689" y="46426"/>
                </a:lnTo>
                <a:lnTo>
                  <a:pt x="4373293" y="79194"/>
                </a:lnTo>
                <a:lnTo>
                  <a:pt x="4398166" y="118520"/>
                </a:lnTo>
                <a:lnTo>
                  <a:pt x="4414028" y="163152"/>
                </a:lnTo>
                <a:lnTo>
                  <a:pt x="4419600" y="211836"/>
                </a:lnTo>
                <a:lnTo>
                  <a:pt x="4419600" y="1056131"/>
                </a:lnTo>
                <a:lnTo>
                  <a:pt x="4414028" y="1104815"/>
                </a:lnTo>
                <a:lnTo>
                  <a:pt x="4398166" y="1149446"/>
                </a:lnTo>
                <a:lnTo>
                  <a:pt x="4373293" y="1188773"/>
                </a:lnTo>
                <a:lnTo>
                  <a:pt x="4340689" y="1221541"/>
                </a:lnTo>
                <a:lnTo>
                  <a:pt x="4301634" y="1246498"/>
                </a:lnTo>
                <a:lnTo>
                  <a:pt x="4257407" y="1262391"/>
                </a:lnTo>
                <a:lnTo>
                  <a:pt x="4209288" y="1267967"/>
                </a:lnTo>
                <a:lnTo>
                  <a:pt x="210311" y="1267967"/>
                </a:lnTo>
                <a:lnTo>
                  <a:pt x="162192" y="1262391"/>
                </a:lnTo>
                <a:lnTo>
                  <a:pt x="117965" y="1246498"/>
                </a:lnTo>
                <a:lnTo>
                  <a:pt x="78910" y="1221541"/>
                </a:lnTo>
                <a:lnTo>
                  <a:pt x="46306" y="1188773"/>
                </a:lnTo>
                <a:lnTo>
                  <a:pt x="21433" y="1149446"/>
                </a:lnTo>
                <a:lnTo>
                  <a:pt x="5571" y="1104815"/>
                </a:lnTo>
                <a:lnTo>
                  <a:pt x="0" y="1056131"/>
                </a:lnTo>
                <a:lnTo>
                  <a:pt x="0" y="211836"/>
                </a:lnTo>
                <a:close/>
              </a:path>
              <a:path w="4419600" h="1268095">
                <a:moveTo>
                  <a:pt x="0" y="211836"/>
                </a:moveTo>
                <a:lnTo>
                  <a:pt x="5571" y="163152"/>
                </a:lnTo>
                <a:lnTo>
                  <a:pt x="21433" y="118520"/>
                </a:lnTo>
                <a:lnTo>
                  <a:pt x="46306" y="79194"/>
                </a:lnTo>
                <a:lnTo>
                  <a:pt x="78910" y="46426"/>
                </a:lnTo>
                <a:lnTo>
                  <a:pt x="117965" y="21469"/>
                </a:lnTo>
                <a:lnTo>
                  <a:pt x="162192" y="5576"/>
                </a:lnTo>
                <a:lnTo>
                  <a:pt x="210311" y="0"/>
                </a:lnTo>
                <a:lnTo>
                  <a:pt x="4209288" y="0"/>
                </a:lnTo>
                <a:lnTo>
                  <a:pt x="4257407" y="5576"/>
                </a:lnTo>
                <a:lnTo>
                  <a:pt x="4301634" y="21469"/>
                </a:lnTo>
                <a:lnTo>
                  <a:pt x="4340689" y="46426"/>
                </a:lnTo>
                <a:lnTo>
                  <a:pt x="4373293" y="79194"/>
                </a:lnTo>
                <a:lnTo>
                  <a:pt x="4398166" y="118520"/>
                </a:lnTo>
                <a:lnTo>
                  <a:pt x="4414028" y="163152"/>
                </a:lnTo>
                <a:lnTo>
                  <a:pt x="4419600" y="211836"/>
                </a:lnTo>
                <a:lnTo>
                  <a:pt x="4419600" y="1056131"/>
                </a:lnTo>
                <a:lnTo>
                  <a:pt x="4414028" y="1104815"/>
                </a:lnTo>
                <a:lnTo>
                  <a:pt x="4398166" y="1149446"/>
                </a:lnTo>
                <a:lnTo>
                  <a:pt x="4373293" y="1188773"/>
                </a:lnTo>
                <a:lnTo>
                  <a:pt x="4340689" y="1221541"/>
                </a:lnTo>
                <a:lnTo>
                  <a:pt x="4301634" y="1246498"/>
                </a:lnTo>
                <a:lnTo>
                  <a:pt x="4257407" y="1262391"/>
                </a:lnTo>
                <a:lnTo>
                  <a:pt x="4209288" y="1267967"/>
                </a:lnTo>
                <a:lnTo>
                  <a:pt x="210311" y="1267967"/>
                </a:lnTo>
                <a:lnTo>
                  <a:pt x="162192" y="1262391"/>
                </a:lnTo>
                <a:lnTo>
                  <a:pt x="117965" y="1246498"/>
                </a:lnTo>
                <a:lnTo>
                  <a:pt x="78910" y="1221541"/>
                </a:lnTo>
                <a:lnTo>
                  <a:pt x="46306" y="1188773"/>
                </a:lnTo>
                <a:lnTo>
                  <a:pt x="21433" y="1149446"/>
                </a:lnTo>
                <a:lnTo>
                  <a:pt x="5571" y="1104815"/>
                </a:lnTo>
                <a:lnTo>
                  <a:pt x="0" y="1056131"/>
                </a:lnTo>
                <a:lnTo>
                  <a:pt x="0" y="211836"/>
                </a:lnTo>
                <a:close/>
              </a:path>
            </a:pathLst>
          </a:custGeom>
          <a:ln w="7620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 txBox="1"/>
          <p:nvPr/>
        </p:nvSpPr>
        <p:spPr>
          <a:xfrm>
            <a:off x="6537325" y="3750945"/>
            <a:ext cx="2460625" cy="858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5" dirty="0">
                <a:solidFill>
                  <a:srgbClr val="9ABA59"/>
                </a:solidFill>
                <a:latin typeface="Times New Roman" panose="02020603050405020304"/>
                <a:cs typeface="Times New Roman" panose="02020603050405020304"/>
              </a:rPr>
              <a:t>Economic</a:t>
            </a:r>
            <a:r>
              <a:rPr sz="1800" spc="-20" dirty="0">
                <a:solidFill>
                  <a:srgbClr val="9ABA5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solidFill>
                  <a:srgbClr val="9ABA59"/>
                </a:solidFill>
                <a:latin typeface="Times New Roman" panose="02020603050405020304"/>
                <a:cs typeface="Times New Roman" panose="02020603050405020304"/>
              </a:rPr>
              <a:t>Benefits: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5910" indent="-28384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800" spc="10" dirty="0">
                <a:latin typeface="Times New Roman" panose="02020603050405020304"/>
                <a:cs typeface="Times New Roman" panose="02020603050405020304"/>
              </a:rPr>
              <a:t>Boosts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Revenue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5910" indent="-2838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800" spc="15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Innovatio</a:t>
            </a:r>
            <a:r>
              <a:rPr sz="1450" spc="10" dirty="0">
                <a:latin typeface="Times New Roman" panose="02020603050405020304"/>
                <a:cs typeface="Times New Roman" panose="02020603050405020304"/>
              </a:rPr>
              <a:t>n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1"/>
          <p:cNvSpPr txBox="1">
            <a:spLocks noGrp="1"/>
          </p:cNvSpPr>
          <p:nvPr/>
        </p:nvSpPr>
        <p:spPr>
          <a:xfrm>
            <a:off x="9377074" y="6387675"/>
            <a:ext cx="14033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000" b="1" i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8" name="Text Box 27"/>
          <p:cNvSpPr txBox="1"/>
          <p:nvPr/>
        </p:nvSpPr>
        <p:spPr>
          <a:xfrm>
            <a:off x="5803265" y="4770755"/>
            <a:ext cx="5676900" cy="161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pc="3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</a:t>
            </a:r>
            <a:r>
              <a:rPr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pc="3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pc="2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UE</a:t>
            </a:r>
            <a:r>
              <a:rPr spc="-4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pc="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pc="-14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3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pc="1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pc="3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</a:t>
            </a:r>
            <a:r>
              <a:rPr spc="2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Y</a:t>
            </a:r>
            <a:r>
              <a:rPr spc="-8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321945" indent="-28448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321945" algn="l"/>
                <a:tab pos="322580" algn="l"/>
              </a:tabLst>
            </a:pP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License-link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helps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make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money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ensuring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only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paying users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can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access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software.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321945" indent="-28448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21945" algn="l"/>
                <a:tab pos="322580" algn="l"/>
              </a:tabLst>
            </a:pP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People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pay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because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it guarantees they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get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real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safe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software.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293914" y="259466"/>
            <a:ext cx="134807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Next-us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8ED79-AAA3-CD93-FD47-A7007CE73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71" t="16788" r="30242" b="14477"/>
          <a:stretch/>
        </p:blipFill>
        <p:spPr>
          <a:xfrm>
            <a:off x="4179857" y="3209636"/>
            <a:ext cx="2979176" cy="282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DEEBD-D000-F42E-3D33-D9C57A4DA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80" t="9032" r="31532" b="5806"/>
          <a:stretch/>
        </p:blipFill>
        <p:spPr>
          <a:xfrm>
            <a:off x="1078594" y="2965408"/>
            <a:ext cx="2461019" cy="30711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A84C41-798F-3A11-B999-6AAFC8EC01C0}"/>
              </a:ext>
            </a:extLst>
          </p:cNvPr>
          <p:cNvSpPr/>
          <p:nvPr/>
        </p:nvSpPr>
        <p:spPr>
          <a:xfrm>
            <a:off x="609600" y="2749535"/>
            <a:ext cx="7403690" cy="3476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86A522-DAF7-0381-9A48-2255BF3C1328}"/>
              </a:ext>
            </a:extLst>
          </p:cNvPr>
          <p:cNvSpPr/>
          <p:nvPr/>
        </p:nvSpPr>
        <p:spPr>
          <a:xfrm>
            <a:off x="865238" y="1243780"/>
            <a:ext cx="6725265" cy="93406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CB5A-356E-3D56-7785-8C11ABAEF44B}"/>
              </a:ext>
            </a:extLst>
          </p:cNvPr>
          <p:cNvSpPr txBox="1"/>
          <p:nvPr/>
        </p:nvSpPr>
        <p:spPr>
          <a:xfrm>
            <a:off x="865238" y="1402466"/>
            <a:ext cx="740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Blockchain-Based Software Subscription and Licenses Management System | IEEE Conference Publication | IEEE Xplore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B4654-4C63-339D-52B2-F7A7C210B19A}"/>
              </a:ext>
            </a:extLst>
          </p:cNvPr>
          <p:cNvSpPr txBox="1"/>
          <p:nvPr/>
        </p:nvSpPr>
        <p:spPr>
          <a:xfrm>
            <a:off x="555522" y="2272267"/>
            <a:ext cx="37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Portal View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TEAM -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047EC-3A55-4D8C-2876-73DD1A018AEC}"/>
              </a:ext>
            </a:extLst>
          </p:cNvPr>
          <p:cNvSpPr txBox="1"/>
          <p:nvPr/>
        </p:nvSpPr>
        <p:spPr>
          <a:xfrm>
            <a:off x="382978" y="471247"/>
            <a:ext cx="107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– us 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396000DF-5712-1EE2-B7DD-E962DD38C4E1}"/>
              </a:ext>
            </a:extLst>
          </p:cNvPr>
          <p:cNvSpPr/>
          <p:nvPr/>
        </p:nvSpPr>
        <p:spPr>
          <a:xfrm>
            <a:off x="494532" y="1182179"/>
            <a:ext cx="9806940" cy="5035737"/>
          </a:xfrm>
          <a:custGeom>
            <a:avLst/>
            <a:gdLst/>
            <a:ahLst/>
            <a:cxnLst/>
            <a:rect l="l" t="t" r="r" b="b"/>
            <a:pathLst>
              <a:path w="9806940" h="4849495">
                <a:moveTo>
                  <a:pt x="0" y="0"/>
                </a:moveTo>
                <a:lnTo>
                  <a:pt x="9806940" y="0"/>
                </a:lnTo>
                <a:lnTo>
                  <a:pt x="9806940" y="4849368"/>
                </a:lnTo>
                <a:lnTo>
                  <a:pt x="0" y="4849368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A720766F-A7BF-2D71-44C2-005941EDB7FE}"/>
              </a:ext>
            </a:extLst>
          </p:cNvPr>
          <p:cNvSpPr txBox="1"/>
          <p:nvPr/>
        </p:nvSpPr>
        <p:spPr>
          <a:xfrm>
            <a:off x="4825549" y="1250962"/>
            <a:ext cx="1376967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&amp;</a:t>
            </a:r>
            <a:r>
              <a:rPr sz="1600" spc="5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9487A386-C588-FCEA-A696-6F5838DB1CD7}"/>
              </a:ext>
            </a:extLst>
          </p:cNvPr>
          <p:cNvSpPr txBox="1"/>
          <p:nvPr/>
        </p:nvSpPr>
        <p:spPr>
          <a:xfrm>
            <a:off x="8080181" y="1926700"/>
            <a:ext cx="1118094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25" dirty="0">
                <a:latin typeface="Times New Roman"/>
                <a:cs typeface="Times New Roman"/>
              </a:rPr>
              <a:t>Year: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III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376C11E2-1763-3187-CB59-BCDD3BC5F9F8}"/>
              </a:ext>
            </a:extLst>
          </p:cNvPr>
          <p:cNvSpPr txBox="1"/>
          <p:nvPr/>
        </p:nvSpPr>
        <p:spPr>
          <a:xfrm>
            <a:off x="4795373" y="1927073"/>
            <a:ext cx="1376967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m</a:t>
            </a:r>
            <a:r>
              <a:rPr sz="1600" spc="5" dirty="0">
                <a:latin typeface="Times New Roman"/>
                <a:cs typeface="Times New Roman"/>
              </a:rPr>
              <a:t> :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&amp;</a:t>
            </a:r>
            <a:r>
              <a:rPr sz="1600" spc="5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F8E3FE55-362D-9B1B-1736-06BC54519BB6}"/>
              </a:ext>
            </a:extLst>
          </p:cNvPr>
          <p:cNvSpPr txBox="1"/>
          <p:nvPr/>
        </p:nvSpPr>
        <p:spPr>
          <a:xfrm>
            <a:off x="8075222" y="2583937"/>
            <a:ext cx="84634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0" dirty="0">
                <a:latin typeface="Times New Roman"/>
                <a:cs typeface="Times New Roman"/>
              </a:rPr>
              <a:t>Year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III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D435D21D-8C7D-C9B0-4354-8BFA7054B6B9}"/>
              </a:ext>
            </a:extLst>
          </p:cNvPr>
          <p:cNvSpPr txBox="1"/>
          <p:nvPr/>
        </p:nvSpPr>
        <p:spPr>
          <a:xfrm>
            <a:off x="4811705" y="2582239"/>
            <a:ext cx="1677361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m</a:t>
            </a:r>
            <a:r>
              <a:rPr sz="1600" spc="5" dirty="0">
                <a:latin typeface="Times New Roman"/>
                <a:cs typeface="Times New Roman"/>
              </a:rPr>
              <a:t> :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AI</a:t>
            </a:r>
            <a:r>
              <a:rPr sz="1600" spc="30" dirty="0">
                <a:latin typeface="Times New Roman"/>
                <a:cs typeface="Times New Roman"/>
              </a:rPr>
              <a:t>&amp;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23916D92-FE53-C7BD-3246-3320E43CEBC1}"/>
              </a:ext>
            </a:extLst>
          </p:cNvPr>
          <p:cNvSpPr txBox="1"/>
          <p:nvPr/>
        </p:nvSpPr>
        <p:spPr>
          <a:xfrm>
            <a:off x="8080181" y="3336145"/>
            <a:ext cx="989443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0" dirty="0">
                <a:latin typeface="Times New Roman"/>
                <a:cs typeface="Times New Roman"/>
              </a:rPr>
              <a:t>Year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III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4690F1DC-107D-0ED2-BDC2-F22F2DAF64D7}"/>
              </a:ext>
            </a:extLst>
          </p:cNvPr>
          <p:cNvSpPr txBox="1"/>
          <p:nvPr/>
        </p:nvSpPr>
        <p:spPr>
          <a:xfrm>
            <a:off x="4825549" y="3389155"/>
            <a:ext cx="1663517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&amp;</a:t>
            </a:r>
            <a:r>
              <a:rPr sz="1600" spc="5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27EAA789-C943-5EF2-24FD-7802E20B559C}"/>
              </a:ext>
            </a:extLst>
          </p:cNvPr>
          <p:cNvSpPr txBox="1"/>
          <p:nvPr/>
        </p:nvSpPr>
        <p:spPr>
          <a:xfrm>
            <a:off x="8080181" y="4001233"/>
            <a:ext cx="993532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0" dirty="0">
                <a:latin typeface="Times New Roman"/>
                <a:cs typeface="Times New Roman"/>
              </a:rPr>
              <a:t>Year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III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02B22337-EDAE-AC9F-39AC-F41E6136C36F}"/>
              </a:ext>
            </a:extLst>
          </p:cNvPr>
          <p:cNvSpPr txBox="1"/>
          <p:nvPr/>
        </p:nvSpPr>
        <p:spPr>
          <a:xfrm>
            <a:off x="4817405" y="4008867"/>
            <a:ext cx="1501531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&amp;</a:t>
            </a:r>
            <a:r>
              <a:rPr sz="1600" spc="5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5B9A1A5C-5F56-DA6F-33F9-88FCBCB56D0A}"/>
              </a:ext>
            </a:extLst>
          </p:cNvPr>
          <p:cNvSpPr txBox="1"/>
          <p:nvPr/>
        </p:nvSpPr>
        <p:spPr>
          <a:xfrm>
            <a:off x="8080181" y="4782372"/>
            <a:ext cx="849697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0" dirty="0">
                <a:latin typeface="Times New Roman"/>
                <a:cs typeface="Times New Roman"/>
              </a:rPr>
              <a:t>Year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III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16ADE5DA-43D3-1C0F-3FCE-AD8302BA8AB5}"/>
              </a:ext>
            </a:extLst>
          </p:cNvPr>
          <p:cNvSpPr txBox="1"/>
          <p:nvPr/>
        </p:nvSpPr>
        <p:spPr>
          <a:xfrm>
            <a:off x="4811706" y="4782372"/>
            <a:ext cx="1515373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&amp;</a:t>
            </a:r>
            <a:r>
              <a:rPr sz="1600" spc="5" dirty="0">
                <a:latin typeface="Times New Roman"/>
                <a:cs typeface="Times New Roman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DDC3C2E5-BBA7-7431-94D2-18AF66517E3E}"/>
              </a:ext>
            </a:extLst>
          </p:cNvPr>
          <p:cNvSpPr txBox="1"/>
          <p:nvPr/>
        </p:nvSpPr>
        <p:spPr>
          <a:xfrm>
            <a:off x="7511699" y="5369339"/>
            <a:ext cx="2754648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Domain</a:t>
            </a:r>
            <a:r>
              <a:rPr sz="1600" spc="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62626"/>
                </a:solidFill>
                <a:latin typeface="Times New Roman"/>
                <a:cs typeface="Times New Roman"/>
              </a:rPr>
              <a:t>Experience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62626"/>
                </a:solidFill>
                <a:latin typeface="Times New Roman"/>
                <a:cs typeface="Times New Roman"/>
              </a:rPr>
              <a:t>(in</a:t>
            </a:r>
            <a:r>
              <a:rPr sz="1600" spc="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years):5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081DE9C0-4C7A-40E2-F7D0-8C660E80C21C}"/>
              </a:ext>
            </a:extLst>
          </p:cNvPr>
          <p:cNvSpPr txBox="1"/>
          <p:nvPr/>
        </p:nvSpPr>
        <p:spPr>
          <a:xfrm>
            <a:off x="727228" y="1140810"/>
            <a:ext cx="3595390" cy="5035737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600" b="1" spc="-20" dirty="0">
                <a:solidFill>
                  <a:srgbClr val="5D7C3F"/>
                </a:solidFill>
                <a:latin typeface="Times New Roman"/>
                <a:cs typeface="Times New Roman"/>
              </a:rPr>
              <a:t>Team</a:t>
            </a:r>
            <a:r>
              <a:rPr sz="1600" b="1" spc="-10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Leader</a:t>
            </a:r>
            <a:r>
              <a:rPr sz="1600" b="1" spc="-25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D7C3F"/>
                </a:solidFill>
                <a:latin typeface="Times New Roman"/>
                <a:cs typeface="Times New Roman"/>
              </a:rPr>
              <a:t>Name:</a:t>
            </a:r>
            <a:r>
              <a:rPr sz="1600" b="1" spc="-5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60497B"/>
                </a:solidFill>
                <a:latin typeface="Times New Roman"/>
                <a:cs typeface="Times New Roman"/>
              </a:rPr>
              <a:t>VIGNESH</a:t>
            </a:r>
            <a:r>
              <a:rPr sz="1600" b="1" dirty="0">
                <a:solidFill>
                  <a:srgbClr val="60497B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60497B"/>
                </a:solidFill>
                <a:latin typeface="Times New Roman"/>
                <a:cs typeface="Times New Roman"/>
              </a:rPr>
              <a:t>K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spc="5" dirty="0">
                <a:latin typeface="Times New Roman"/>
                <a:cs typeface="Times New Roman"/>
              </a:rPr>
              <a:t>Branch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TECH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b="1" spc="-20" dirty="0">
                <a:solidFill>
                  <a:srgbClr val="5D7C3F"/>
                </a:solidFill>
                <a:latin typeface="Times New Roman"/>
                <a:cs typeface="Times New Roman"/>
              </a:rPr>
              <a:t>Team</a:t>
            </a:r>
            <a:r>
              <a:rPr sz="1600" b="1" spc="-10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Member</a:t>
            </a:r>
            <a:r>
              <a:rPr sz="1600" b="1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1:</a:t>
            </a:r>
            <a:r>
              <a:rPr sz="1600" b="1" spc="-10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SIVARAJ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C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latin typeface="Times New Roman"/>
                <a:cs typeface="Times New Roman"/>
              </a:rPr>
              <a:t>Branch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B.TECH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b="1" spc="-120" dirty="0">
                <a:solidFill>
                  <a:srgbClr val="5D7C3F"/>
                </a:solidFill>
                <a:latin typeface="Times New Roman"/>
                <a:cs typeface="Times New Roman"/>
              </a:rPr>
              <a:t>T</a:t>
            </a:r>
            <a:r>
              <a:rPr sz="1600" b="1" spc="10" dirty="0">
                <a:solidFill>
                  <a:srgbClr val="5D7C3F"/>
                </a:solidFill>
                <a:latin typeface="Times New Roman"/>
                <a:cs typeface="Times New Roman"/>
              </a:rPr>
              <a:t>eam</a:t>
            </a:r>
            <a:r>
              <a:rPr sz="1600" b="1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5D7C3F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5D7C3F"/>
                </a:solidFill>
                <a:latin typeface="Times New Roman"/>
                <a:cs typeface="Times New Roman"/>
              </a:rPr>
              <a:t>em</a:t>
            </a:r>
            <a:r>
              <a:rPr sz="1600" b="1" dirty="0">
                <a:solidFill>
                  <a:srgbClr val="5D7C3F"/>
                </a:solidFill>
                <a:latin typeface="Times New Roman"/>
                <a:cs typeface="Times New Roman"/>
              </a:rPr>
              <a:t>b</a:t>
            </a:r>
            <a:r>
              <a:rPr sz="1600" b="1" spc="10" dirty="0">
                <a:solidFill>
                  <a:srgbClr val="5D7C3F"/>
                </a:solidFill>
                <a:latin typeface="Times New Roman"/>
                <a:cs typeface="Times New Roman"/>
              </a:rPr>
              <a:t>e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r</a:t>
            </a:r>
            <a:r>
              <a:rPr sz="1600" b="1" spc="10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2:</a:t>
            </a:r>
            <a:r>
              <a:rPr sz="1600" b="1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latin typeface="Times New Roman"/>
                <a:cs typeface="Times New Roman"/>
              </a:rPr>
              <a:t>UDHYAPRAKASH</a:t>
            </a:r>
            <a:r>
              <a:rPr lang="en-US" sz="1600" b="1" spc="-50" dirty="0">
                <a:latin typeface="Times New Roman"/>
                <a:cs typeface="Times New Roman"/>
              </a:rPr>
              <a:t> </a:t>
            </a:r>
            <a:r>
              <a:rPr lang="en-US" sz="1600" b="1" spc="10" dirty="0">
                <a:latin typeface="Times New Roman"/>
                <a:cs typeface="Times New Roman"/>
              </a:rPr>
              <a:t>J</a:t>
            </a:r>
            <a:endParaRPr lang="en-US" sz="1600" dirty="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850"/>
              </a:spcBef>
            </a:pPr>
            <a:r>
              <a:rPr lang="en-US" sz="1600" spc="5" dirty="0">
                <a:latin typeface="Times New Roman"/>
                <a:cs typeface="Times New Roman"/>
              </a:rPr>
              <a:t>Branch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Times New Roman"/>
                <a:cs typeface="Times New Roman"/>
              </a:rPr>
              <a:t>: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Times New Roman"/>
                <a:cs typeface="Times New Roman"/>
              </a:rPr>
              <a:t>B.TECH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850"/>
              </a:spcBef>
            </a:pPr>
            <a:r>
              <a:rPr sz="1600" b="1" spc="-20" dirty="0">
                <a:solidFill>
                  <a:srgbClr val="5D7C3F"/>
                </a:solidFill>
                <a:latin typeface="Times New Roman"/>
                <a:cs typeface="Times New Roman"/>
              </a:rPr>
              <a:t>Team</a:t>
            </a:r>
            <a:r>
              <a:rPr sz="1600" b="1" spc="-10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Member 3:</a:t>
            </a:r>
            <a:r>
              <a:rPr sz="1600" b="1" spc="-10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5" dirty="0">
                <a:latin typeface="Times New Roman"/>
                <a:cs typeface="Times New Roman"/>
              </a:rPr>
              <a:t>SHREENIVHAS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spc="5" dirty="0">
                <a:latin typeface="Times New Roman"/>
                <a:cs typeface="Times New Roman"/>
              </a:rPr>
              <a:t>Branch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TECH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20" dirty="0">
                <a:solidFill>
                  <a:srgbClr val="5D7C3F"/>
                </a:solidFill>
                <a:latin typeface="Times New Roman"/>
                <a:cs typeface="Times New Roman"/>
              </a:rPr>
              <a:t>Team</a:t>
            </a:r>
            <a:r>
              <a:rPr sz="1600" b="1" spc="-10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Member 4:</a:t>
            </a:r>
            <a:r>
              <a:rPr lang="en-US"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5" dirty="0">
                <a:latin typeface="Times New Roman"/>
                <a:cs typeface="Times New Roman"/>
              </a:rPr>
              <a:t>VIGNESH B</a:t>
            </a:r>
            <a:r>
              <a:rPr sz="1600" b="1" spc="-5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endParaRPr lang="en-US" sz="1600" b="1" spc="-5" dirty="0">
              <a:solidFill>
                <a:srgbClr val="5D7C3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spc="5" dirty="0">
                <a:latin typeface="Times New Roman"/>
                <a:cs typeface="Times New Roman"/>
              </a:rPr>
              <a:t>Branch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TECH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spcBef>
                <a:spcPts val="855"/>
              </a:spcBef>
            </a:pPr>
            <a:r>
              <a:rPr sz="1600" b="1" spc="-20" dirty="0">
                <a:solidFill>
                  <a:srgbClr val="5D7C3F"/>
                </a:solidFill>
                <a:latin typeface="Times New Roman"/>
                <a:cs typeface="Times New Roman"/>
              </a:rPr>
              <a:t>Team</a:t>
            </a:r>
            <a:r>
              <a:rPr sz="1600" b="1" spc="-15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Member</a:t>
            </a:r>
            <a:r>
              <a:rPr sz="1600" b="1" dirty="0">
                <a:solidFill>
                  <a:srgbClr val="5D7C3F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5D7C3F"/>
                </a:solidFill>
                <a:latin typeface="Times New Roman"/>
                <a:cs typeface="Times New Roman"/>
              </a:rPr>
              <a:t>5</a:t>
            </a:r>
            <a:r>
              <a:rPr sz="1600" b="1" spc="5" dirty="0">
                <a:latin typeface="Times New Roman"/>
                <a:cs typeface="Times New Roman"/>
              </a:rPr>
              <a:t>:</a:t>
            </a:r>
            <a:r>
              <a:rPr lang="en-US" sz="1600" b="1" spc="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S</a:t>
            </a:r>
            <a:r>
              <a:rPr lang="en-US" sz="1600" b="1" spc="30" dirty="0">
                <a:latin typeface="Times New Roman"/>
                <a:cs typeface="Times New Roman"/>
              </a:rPr>
              <a:t>H</a:t>
            </a:r>
            <a:r>
              <a:rPr lang="en-US" sz="1600" b="1" dirty="0">
                <a:latin typeface="Times New Roman"/>
                <a:cs typeface="Times New Roman"/>
              </a:rPr>
              <a:t>E</a:t>
            </a:r>
            <a:r>
              <a:rPr lang="en-US" sz="1600" b="1" spc="5" dirty="0">
                <a:latin typeface="Times New Roman"/>
                <a:cs typeface="Times New Roman"/>
              </a:rPr>
              <a:t>R</a:t>
            </a:r>
            <a:r>
              <a:rPr lang="en-US" sz="1600" b="1" dirty="0">
                <a:latin typeface="Times New Roman"/>
                <a:cs typeface="Times New Roman"/>
              </a:rPr>
              <a:t>E</a:t>
            </a:r>
            <a:r>
              <a:rPr lang="en-US" sz="1600" b="1" spc="-114" dirty="0">
                <a:latin typeface="Times New Roman"/>
                <a:cs typeface="Times New Roman"/>
              </a:rPr>
              <a:t>Y</a:t>
            </a:r>
            <a:r>
              <a:rPr lang="en-US" sz="1600" b="1" spc="10" dirty="0">
                <a:latin typeface="Times New Roman"/>
                <a:cs typeface="Times New Roman"/>
              </a:rPr>
              <a:t>A</a:t>
            </a:r>
            <a:r>
              <a:rPr lang="en-US" sz="1600" b="1" spc="-105" dirty="0">
                <a:latin typeface="Times New Roman"/>
                <a:cs typeface="Times New Roman"/>
              </a:rPr>
              <a:t> </a:t>
            </a:r>
            <a:r>
              <a:rPr lang="en-US" sz="1600" b="1" spc="10" dirty="0">
                <a:latin typeface="Times New Roman"/>
                <a:cs typeface="Times New Roman"/>
              </a:rPr>
              <a:t>B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latin typeface="Times New Roman"/>
                <a:cs typeface="Times New Roman"/>
              </a:rPr>
              <a:t>Branch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TECH</a:t>
            </a:r>
            <a:endParaRPr sz="1600" dirty="0">
              <a:latin typeface="Times New Roman"/>
              <a:cs typeface="Times New Roman"/>
            </a:endParaRPr>
          </a:p>
          <a:p>
            <a:pPr marL="12700" marR="339725">
              <a:lnSpc>
                <a:spcPct val="154600"/>
              </a:lnSpc>
            </a:pPr>
            <a:r>
              <a:rPr sz="1600" b="1" spc="-20" dirty="0">
                <a:solidFill>
                  <a:srgbClr val="804160"/>
                </a:solidFill>
                <a:latin typeface="Times New Roman"/>
                <a:cs typeface="Times New Roman"/>
              </a:rPr>
              <a:t>Team</a:t>
            </a:r>
            <a:r>
              <a:rPr sz="1600" b="1" spc="-10" dirty="0">
                <a:solidFill>
                  <a:srgbClr val="80416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804160"/>
                </a:solidFill>
                <a:latin typeface="Times New Roman"/>
                <a:cs typeface="Times New Roman"/>
              </a:rPr>
              <a:t>Mentor</a:t>
            </a:r>
            <a:r>
              <a:rPr sz="1600" b="1" spc="-20" dirty="0">
                <a:solidFill>
                  <a:srgbClr val="804160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804160"/>
                </a:solidFill>
                <a:latin typeface="Times New Roman"/>
                <a:cs typeface="Times New Roman"/>
              </a:rPr>
              <a:t>1</a:t>
            </a:r>
            <a:r>
              <a:rPr sz="1600" b="1" dirty="0">
                <a:solidFill>
                  <a:srgbClr val="804160"/>
                </a:solidFill>
                <a:latin typeface="Times New Roman"/>
                <a:cs typeface="Times New Roman"/>
              </a:rPr>
              <a:t> Name:</a:t>
            </a:r>
            <a:r>
              <a:rPr sz="1600" b="1" spc="35" dirty="0">
                <a:solidFill>
                  <a:srgbClr val="80416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9ABA59"/>
                </a:solidFill>
                <a:latin typeface="Times New Roman"/>
                <a:cs typeface="Times New Roman"/>
              </a:rPr>
              <a:t>SUGANYA </a:t>
            </a:r>
            <a:r>
              <a:rPr sz="1600" b="1" spc="-310" dirty="0">
                <a:solidFill>
                  <a:srgbClr val="9ABA59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804160"/>
                </a:solidFill>
                <a:latin typeface="Times New Roman"/>
                <a:cs typeface="Times New Roman"/>
              </a:rPr>
              <a:t>Category:</a:t>
            </a:r>
            <a:r>
              <a:rPr sz="1600" b="1" spc="-10" dirty="0">
                <a:solidFill>
                  <a:srgbClr val="80416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Academic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02A9F11C-65A3-B037-0A0E-959D1372D6DE}"/>
              </a:ext>
            </a:extLst>
          </p:cNvPr>
          <p:cNvSpPr txBox="1"/>
          <p:nvPr/>
        </p:nvSpPr>
        <p:spPr>
          <a:xfrm>
            <a:off x="7941892" y="1261015"/>
            <a:ext cx="1118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spc="-25" dirty="0">
                <a:latin typeface="Times New Roman"/>
                <a:cs typeface="Times New Roman"/>
              </a:rPr>
              <a:t>Year: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Times New Roman"/>
                <a:cs typeface="Times New Roman"/>
              </a:rPr>
              <a:t>III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434" name="TextBox 17433">
            <a:extLst>
              <a:ext uri="{FF2B5EF4-FFF2-40B4-BE49-F238E27FC236}">
                <a16:creationId xmlns:a16="http://schemas.microsoft.com/office/drawing/2014/main" id="{9924124F-2403-AEA1-43DB-A00F20398105}"/>
              </a:ext>
            </a:extLst>
          </p:cNvPr>
          <p:cNvSpPr txBox="1"/>
          <p:nvPr/>
        </p:nvSpPr>
        <p:spPr>
          <a:xfrm>
            <a:off x="4645177" y="5331147"/>
            <a:ext cx="1677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spc="5" dirty="0">
                <a:solidFill>
                  <a:srgbClr val="262626"/>
                </a:solidFill>
                <a:latin typeface="Times New Roman"/>
                <a:cs typeface="Times New Roman"/>
              </a:rPr>
              <a:t>Expertise</a:t>
            </a:r>
            <a:r>
              <a:rPr lang="en-US" sz="1800" spc="5" dirty="0">
                <a:solidFill>
                  <a:srgbClr val="262626"/>
                </a:solidFill>
                <a:latin typeface="Times New Roman"/>
                <a:cs typeface="Times New Roman"/>
              </a:rPr>
              <a:t>:</a:t>
            </a:r>
            <a:r>
              <a:rPr lang="en-US"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800" spc="5" dirty="0">
                <a:solidFill>
                  <a:srgbClr val="262626"/>
                </a:solidFill>
                <a:latin typeface="Times New Roman"/>
                <a:cs typeface="Times New Roman"/>
              </a:rPr>
              <a:t>CSE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58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589</Words>
  <Application>Microsoft Office PowerPoint</Application>
  <PresentationFormat>Widescreen</PresentationFormat>
  <Paragraphs>111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Arial</vt:lpstr>
      <vt:lpstr>Arial MT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License-Link</vt:lpstr>
      <vt:lpstr>TECHNICAL APPROACH</vt:lpstr>
      <vt:lpstr>IMPACT AND BENEFITS</vt:lpstr>
      <vt:lpstr>RESEARCH  AND REFERENCES</vt:lpstr>
      <vt:lpstr>TEAM - MEMBERS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vignesh K</cp:lastModifiedBy>
  <cp:revision>150</cp:revision>
  <dcterms:created xsi:type="dcterms:W3CDTF">2013-12-12T18:46:00Z</dcterms:created>
  <dcterms:modified xsi:type="dcterms:W3CDTF">2024-08-19T10:14:14Z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E2EDC335EF91407D829C9EF026F96F86_12</vt:lpwstr>
  </property>
  <property fmtid="{D5CDD505-2E9C-101B-9397-08002B2CF9AE}" pid="3" name="KSOProductBuildVer">
    <vt:lpwstr>1033-12.2.0.17562</vt:lpwstr>
  </property>
</Properties>
</file>