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 Id="rId5" Type="http://schemas.openxmlformats.org/officeDocument/2006/relationships/image" Target="../media/image13.jpeg"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a:t>
            </a:r>
            <a:r>
              <a:rPr lang="en-GB" sz="2400" dirty="0"/>
              <a:t>V.VIGNESH</a:t>
            </a:r>
            <a:r>
              <a:rPr lang="en-US" sz="2400" dirty="0"/>
              <a:t> </a:t>
            </a:r>
          </a:p>
          <a:p>
            <a:r>
              <a:rPr lang="en-US" sz="2400" dirty="0"/>
              <a:t>REGISTER NO AND NMID: </a:t>
            </a:r>
            <a:r>
              <a:rPr lang="en-GB" sz="2400" dirty="0"/>
              <a:t>24131061802521094  025EC866BEDC52F87DA4C7BC414A161B</a:t>
            </a:r>
            <a:endParaRPr lang="en-US" sz="2400" dirty="0">
              <a:cs typeface="Calibri"/>
            </a:endParaRPr>
          </a:p>
          <a:p>
            <a:r>
              <a:rPr lang="en-US" sz="2400" dirty="0"/>
              <a:t>DEPARTMENT: </a:t>
            </a:r>
            <a:r>
              <a:rPr lang="en-GB" sz="2400" dirty="0"/>
              <a:t>BSC COMPUTER SCIENCE </a:t>
            </a:r>
            <a:endParaRPr lang="en-US" sz="2400" dirty="0"/>
          </a:p>
          <a:p>
            <a:r>
              <a:rPr lang="en-US" sz="2400" dirty="0"/>
              <a:t>COLLEGE: COLLEGE/ UNIVERSITY</a:t>
            </a:r>
            <a:r>
              <a:rPr lang="en-GB" sz="2400" dirty="0"/>
              <a:t>:SHREE RAGHAVENDRA ARTS AND SCIENCE COLLEGE KEEZHAMOONGILADI/ANNAMALAI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9B1455A-AC28-0EE6-2C9D-FD4DA4B33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956" y="1557181"/>
            <a:ext cx="2438400" cy="5418667"/>
          </a:xfrm>
          <a:prstGeom prst="rect">
            <a:avLst/>
          </a:prstGeom>
        </p:spPr>
      </p:pic>
      <p:pic>
        <p:nvPicPr>
          <p:cNvPr id="13" name="Picture 12">
            <a:extLst>
              <a:ext uri="{FF2B5EF4-FFF2-40B4-BE49-F238E27FC236}">
                <a16:creationId xmlns:a16="http://schemas.microsoft.com/office/drawing/2014/main" id="{F290D9C6-CC43-2593-8309-45D132F133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598" y="1439333"/>
            <a:ext cx="2466976" cy="5418667"/>
          </a:xfrm>
          <a:prstGeom prst="rect">
            <a:avLst/>
          </a:prstGeom>
        </p:spPr>
      </p:pic>
      <p:pic>
        <p:nvPicPr>
          <p:cNvPr id="10" name="Picture 9">
            <a:extLst>
              <a:ext uri="{FF2B5EF4-FFF2-40B4-BE49-F238E27FC236}">
                <a16:creationId xmlns:a16="http://schemas.microsoft.com/office/drawing/2014/main" id="{676DB53A-9559-DA97-FC60-32E908ED8B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6574" y="1573684"/>
            <a:ext cx="2438400"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2" name="Text Placeholder 1">
            <a:extLst>
              <a:ext uri="{FF2B5EF4-FFF2-40B4-BE49-F238E27FC236}">
                <a16:creationId xmlns:a16="http://schemas.microsoft.com/office/drawing/2014/main" id="{FE124B0C-5D22-2FDE-FF87-BC5EA490E29E}"/>
              </a:ext>
            </a:extLst>
          </p:cNvPr>
          <p:cNvSpPr>
            <a:spLocks noGrp="1"/>
          </p:cNvSpPr>
          <p:nvPr>
            <p:ph type="body" idx="1"/>
          </p:nvPr>
        </p:nvSpPr>
        <p:spPr>
          <a:xfrm>
            <a:off x="609600" y="1577340"/>
            <a:ext cx="10972800" cy="1384995"/>
          </a:xfrm>
        </p:spPr>
        <p:txBody>
          <a:bodyPr/>
          <a:lstStyle/>
          <a:p>
            <a:r>
              <a:rPr lang="en-GB" dirty="0"/>
              <a:t>A responsive portfolio website was successfully developed.
It effectively showcases profile, projects, and contact details.
The design is </a:t>
            </a:r>
            <a:r>
              <a:rPr lang="en-GB" dirty="0" err="1"/>
              <a:t>surple</a:t>
            </a:r>
            <a:r>
              <a:rPr lang="en-GB" dirty="0"/>
              <a:t>, modem, and user-</a:t>
            </a:r>
            <a:r>
              <a:rPr lang="en-GB" dirty="0" err="1"/>
              <a:t>filendly</a:t>
            </a:r>
            <a:r>
              <a:rPr lang="en-GB" dirty="0"/>
              <a:t>.</a:t>
            </a:r>
            <a:endParaRPr lang="en-US"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58748" y="2686583"/>
            <a:ext cx="8232989" cy="19526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GB" sz="4000" dirty="0">
                <a:latin typeface="Times New Roman" panose="02020603050405020304" pitchFamily="18" charset="0"/>
                <a:cs typeface="Times New Roman" panose="02020603050405020304" pitchFamily="18" charset="0"/>
              </a:rPr>
              <a:t>PORTFOLIO WEB PAGE</a:t>
            </a:r>
            <a:endParaRPr sz="40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1F27A95B-749C-36B0-2754-9507F42A0D0D}"/>
              </a:ext>
            </a:extLst>
          </p:cNvPr>
          <p:cNvSpPr>
            <a:spLocks noGrp="1"/>
          </p:cNvSpPr>
          <p:nvPr>
            <p:ph type="body" idx="1"/>
          </p:nvPr>
        </p:nvSpPr>
        <p:spPr>
          <a:xfrm>
            <a:off x="609600" y="1577340"/>
            <a:ext cx="10972800" cy="2769989"/>
          </a:xfrm>
        </p:spPr>
        <p:txBody>
          <a:bodyPr/>
          <a:lstStyle/>
          <a:p>
            <a:r>
              <a:rPr lang="en-GB" dirty="0"/>
              <a:t>1. Background/Context – What is the situation?
2. The Problem – What exactly is wrong or missing?
3. Impact – Why is it important to solve this?
4. Objective – What outcome do you want after solving it?</a:t>
            </a:r>
            <a:endParaRPr lang="en-US"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4" name="Text Placeholder 13">
            <a:extLst>
              <a:ext uri="{FF2B5EF4-FFF2-40B4-BE49-F238E27FC236}">
                <a16:creationId xmlns:a16="http://schemas.microsoft.com/office/drawing/2014/main" id="{BE4531F4-3A05-D7DD-7415-4EC3596D5CCB}"/>
              </a:ext>
            </a:extLst>
          </p:cNvPr>
          <p:cNvSpPr>
            <a:spLocks noGrp="1"/>
          </p:cNvSpPr>
          <p:nvPr>
            <p:ph type="body" idx="1"/>
          </p:nvPr>
        </p:nvSpPr>
        <p:spPr>
          <a:xfrm>
            <a:off x="609600" y="1577340"/>
            <a:ext cx="10972800" cy="4154984"/>
          </a:xfrm>
        </p:spPr>
        <p:txBody>
          <a:bodyPr/>
          <a:lstStyle/>
          <a:p>
            <a:r>
              <a:rPr lang="en-GB" dirty="0"/>
              <a:t>Project Name/Title – A clear and descriptive name for your project.
2. Background/Context – Brief explanation of why the project is needed or what problem it solves.
3. Project Objectives – The main goals the project aims to achieve.
4. Scope – A summary of what’s included (and sometimes excluded) in the project.
5. Deliverables – What the project will produce (reports, systems, designs, products, etc.).
6. Timeline – High-level schedule or key milestones.
7. Stakeholders – Who is involved or impacted (team, customers, etc.).
8. Budget/Resources (Optional) – A rough idea of cost or resources needed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814512" y="822680"/>
            <a:ext cx="10681335" cy="7581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E70D72A0-B9E0-0EE9-4B24-E8124A33BC2D}"/>
              </a:ext>
            </a:extLst>
          </p:cNvPr>
          <p:cNvSpPr>
            <a:spLocks noGrp="1"/>
          </p:cNvSpPr>
          <p:nvPr>
            <p:ph type="body" idx="1"/>
          </p:nvPr>
        </p:nvSpPr>
        <p:spPr>
          <a:xfrm rot="10800000" flipV="1">
            <a:off x="1814512" y="2271147"/>
            <a:ext cx="6677115" cy="3786472"/>
          </a:xfrm>
        </p:spPr>
        <p:txBody>
          <a:bodyPr/>
          <a:lstStyle/>
          <a:p>
            <a:r>
              <a:rPr lang="en-GB" dirty="0"/>
              <a:t>Provide real-time parking updates so I can plan </a:t>
            </a:r>
            <a:r>
              <a:rPr lang="en-GB" dirty="0" err="1"/>
              <a:t>ahead.Let</a:t>
            </a:r>
            <a:r>
              <a:rPr lang="en-GB" dirty="0"/>
              <a:t> me reserve and pay for spots easily through my </a:t>
            </a:r>
            <a:r>
              <a:rPr lang="en-GB" dirty="0" err="1"/>
              <a:t>phone.Make</a:t>
            </a:r>
            <a:r>
              <a:rPr lang="en-GB" dirty="0"/>
              <a:t> parking faster and stress-free by guiding me to my spot</a:t>
            </a:r>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8BDC05E-3093-6BCD-1F30-DCD4BFC7F3D1}"/>
              </a:ext>
            </a:extLst>
          </p:cNvPr>
          <p:cNvSpPr txBox="1"/>
          <p:nvPr/>
        </p:nvSpPr>
        <p:spPr>
          <a:xfrm>
            <a:off x="3052129" y="1594726"/>
            <a:ext cx="6104256" cy="3693319"/>
          </a:xfrm>
          <a:prstGeom prst="rect">
            <a:avLst/>
          </a:prstGeom>
          <a:noFill/>
        </p:spPr>
        <p:txBody>
          <a:bodyPr wrap="square">
            <a:spAutoFit/>
          </a:bodyPr>
          <a:lstStyle/>
          <a:p>
            <a:r>
              <a:rPr lang="en-US" dirty="0"/>
              <a:t>Design and Layout1. Design </a:t>
            </a:r>
            <a:r>
              <a:rPr lang="en-US" dirty="0" err="1"/>
              <a:t>Approach:Minimalistic</a:t>
            </a:r>
            <a:r>
              <a:rPr lang="en-US" dirty="0"/>
              <a:t> &amp; Clean: Simple color palette and modern fonts for a professional </a:t>
            </a:r>
            <a:r>
              <a:rPr lang="en-US" dirty="0" err="1"/>
              <a:t>look.Consistent</a:t>
            </a:r>
            <a:r>
              <a:rPr lang="en-US" dirty="0"/>
              <a:t> Theme: Uniform colors, typography, and spacing across all </a:t>
            </a:r>
            <a:r>
              <a:rPr lang="en-US" dirty="0" err="1"/>
              <a:t>pages.Interactive</a:t>
            </a:r>
            <a:r>
              <a:rPr lang="en-US" dirty="0"/>
              <a:t> Elements: Buttons, hover effects, and animations for better engagement.2. Layout </a:t>
            </a:r>
            <a:r>
              <a:rPr lang="en-US" dirty="0" err="1"/>
              <a:t>Structure:Home</a:t>
            </a:r>
            <a:r>
              <a:rPr lang="en-US" dirty="0"/>
              <a:t> Page: Personal intro with name, profession, and a brief </a:t>
            </a:r>
            <a:r>
              <a:rPr lang="en-US" dirty="0" err="1"/>
              <a:t>tagline.About</a:t>
            </a:r>
            <a:r>
              <a:rPr lang="en-US" dirty="0"/>
              <a:t> Section: Details about education, skills, and </a:t>
            </a:r>
            <a:r>
              <a:rPr lang="en-US" dirty="0" err="1"/>
              <a:t>interests.Projects</a:t>
            </a:r>
            <a:r>
              <a:rPr lang="en-US" dirty="0"/>
              <a:t> Section: Showcase of work with descriptions, images, and </a:t>
            </a:r>
            <a:r>
              <a:rPr lang="en-US" dirty="0" err="1"/>
              <a:t>links.Skills</a:t>
            </a:r>
            <a:r>
              <a:rPr lang="en-US" dirty="0"/>
              <a:t> Section: Technical and soft skills represented with icons or </a:t>
            </a:r>
            <a:r>
              <a:rPr lang="en-US" dirty="0" err="1"/>
              <a:t>bars.Contact</a:t>
            </a:r>
            <a:r>
              <a:rPr lang="en-US" dirty="0"/>
              <a:t> Section: Contact form and social media links.3. Responsive </a:t>
            </a:r>
            <a:r>
              <a:rPr lang="en-US" dirty="0" err="1"/>
              <a:t>Design:Optimized</a:t>
            </a:r>
            <a:r>
              <a:rPr lang="en-US" dirty="0"/>
              <a:t> for desktop, tablet, and mobile </a:t>
            </a:r>
            <a:r>
              <a:rPr lang="en-US" dirty="0" err="1"/>
              <a:t>devices.Grid</a:t>
            </a:r>
            <a:r>
              <a:rPr lang="en-US" dirty="0"/>
              <a:t>-based layout for consistent </a:t>
            </a:r>
            <a:r>
              <a:rPr lang="en-US" dirty="0" err="1"/>
              <a:t>alignme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a:extLst>
              <a:ext uri="{FF2B5EF4-FFF2-40B4-BE49-F238E27FC236}">
                <a16:creationId xmlns:a16="http://schemas.microsoft.com/office/drawing/2014/main" id="{EC5D338A-2295-7F41-1528-3DFE5A90F159}"/>
              </a:ext>
            </a:extLst>
          </p:cNvPr>
          <p:cNvSpPr>
            <a:spLocks noGrp="1"/>
          </p:cNvSpPr>
          <p:nvPr>
            <p:ph type="title"/>
          </p:nvPr>
        </p:nvSpPr>
        <p:spPr>
          <a:xfrm>
            <a:off x="2347747" y="-4604123"/>
            <a:ext cx="10681335" cy="758190"/>
          </a:xfrm>
        </p:spPr>
        <p:txBody>
          <a:bodyPr/>
          <a:lstStyle/>
          <a:p>
            <a:endParaRPr lang="en-US"/>
          </a:p>
        </p:txBody>
      </p:sp>
      <p:sp>
        <p:nvSpPr>
          <p:cNvPr id="3" name="Text Placeholder 2">
            <a:extLst>
              <a:ext uri="{FF2B5EF4-FFF2-40B4-BE49-F238E27FC236}">
                <a16:creationId xmlns:a16="http://schemas.microsoft.com/office/drawing/2014/main" id="{499D73E2-5613-981E-6393-BF1F61E38331}"/>
              </a:ext>
            </a:extLst>
          </p:cNvPr>
          <p:cNvSpPr>
            <a:spLocks noGrp="1"/>
          </p:cNvSpPr>
          <p:nvPr>
            <p:ph type="body" idx="1"/>
          </p:nvPr>
        </p:nvSpPr>
        <p:spPr>
          <a:xfrm>
            <a:off x="609600" y="1577340"/>
            <a:ext cx="10972800" cy="4154984"/>
          </a:xfrm>
        </p:spPr>
        <p:txBody>
          <a:bodyPr/>
          <a:lstStyle/>
          <a:p>
            <a:r>
              <a:rPr lang="en-GB" dirty="0"/>
              <a:t>Design
-Simple dean, and professional look
Consistent </a:t>
            </a:r>
            <a:r>
              <a:rPr lang="en-GB" dirty="0" err="1"/>
              <a:t>color</a:t>
            </a:r>
            <a:r>
              <a:rPr lang="en-GB" dirty="0"/>
              <a:t> scheme [</a:t>
            </a:r>
            <a:r>
              <a:rPr lang="en-GB" dirty="0" err="1"/>
              <a:t>ight</a:t>
            </a:r>
            <a:r>
              <a:rPr lang="en-GB" dirty="0"/>
              <a:t>/dark contrast
</a:t>
            </a:r>
            <a:r>
              <a:rPr lang="en-GB" dirty="0" err="1"/>
              <a:t>Reodable</a:t>
            </a:r>
            <a:r>
              <a:rPr lang="en-GB" dirty="0"/>
              <a:t> fonts with proper sizing
Layout
</a:t>
            </a:r>
            <a:r>
              <a:rPr lang="en-GB" dirty="0" err="1"/>
              <a:t>HeaderName</a:t>
            </a:r>
            <a:r>
              <a:rPr lang="en-GB" dirty="0"/>
              <a:t>, </a:t>
            </a:r>
            <a:r>
              <a:rPr lang="en-GB" dirty="0" err="1"/>
              <a:t>sugine</a:t>
            </a:r>
            <a:r>
              <a:rPr lang="en-GB" dirty="0"/>
              <a:t>, navigation men
About Section Profile </a:t>
            </a:r>
            <a:r>
              <a:rPr lang="en-GB" dirty="0" err="1"/>
              <a:t>pictum</a:t>
            </a:r>
            <a:r>
              <a:rPr lang="en-GB" dirty="0"/>
              <a:t> </a:t>
            </a:r>
            <a:r>
              <a:rPr lang="en-GB" dirty="0" err="1"/>
              <a:t>shott</a:t>
            </a:r>
            <a:r>
              <a:rPr lang="en-GB" dirty="0"/>
              <a:t> bin
Projects Section </a:t>
            </a:r>
            <a:r>
              <a:rPr lang="en-GB" dirty="0" err="1"/>
              <a:t>Gnalcards</a:t>
            </a:r>
            <a:r>
              <a:rPr lang="en-GB" dirty="0"/>
              <a:t> </a:t>
            </a:r>
            <a:r>
              <a:rPr lang="en-GB" dirty="0" err="1"/>
              <a:t>shoncosing</a:t>
            </a:r>
            <a:r>
              <a:rPr lang="en-GB" dirty="0"/>
              <a:t> work</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5" name="Text Placeholder 4">
            <a:extLst>
              <a:ext uri="{FF2B5EF4-FFF2-40B4-BE49-F238E27FC236}">
                <a16:creationId xmlns:a16="http://schemas.microsoft.com/office/drawing/2014/main" id="{8ABA173B-5DE7-74E9-5F30-4797FB9B3A7A}"/>
              </a:ext>
            </a:extLst>
          </p:cNvPr>
          <p:cNvSpPr>
            <a:spLocks noGrp="1"/>
          </p:cNvSpPr>
          <p:nvPr>
            <p:ph type="body" idx="1"/>
          </p:nvPr>
        </p:nvSpPr>
        <p:spPr>
          <a:xfrm>
            <a:off x="609600" y="1577340"/>
            <a:ext cx="10972800" cy="4708981"/>
          </a:xfrm>
        </p:spPr>
        <p:txBody>
          <a:bodyPr/>
          <a:lstStyle/>
          <a:p>
            <a:r>
              <a:rPr lang="en-GB"/>
              <a:t>Features
Clean, modern single-page design
Responsive layout (mobile, tablet, desktop)
About, Projects, and Contact sections
Profile picture and short bio
Functionality
Navigation links scroll smoothly to sections
Hover effects on buttons and project cards
Form validation using JavaScript</a:t>
            </a:r>
            <a:endParaRPr lang="en-US"/>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Vignesh Vignesh</cp:lastModifiedBy>
  <cp:revision>33</cp:revision>
  <dcterms:created xsi:type="dcterms:W3CDTF">2024-03-29T15:07:22Z</dcterms:created>
  <dcterms:modified xsi:type="dcterms:W3CDTF">2025-09-01T14:18:58Z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