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4" r:id="rId2"/>
  </p:sldMasterIdLst>
  <p:notesMasterIdLst>
    <p:notesMasterId r:id="rId22"/>
  </p:notesMasterIdLst>
  <p:sldIdLst>
    <p:sldId id="282" r:id="rId3"/>
    <p:sldId id="289" r:id="rId4"/>
    <p:sldId id="256" r:id="rId5"/>
    <p:sldId id="287" r:id="rId6"/>
    <p:sldId id="296" r:id="rId7"/>
    <p:sldId id="260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88" r:id="rId16"/>
    <p:sldId id="283" r:id="rId17"/>
    <p:sldId id="284" r:id="rId18"/>
    <p:sldId id="285" r:id="rId19"/>
    <p:sldId id="286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 autoAdjust="0"/>
    <p:restoredTop sz="94705" autoAdjust="0"/>
  </p:normalViewPr>
  <p:slideViewPr>
    <p:cSldViewPr>
      <p:cViewPr varScale="1">
        <p:scale>
          <a:sx n="83" d="100"/>
          <a:sy n="83" d="100"/>
        </p:scale>
        <p:origin x="1555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064F9-89EA-45FD-9E1D-0ED58711933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3557-220F-4828-8079-1009E19D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23557-220F-4828-8079-1009E19DD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23557-220F-4828-8079-1009E19DDC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4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2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11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0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4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1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5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9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4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7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6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54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9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3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79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5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9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3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68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97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9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9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2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0A9B04-9E2E-422A-B3CC-1C29FD43302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76EA-F8A8-4C01-8670-F3EA9F72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1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Software group project </a:t>
            </a:r>
            <a:b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CE324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sz="6400" b="1" dirty="0" smtClean="0"/>
              <a:t>Vignesh</a:t>
            </a:r>
            <a:r>
              <a:rPr lang="en-US" sz="6400" b="1" dirty="0"/>
              <a:t> </a:t>
            </a:r>
            <a:r>
              <a:rPr lang="en-US" sz="6400" b="1" dirty="0" smtClean="0"/>
              <a:t>Patel-14CE110</a:t>
            </a:r>
          </a:p>
          <a:p>
            <a:pPr algn="r"/>
            <a:endParaRPr lang="en-US" sz="6400" b="1" dirty="0" smtClean="0"/>
          </a:p>
          <a:p>
            <a:pPr algn="r"/>
            <a:r>
              <a:rPr lang="en-US" sz="6400" b="1" dirty="0" err="1" smtClean="0"/>
              <a:t>Urvish</a:t>
            </a:r>
            <a:r>
              <a:rPr lang="en-US" sz="6400" b="1" dirty="0" smtClean="0"/>
              <a:t> Rana-14CE117</a:t>
            </a:r>
          </a:p>
          <a:p>
            <a:pPr algn="r"/>
            <a:endParaRPr lang="en-US" sz="6400" b="1" dirty="0"/>
          </a:p>
          <a:p>
            <a:pPr algn="r"/>
            <a:r>
              <a:rPr lang="en-US" sz="6400" b="1" dirty="0" err="1" smtClean="0"/>
              <a:t>Kushal</a:t>
            </a:r>
            <a:r>
              <a:rPr lang="en-US" sz="6400" b="1" dirty="0" smtClean="0"/>
              <a:t> Reshamdalal-14CE120</a:t>
            </a:r>
          </a:p>
          <a:p>
            <a:pPr algn="r"/>
            <a:endParaRPr lang="en-US" sz="1800" b="1" dirty="0"/>
          </a:p>
        </p:txBody>
      </p:sp>
      <p:pic>
        <p:nvPicPr>
          <p:cNvPr id="1026" name="Picture 2" descr="charusa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638800"/>
            <a:ext cx="2489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0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88392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 is a web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handy, useful web application for faculties as well as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perform the following operations: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 detection.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 recognition.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7765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88392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 is a web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handy, useful web application for faculties as well as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perform the following operations: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 detection.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 recognition.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Attendance registry.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470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88392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 is a web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handy, useful web application for faculties as well as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perform the following operations: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 detection.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 recognition.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Attendance registry.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report.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7346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PROXY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TEACHERS </a:t>
            </a:r>
            <a:r>
              <a:rPr lang="en-US" dirty="0" smtClean="0"/>
              <a:t>FILL ABSENT EVEN </a:t>
            </a:r>
            <a:r>
              <a:rPr lang="en-US" smtClean="0"/>
              <a:t>THOUGH STUDENT CALLS </a:t>
            </a:r>
            <a:r>
              <a:rPr lang="en-US" dirty="0" smtClean="0"/>
              <a:t>HIS/HER ROLE CALL BUT NOT AUDIBLE.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TIME 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OBSOLETE METHOD.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39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Login/register.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Face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Face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Attendance register.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9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SCREENSHOTS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55" y="2052638"/>
            <a:ext cx="5262816" cy="4195762"/>
          </a:xfrm>
        </p:spPr>
      </p:pic>
    </p:spTree>
    <p:extLst>
      <p:ext uri="{BB962C8B-B14F-4D97-AF65-F5344CB8AC3E}">
        <p14:creationId xmlns:p14="http://schemas.microsoft.com/office/powerpoint/2010/main" val="50272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633718"/>
            <a:ext cx="6711950" cy="3033602"/>
          </a:xfrm>
        </p:spPr>
      </p:pic>
    </p:spTree>
    <p:extLst>
      <p:ext uri="{BB962C8B-B14F-4D97-AF65-F5344CB8AC3E}">
        <p14:creationId xmlns:p14="http://schemas.microsoft.com/office/powerpoint/2010/main" val="32577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60" y="2052638"/>
            <a:ext cx="4182005" cy="4195762"/>
          </a:xfrm>
        </p:spPr>
      </p:pic>
    </p:spTree>
    <p:extLst>
      <p:ext uri="{BB962C8B-B14F-4D97-AF65-F5344CB8AC3E}">
        <p14:creationId xmlns:p14="http://schemas.microsoft.com/office/powerpoint/2010/main" val="16642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54" y="2859701"/>
            <a:ext cx="5144218" cy="2581635"/>
          </a:xfrm>
        </p:spPr>
      </p:pic>
    </p:spTree>
    <p:extLst>
      <p:ext uri="{BB962C8B-B14F-4D97-AF65-F5344CB8AC3E}">
        <p14:creationId xmlns:p14="http://schemas.microsoft.com/office/powerpoint/2010/main" val="28592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i="1" dirty="0" smtClean="0"/>
          </a:p>
          <a:p>
            <a:pPr marL="0" indent="0" algn="ctr">
              <a:buNone/>
            </a:pPr>
            <a:endParaRPr lang="en-US" sz="4400" i="1" dirty="0"/>
          </a:p>
          <a:p>
            <a:pPr marL="0" indent="0" algn="ctr">
              <a:buNone/>
            </a:pPr>
            <a:r>
              <a:rPr lang="en-US" sz="4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for watching.</a:t>
            </a:r>
          </a:p>
          <a:p>
            <a:pPr marL="0" indent="0" algn="ctr">
              <a:buNone/>
            </a:pPr>
            <a:endParaRPr lang="en-US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 a nice day.</a:t>
            </a:r>
            <a:endParaRPr lang="en-US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67" y="457200"/>
            <a:ext cx="5867400" cy="660408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1981200"/>
            <a:ext cx="7744159" cy="30480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PROBLEM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CURRENT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443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304800"/>
            <a:ext cx="54864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76400" y="4419600"/>
            <a:ext cx="5486400" cy="88106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bg1">
                    <a:lumMod val="50000"/>
                  </a:schemeClr>
                </a:solidFill>
                <a:latin typeface="Adobe Ming Std L" pitchFamily="18" charset="-128"/>
                <a:ea typeface="Adobe Ming Std L" pitchFamily="18" charset="-128"/>
              </a:rPr>
              <a:t>  </a:t>
            </a:r>
            <a:endParaRPr lang="en-US" sz="7200" dirty="0">
              <a:solidFill>
                <a:schemeClr val="bg1">
                  <a:lumMod val="50000"/>
                </a:schemeClr>
              </a:solidFill>
              <a:latin typeface="Adobe Ming Std L" pitchFamily="18" charset="-128"/>
              <a:ea typeface="Adobe Ming Std L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3657600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304800"/>
            <a:ext cx="54864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76400" y="4419600"/>
            <a:ext cx="5486400" cy="88106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bg1">
                    <a:lumMod val="50000"/>
                  </a:schemeClr>
                </a:solidFill>
                <a:latin typeface="Adobe Ming Std L" pitchFamily="18" charset="-128"/>
                <a:ea typeface="Adobe Ming Std L" pitchFamily="18" charset="-128"/>
              </a:rPr>
              <a:t>  </a:t>
            </a:r>
            <a:endParaRPr lang="en-US" sz="7200" dirty="0">
              <a:solidFill>
                <a:schemeClr val="bg1">
                  <a:lumMod val="50000"/>
                </a:schemeClr>
              </a:solidFill>
              <a:latin typeface="Adobe Ming Std L" pitchFamily="18" charset="-128"/>
              <a:ea typeface="Adobe Ming Std L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3657600" cy="12496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2743200" y="4654331"/>
            <a:ext cx="353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FACE RECOGNITION ATTENDANCE MANAGER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56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3820674" cy="889008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691" y="1371600"/>
            <a:ext cx="6829759" cy="304800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sz="2000" dirty="0"/>
              <a:t>The purpose of this Web App is to make the attendance process easier for college faculties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sz="2000" dirty="0" smtClean="0"/>
              <a:t>To fill the attendance by face recognition and not by regular faculty or CR 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40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8839200" cy="41148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 is a web app.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9176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88392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 is a web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handy, useful web application for faculties as well as students.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5635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88392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 is a web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handy, useful web application for faculties as well as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perform the following operations: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4111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88392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 is a web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handy, useful web application for faculties as well as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perform the following operations: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 detection.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4185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306</TotalTime>
  <Words>286</Words>
  <Application>Microsoft Office PowerPoint</Application>
  <PresentationFormat>On-screen Show (4:3)</PresentationFormat>
  <Paragraphs>83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Ming Std L</vt:lpstr>
      <vt:lpstr>Aharoni</vt:lpstr>
      <vt:lpstr>Arial</vt:lpstr>
      <vt:lpstr>Calibri</vt:lpstr>
      <vt:lpstr>Century Gothic</vt:lpstr>
      <vt:lpstr>Wingdings 3</vt:lpstr>
      <vt:lpstr>Ion</vt:lpstr>
      <vt:lpstr>1_Ion</vt:lpstr>
      <vt:lpstr>Software group project  CE324</vt:lpstr>
      <vt:lpstr>INDEX</vt:lpstr>
      <vt:lpstr> </vt:lpstr>
      <vt:lpstr> 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STATEMENTS</vt:lpstr>
      <vt:lpstr>WORKING</vt:lpstr>
      <vt:lpstr>SCREENSHOTS</vt:lpstr>
      <vt:lpstr>SCREENSHOTS</vt:lpstr>
      <vt:lpstr>SCREENSHOTS</vt:lpstr>
      <vt:lpstr>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</dc:creator>
  <cp:lastModifiedBy>vignesh patel</cp:lastModifiedBy>
  <cp:revision>35</cp:revision>
  <dcterms:created xsi:type="dcterms:W3CDTF">2015-10-21T17:00:13Z</dcterms:created>
  <dcterms:modified xsi:type="dcterms:W3CDTF">2017-03-06T09:52:28Z</dcterms:modified>
</cp:coreProperties>
</file>