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0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0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3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1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8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3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386775" y="1209004"/>
            <a:ext cx="8825658" cy="1321158"/>
          </a:xfrm>
        </p:spPr>
        <p:txBody>
          <a:bodyPr/>
          <a:lstStyle/>
          <a:p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STM(Smart TDS Meter)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48589" name="Text Placeholder 2"/>
          <p:cNvSpPr txBox="1"/>
          <p:nvPr/>
        </p:nvSpPr>
        <p:spPr>
          <a:xfrm>
            <a:off x="1489805" y="3250893"/>
            <a:ext cx="8825659" cy="30529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5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Prepared by</a:t>
            </a:r>
            <a:r>
              <a:rPr lang="en-GB" dirty="0" smtClean="0"/>
              <a:t>:</a:t>
            </a:r>
          </a:p>
          <a:p>
            <a:r>
              <a:rPr lang="en-US" dirty="0"/>
              <a:t>Vignesh patel (14ce110</a:t>
            </a:r>
            <a:r>
              <a:rPr lang="en-US" dirty="0" smtClean="0"/>
              <a:t>)</a:t>
            </a:r>
            <a:endParaRPr lang="en-GB" dirty="0" smtClean="0"/>
          </a:p>
          <a:p>
            <a:r>
              <a:rPr lang="en-US" dirty="0" smtClean="0"/>
              <a:t>Urvish rana (14CE117)</a:t>
            </a:r>
          </a:p>
          <a:p>
            <a:r>
              <a:rPr lang="en-US" dirty="0" smtClean="0"/>
              <a:t>Kushal Reshamdalal (14ce120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056069" y="908657"/>
            <a:ext cx="9406890" cy="938200"/>
          </a:xfrm>
        </p:spPr>
        <p:txBody>
          <a:bodyPr/>
          <a:lstStyle/>
          <a:p>
            <a:r>
              <a:rPr lang="en-US" dirty="0" smtClean="0"/>
              <a:t>User requirements</a:t>
            </a:r>
            <a:endParaRPr lang="en-GB" dirty="0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057051" y="2078676"/>
            <a:ext cx="9405908" cy="2068320"/>
          </a:xfrm>
        </p:spPr>
        <p:txBody>
          <a:bodyPr/>
          <a:lstStyle/>
          <a:p>
            <a:pPr algn="just"/>
            <a:r>
              <a:rPr lang="en-US" dirty="0" smtClean="0"/>
              <a:t>Android device with Android version 4.0 and above.</a:t>
            </a:r>
          </a:p>
          <a:p>
            <a:pPr algn="just"/>
            <a:r>
              <a:rPr lang="en-US" dirty="0" smtClean="0"/>
              <a:t>512 MB of RAM.</a:t>
            </a:r>
          </a:p>
          <a:p>
            <a:pPr algn="just"/>
            <a:r>
              <a:rPr lang="en-US" dirty="0" smtClean="0"/>
              <a:t>Active internet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ctrTitle"/>
          </p:nvPr>
        </p:nvSpPr>
        <p:spPr>
          <a:xfrm>
            <a:off x="1154955" y="888642"/>
            <a:ext cx="8825658" cy="734096"/>
          </a:xfrm>
        </p:spPr>
        <p:txBody>
          <a:bodyPr/>
          <a:lstStyle/>
          <a:p>
            <a:r>
              <a:rPr lang="en-US" sz="4200" dirty="0" smtClean="0"/>
              <a:t>Future enhancements</a:t>
            </a:r>
            <a:endParaRPr lang="en-GB" sz="4200" dirty="0"/>
          </a:p>
        </p:txBody>
      </p:sp>
      <p:sp>
        <p:nvSpPr>
          <p:cNvPr id="1048641" name="Subtitle 2"/>
          <p:cNvSpPr>
            <a:spLocks noGrp="1"/>
          </p:cNvSpPr>
          <p:nvPr>
            <p:ph type="subTitle" idx="1"/>
          </p:nvPr>
        </p:nvSpPr>
        <p:spPr>
          <a:xfrm>
            <a:off x="1154955" y="1996224"/>
            <a:ext cx="8825658" cy="4468970"/>
          </a:xfrm>
        </p:spPr>
        <p:txBody>
          <a:bodyPr>
            <a:noAutofit/>
          </a:bodyPr>
          <a:lstStyle/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More water quality solutions like,</a:t>
            </a:r>
          </a:p>
          <a:p>
            <a:pPr marL="800100" lvl="1" indent="-342900" algn="just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+mn-lt"/>
              </a:rPr>
              <a:t>Present water minerals.</a:t>
            </a:r>
          </a:p>
          <a:p>
            <a:pPr marL="800100" lvl="1" indent="-342900" algn="just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Calculate the acidity (pH) of water resource(</a:t>
            </a:r>
            <a:r>
              <a:rPr lang="en-US" sz="2400" cap="none" dirty="0" err="1" smtClean="0">
                <a:solidFill>
                  <a:prstClr val="white"/>
                </a:solidFill>
                <a:latin typeface="+mn-lt"/>
              </a:rPr>
              <a:t>Lake,river</a:t>
            </a: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) to detect chemical linkage</a:t>
            </a:r>
            <a:r>
              <a:rPr lang="en-US" sz="2400" dirty="0" smtClean="0">
                <a:solidFill>
                  <a:prstClr val="white"/>
                </a:solidFill>
                <a:latin typeface="+mn-lt"/>
              </a:rPr>
              <a:t> from the industries.</a:t>
            </a:r>
            <a:endParaRPr lang="en-US" sz="2400" cap="none" dirty="0" smtClean="0">
              <a:solidFill>
                <a:prstClr val="white"/>
              </a:solidFill>
              <a:latin typeface="+mn-lt"/>
            </a:endParaRP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Can be </a:t>
            </a: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interfaced </a:t>
            </a: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into any organization’s analytical machine to have an eyes over.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cap="none" dirty="0" smtClean="0">
                <a:solidFill>
                  <a:prstClr val="white"/>
                </a:solidFill>
                <a:latin typeface="+mn-lt"/>
              </a:rPr>
              <a:t>Stream the data directly to purifier vendors to get interface with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4945487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006721" y="594386"/>
            <a:ext cx="9404723" cy="1079868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007094" y="2039759"/>
            <a:ext cx="9404350" cy="4195762"/>
          </a:xfrm>
        </p:spPr>
        <p:txBody>
          <a:bodyPr>
            <a:normAutofit fontScale="95833" lnSpcReduction="10000"/>
          </a:bodyPr>
          <a:lstStyle/>
          <a:p>
            <a:r>
              <a:rPr lang="en-IN" sz="2400" dirty="0" smtClean="0"/>
              <a:t>Project description</a:t>
            </a:r>
          </a:p>
          <a:p>
            <a:r>
              <a:rPr lang="en-IN" sz="2400" dirty="0" smtClean="0"/>
              <a:t>Problem addresses</a:t>
            </a:r>
          </a:p>
          <a:p>
            <a:r>
              <a:rPr lang="en-IN" sz="2400" dirty="0" smtClean="0"/>
              <a:t>Objective</a:t>
            </a:r>
            <a:endParaRPr lang="en-IN" sz="2400" dirty="0"/>
          </a:p>
          <a:p>
            <a:r>
              <a:rPr lang="en-IN" sz="2400" dirty="0" smtClean="0"/>
              <a:t>Scope</a:t>
            </a:r>
          </a:p>
          <a:p>
            <a:r>
              <a:rPr lang="en-IN" sz="2400" dirty="0" smtClean="0"/>
              <a:t>System </a:t>
            </a:r>
            <a:r>
              <a:rPr lang="en-IN" sz="2400" dirty="0"/>
              <a:t>architecture</a:t>
            </a:r>
          </a:p>
          <a:p>
            <a:r>
              <a:rPr lang="en-IN" sz="2400" dirty="0" smtClean="0"/>
              <a:t>System requirements</a:t>
            </a:r>
          </a:p>
          <a:p>
            <a:r>
              <a:rPr lang="en-IN" sz="2400" dirty="0" smtClean="0"/>
              <a:t>Developer’s/User’s requirement</a:t>
            </a:r>
            <a:endParaRPr lang="en-IN" sz="2400" dirty="0"/>
          </a:p>
          <a:p>
            <a:r>
              <a:rPr lang="en-IN" sz="2400" dirty="0" smtClean="0"/>
              <a:t>Future enhancement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032477" y="1264087"/>
            <a:ext cx="9404723" cy="1400530"/>
          </a:xfrm>
        </p:spPr>
        <p:txBody>
          <a:bodyPr/>
          <a:lstStyle/>
          <a:p>
            <a:r>
              <a:rPr lang="en-US" sz="5400" dirty="0" smtClean="0"/>
              <a:t>Description</a:t>
            </a:r>
            <a:endParaRPr lang="en-GB" sz="5400" dirty="0"/>
          </a:p>
        </p:txBody>
      </p:sp>
      <p:sp>
        <p:nvSpPr>
          <p:cNvPr id="1048602" name="Rectangle 3"/>
          <p:cNvSpPr/>
          <p:nvPr/>
        </p:nvSpPr>
        <p:spPr>
          <a:xfrm>
            <a:off x="1032477" y="2571259"/>
            <a:ext cx="10816087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sz="2400" dirty="0">
                <a:cs typeface="Arial" panose="020B0604020202020204" pitchFamily="34" charset="0"/>
              </a:rPr>
              <a:t>Purifier used in any water plant or Reverse Osmosis system </a:t>
            </a:r>
            <a:r>
              <a:rPr lang="en-GB" sz="2400" dirty="0" smtClean="0">
                <a:cs typeface="Arial" panose="020B0604020202020204" pitchFamily="34" charset="0"/>
              </a:rPr>
              <a:t>needs to be serviced </a:t>
            </a:r>
            <a:r>
              <a:rPr lang="en-GB" sz="2400" dirty="0">
                <a:cs typeface="Arial" panose="020B0604020202020204" pitchFamily="34" charset="0"/>
              </a:rPr>
              <a:t>in manual </a:t>
            </a:r>
            <a:r>
              <a:rPr lang="en-GB" sz="2400" dirty="0" smtClean="0">
                <a:cs typeface="Arial" panose="020B0604020202020204" pitchFamily="34" charset="0"/>
              </a:rPr>
              <a:t>period </a:t>
            </a:r>
            <a:r>
              <a:rPr lang="en-GB" sz="2400" dirty="0">
                <a:cs typeface="Arial" panose="020B0604020202020204" pitchFamily="34" charset="0"/>
              </a:rPr>
              <a:t>of </a:t>
            </a:r>
            <a:r>
              <a:rPr lang="en-GB" sz="2400" dirty="0" smtClean="0">
                <a:cs typeface="Arial" panose="020B0604020202020204" pitchFamily="34" charset="0"/>
              </a:rPr>
              <a:t>time, depending </a:t>
            </a:r>
            <a:r>
              <a:rPr lang="en-GB" sz="2400" dirty="0">
                <a:cs typeface="Arial" panose="020B0604020202020204" pitchFamily="34" charset="0"/>
              </a:rPr>
              <a:t>on usage </a:t>
            </a:r>
            <a:r>
              <a:rPr lang="en-GB" sz="2400" dirty="0" smtClean="0">
                <a:cs typeface="Arial" panose="020B0604020202020204" pitchFamily="34" charset="0"/>
              </a:rPr>
              <a:t>and quantity </a:t>
            </a:r>
            <a:r>
              <a:rPr lang="en-GB" sz="2400" dirty="0">
                <a:cs typeface="Arial" panose="020B0604020202020204" pitchFamily="34" charset="0"/>
              </a:rPr>
              <a:t>of water to be </a:t>
            </a:r>
            <a:r>
              <a:rPr lang="en-GB" sz="2400" dirty="0" smtClean="0">
                <a:cs typeface="Arial" panose="020B0604020202020204" pitchFamily="34" charset="0"/>
              </a:rPr>
              <a:t>purified.</a:t>
            </a:r>
            <a:endParaRPr lang="en-US" sz="2400" dirty="0"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IN" sz="2400" dirty="0" smtClean="0">
                <a:cs typeface="Arial" panose="020B0604020202020204" pitchFamily="34" charset="0"/>
              </a:rPr>
              <a:t>Smart Purifier system </a:t>
            </a:r>
            <a:r>
              <a:rPr lang="en-IN" sz="2400" dirty="0">
                <a:cs typeface="Arial" panose="020B0604020202020204" pitchFamily="34" charset="0"/>
              </a:rPr>
              <a:t>will help by checking automatically the quality of water and will inform the user to service the purifier </a:t>
            </a:r>
            <a:r>
              <a:rPr lang="en-IN" sz="2400" dirty="0" smtClean="0">
                <a:cs typeface="Arial" panose="020B0604020202020204" pitchFamily="34" charset="0"/>
              </a:rPr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702971"/>
          </a:xfrm>
        </p:spPr>
        <p:txBody>
          <a:bodyPr/>
          <a:lstStyle/>
          <a:p>
            <a:r>
              <a:rPr lang="en-US" sz="4200" dirty="0" smtClean="0"/>
              <a:t>Problem addresses</a:t>
            </a:r>
            <a:endParaRPr lang="en-GB" sz="4200" dirty="0"/>
          </a:p>
        </p:txBody>
      </p:sp>
      <p:sp>
        <p:nvSpPr>
          <p:cNvPr id="1048604" name="Rectangle 3"/>
          <p:cNvSpPr/>
          <p:nvPr/>
        </p:nvSpPr>
        <p:spPr>
          <a:xfrm>
            <a:off x="1154955" y="2503696"/>
            <a:ext cx="1010118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The TDS value of water increases according to the usage of the membrane in the </a:t>
            </a: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purifier(Values ranging </a:t>
            </a: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from 50-200 is good for health).</a:t>
            </a:r>
          </a:p>
          <a:p>
            <a:pPr marL="342900" lvl="0" indent="-342900" algn="just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We need </a:t>
            </a: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to call company </a:t>
            </a: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vendors </a:t>
            </a:r>
            <a:r>
              <a:rPr lang="en-US" sz="2400" dirty="0" smtClean="0">
                <a:solidFill>
                  <a:prstClr val="white"/>
                </a:solidFill>
                <a:ea typeface="+mj-ea"/>
                <a:cs typeface="+mj-cs"/>
              </a:rPr>
              <a:t>manually to check the purifier system.</a:t>
            </a:r>
            <a:endParaRPr lang="en-US" sz="24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54952" y="669700"/>
            <a:ext cx="8825660" cy="836444"/>
          </a:xfrm>
        </p:spPr>
        <p:txBody>
          <a:bodyPr/>
          <a:lstStyle/>
          <a:p>
            <a:r>
              <a:rPr lang="en-US" sz="4200" dirty="0" smtClean="0"/>
              <a:t>Objectives</a:t>
            </a:r>
            <a:endParaRPr lang="en-GB" sz="4200" dirty="0"/>
          </a:p>
        </p:txBody>
      </p:sp>
      <p:sp>
        <p:nvSpPr>
          <p:cNvPr id="1048611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1996225"/>
            <a:ext cx="8825659" cy="3902299"/>
          </a:xfrm>
        </p:spPr>
        <p:txBody>
          <a:bodyPr>
            <a:noAutofit/>
          </a:bodyPr>
          <a:lstStyle/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schemeClr val="tx1"/>
                </a:solidFill>
              </a:rPr>
              <a:t>Applicable in any remote water plant(Purifier).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dirty="0">
                <a:solidFill>
                  <a:schemeClr val="tx1"/>
                </a:solidFill>
              </a:rPr>
              <a:t>need to check </a:t>
            </a:r>
            <a:r>
              <a:rPr lang="en-US" sz="2400" dirty="0" smtClean="0">
                <a:solidFill>
                  <a:schemeClr val="tx1"/>
                </a:solidFill>
              </a:rPr>
              <a:t> TDS </a:t>
            </a:r>
            <a:r>
              <a:rPr lang="en-US" sz="2400" dirty="0">
                <a:solidFill>
                  <a:schemeClr val="tx1"/>
                </a:solidFill>
              </a:rPr>
              <a:t>value of water </a:t>
            </a:r>
            <a:r>
              <a:rPr lang="en-US" sz="2400" dirty="0" smtClean="0">
                <a:solidFill>
                  <a:schemeClr val="tx1"/>
                </a:solidFill>
              </a:rPr>
              <a:t>manually.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schemeClr val="tx1"/>
                </a:solidFill>
              </a:rPr>
              <a:t>Customize TDS value according to the hardness of water.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schemeClr val="tx1"/>
                </a:solidFill>
              </a:rPr>
              <a:t>Easy </a:t>
            </a:r>
            <a:r>
              <a:rPr lang="en-US" sz="2400" dirty="0" smtClean="0">
                <a:solidFill>
                  <a:schemeClr val="tx1"/>
                </a:solidFill>
              </a:rPr>
              <a:t>to use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user </a:t>
            </a:r>
            <a:r>
              <a:rPr lang="en-US" sz="2400" dirty="0" smtClean="0">
                <a:solidFill>
                  <a:schemeClr val="tx1"/>
                </a:solidFill>
              </a:rPr>
              <a:t>interface of an android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154953" y="752341"/>
            <a:ext cx="8825659" cy="909034"/>
          </a:xfrm>
        </p:spPr>
        <p:txBody>
          <a:bodyPr/>
          <a:lstStyle/>
          <a:p>
            <a:r>
              <a:rPr lang="en-US" sz="4200" dirty="0" smtClean="0"/>
              <a:t>Scope</a:t>
            </a:r>
            <a:endParaRPr lang="en-GB" sz="4200" dirty="0"/>
          </a:p>
        </p:txBody>
      </p:sp>
      <p:sp>
        <p:nvSpPr>
          <p:cNvPr id="1048618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2" y="1661375"/>
            <a:ext cx="8825659" cy="3606084"/>
          </a:xfrm>
        </p:spPr>
        <p:txBody>
          <a:bodyPr/>
          <a:lstStyle/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</a:rPr>
              <a:t>12hr scheduled calculation and upload is held.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</a:rPr>
              <a:t>Manual refreshment to get present </a:t>
            </a:r>
            <a:r>
              <a:rPr lang="en-US" sz="2400" dirty="0" smtClean="0">
                <a:solidFill>
                  <a:prstClr val="white"/>
                </a:solidFill>
              </a:rPr>
              <a:t> TDS </a:t>
            </a:r>
            <a:r>
              <a:rPr lang="en-US" sz="2400" dirty="0" smtClean="0">
                <a:solidFill>
                  <a:prstClr val="white"/>
                </a:solidFill>
              </a:rPr>
              <a:t>value.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</a:rPr>
              <a:t>Can have access over any region on the earth.(</a:t>
            </a:r>
            <a:r>
              <a:rPr lang="en-US" sz="2400" dirty="0" smtClean="0">
                <a:solidFill>
                  <a:prstClr val="white"/>
                </a:solidFill>
              </a:rPr>
              <a:t>Needed </a:t>
            </a:r>
            <a:r>
              <a:rPr lang="en-US" sz="2400" dirty="0" smtClean="0">
                <a:solidFill>
                  <a:prstClr val="white"/>
                </a:solidFill>
              </a:rPr>
              <a:t>internet connection).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400" dirty="0" smtClean="0">
                <a:solidFill>
                  <a:prstClr val="white"/>
                </a:solidFill>
              </a:rPr>
              <a:t>High speed data transmission over MQTT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1154955" y="669702"/>
            <a:ext cx="8825658" cy="695459"/>
          </a:xfrm>
        </p:spPr>
        <p:txBody>
          <a:bodyPr/>
          <a:lstStyle/>
          <a:p>
            <a:r>
              <a:rPr lang="en-US" sz="4200" dirty="0" smtClean="0"/>
              <a:t>System Architecture</a:t>
            </a:r>
            <a:endParaRPr lang="en-GB" sz="4200" dirty="0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1154955" y="1365161"/>
            <a:ext cx="8825658" cy="4494726"/>
          </a:xfrm>
        </p:spPr>
        <p:txBody>
          <a:bodyPr>
            <a:noAutofit/>
          </a:bodyPr>
          <a:lstStyle/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Using NodeMCU development board </a:t>
            </a:r>
            <a:r>
              <a:rPr lang="en-US" sz="2200" cap="none" dirty="0" smtClean="0">
                <a:solidFill>
                  <a:prstClr val="white"/>
                </a:solidFill>
              </a:rPr>
              <a:t>to enhance the </a:t>
            </a:r>
            <a:r>
              <a:rPr lang="en-US" sz="2200" cap="none" dirty="0" smtClean="0">
                <a:solidFill>
                  <a:prstClr val="white"/>
                </a:solidFill>
              </a:rPr>
              <a:t>connectivity with the local </a:t>
            </a:r>
            <a:r>
              <a:rPr lang="en-US" sz="2200" cap="none" dirty="0" smtClean="0">
                <a:solidFill>
                  <a:prstClr val="white"/>
                </a:solidFill>
              </a:rPr>
              <a:t> Wi-Fi </a:t>
            </a:r>
            <a:r>
              <a:rPr lang="en-US" sz="2200" cap="none" dirty="0" smtClean="0">
                <a:solidFill>
                  <a:prstClr val="white"/>
                </a:solidFill>
              </a:rPr>
              <a:t>network.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Interfacing the conductivity sensor onto the </a:t>
            </a:r>
            <a:r>
              <a:rPr lang="en-US" sz="2200" cap="none" dirty="0">
                <a:solidFill>
                  <a:prstClr val="white"/>
                </a:solidFill>
              </a:rPr>
              <a:t>N</a:t>
            </a:r>
            <a:r>
              <a:rPr lang="en-US" sz="2200" cap="none" dirty="0" smtClean="0">
                <a:solidFill>
                  <a:prstClr val="white"/>
                </a:solidFill>
              </a:rPr>
              <a:t>odeMCU board which will return the conductivity of the water (Solution).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TDS Value can be derived from conductivity of water.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Uploading the data(TDS) to the cloud.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MQTT protocol to transmit the data in very short time (milliseconds).</a:t>
            </a:r>
          </a:p>
          <a:p>
            <a:pPr marL="342900" lvl="0" indent="-342900" algn="just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en-US" sz="2200" cap="none" dirty="0" smtClean="0">
                <a:solidFill>
                  <a:prstClr val="white"/>
                </a:solidFill>
              </a:rPr>
              <a:t>Using android device to fetch the data from multiple source as well as interface with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5" y="1046354"/>
            <a:ext cx="7777532" cy="5135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103309" y="810399"/>
            <a:ext cx="8946541" cy="953037"/>
          </a:xfrm>
        </p:spPr>
        <p:txBody>
          <a:bodyPr/>
          <a:lstStyle/>
          <a:p>
            <a:pPr algn="just"/>
            <a:r>
              <a:rPr lang="en-US" dirty="0" smtClean="0"/>
              <a:t>Developer’s requirement</a:t>
            </a:r>
            <a:endParaRPr lang="en-GB" dirty="0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1103312" y="2461519"/>
            <a:ext cx="8946541" cy="151805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Android studio 2.0</a:t>
            </a:r>
          </a:p>
          <a:p>
            <a:pPr algn="just"/>
            <a:r>
              <a:rPr lang="en-US" sz="2400" dirty="0"/>
              <a:t>Android SDK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48626" name="Rectangle 4"/>
          <p:cNvSpPr/>
          <p:nvPr/>
        </p:nvSpPr>
        <p:spPr>
          <a:xfrm>
            <a:off x="1103310" y="1763436"/>
            <a:ext cx="9599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Software requirement</a:t>
            </a:r>
            <a:endParaRPr lang="en-GB" sz="3200" dirty="0"/>
          </a:p>
        </p:txBody>
      </p:sp>
      <p:sp>
        <p:nvSpPr>
          <p:cNvPr id="1048627" name="Rectangle 11"/>
          <p:cNvSpPr/>
          <p:nvPr/>
        </p:nvSpPr>
        <p:spPr>
          <a:xfrm>
            <a:off x="1103310" y="4248673"/>
            <a:ext cx="9599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Hardware r</a:t>
            </a:r>
            <a:r>
              <a:rPr lang="en-US" sz="3200" dirty="0" smtClean="0"/>
              <a:t>equirement</a:t>
            </a:r>
            <a:endParaRPr lang="en-GB" sz="3200" dirty="0"/>
          </a:p>
        </p:txBody>
      </p:sp>
      <p:sp>
        <p:nvSpPr>
          <p:cNvPr id="1048628" name="Content Placeholder 2"/>
          <p:cNvSpPr txBox="1"/>
          <p:nvPr/>
        </p:nvSpPr>
        <p:spPr>
          <a:xfrm>
            <a:off x="1103310" y="5017579"/>
            <a:ext cx="8946541" cy="1061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dirty="0" smtClean="0"/>
              <a:t>NodeMCU Development Board.</a:t>
            </a:r>
          </a:p>
          <a:p>
            <a:pPr algn="just"/>
            <a:r>
              <a:rPr lang="en-US" sz="2400" dirty="0"/>
              <a:t>W</a:t>
            </a:r>
            <a:r>
              <a:rPr lang="en-US" sz="2400" dirty="0" smtClean="0"/>
              <a:t>ater Conductivity Sensor.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</TotalTime>
  <Words>389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 Light</vt:lpstr>
      <vt:lpstr>Arial</vt:lpstr>
      <vt:lpstr>Bookman Old Style</vt:lpstr>
      <vt:lpstr>Calibri</vt:lpstr>
      <vt:lpstr>Rockwell</vt:lpstr>
      <vt:lpstr>Wingdings</vt:lpstr>
      <vt:lpstr>Wingdings 3</vt:lpstr>
      <vt:lpstr>Damask</vt:lpstr>
      <vt:lpstr>STM(Smart TDS Meter)</vt:lpstr>
      <vt:lpstr>Introduction </vt:lpstr>
      <vt:lpstr>Description</vt:lpstr>
      <vt:lpstr>Problem addresses</vt:lpstr>
      <vt:lpstr>Objectives</vt:lpstr>
      <vt:lpstr>Scope</vt:lpstr>
      <vt:lpstr>System Architecture</vt:lpstr>
      <vt:lpstr>PowerPoint Presentation</vt:lpstr>
      <vt:lpstr>Developer’s requirement</vt:lpstr>
      <vt:lpstr>User requirements</vt:lpstr>
      <vt:lpstr>Future enhancements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BatteryUP</dc:title>
  <dc:creator>Milan chhatralia</dc:creator>
  <cp:lastModifiedBy>vignesh patel</cp:lastModifiedBy>
  <cp:revision>2</cp:revision>
  <dcterms:created xsi:type="dcterms:W3CDTF">2016-02-25T17:00:33Z</dcterms:created>
  <dcterms:modified xsi:type="dcterms:W3CDTF">2017-11-16T06:00:21Z</dcterms:modified>
</cp:coreProperties>
</file>