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2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7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5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6095999" y="850707"/>
            <a:ext cx="1666875" cy="1403736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-323798" y="265269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1701194" y="2451514"/>
            <a:ext cx="9220418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>
                <a:solidFill>
                  <a:srgbClr val="000000"/>
                </a:solidFill>
              </a:rPr>
              <a:t>STUDENT NAME: </a:t>
            </a:r>
            <a:r>
              <a:rPr altLang="en-IN" b="1" dirty="0" sz="2400" lang="en-US">
                <a:solidFill>
                  <a:srgbClr val="000000"/>
                </a:solidFill>
              </a:rPr>
              <a:t>V</a:t>
            </a:r>
            <a:r>
              <a:rPr altLang="en-IN" b="1" dirty="0" sz="2400" lang="en-US">
                <a:solidFill>
                  <a:srgbClr val="000000"/>
                </a:solidFill>
              </a:rPr>
              <a:t>I</a:t>
            </a:r>
            <a:r>
              <a:rPr altLang="en-IN" b="1" dirty="0" sz="2400" lang="en-US">
                <a:solidFill>
                  <a:srgbClr val="000000"/>
                </a:solidFill>
              </a:rPr>
              <a:t>G</a:t>
            </a:r>
            <a:r>
              <a:rPr altLang="en-IN" b="1" dirty="0" sz="2400" lang="en-US">
                <a:solidFill>
                  <a:srgbClr val="000000"/>
                </a:solidFill>
              </a:rPr>
              <a:t>N</a:t>
            </a:r>
            <a:r>
              <a:rPr altLang="en-IN" b="1" dirty="0" sz="2400" lang="en-US">
                <a:solidFill>
                  <a:srgbClr val="000000"/>
                </a:solidFill>
              </a:rPr>
              <a:t>E</a:t>
            </a:r>
            <a:r>
              <a:rPr altLang="en-IN" b="1" dirty="0" sz="2400" lang="en-US">
                <a:solidFill>
                  <a:srgbClr val="000000"/>
                </a:solidFill>
              </a:rPr>
              <a:t>S</a:t>
            </a:r>
            <a:r>
              <a:rPr altLang="en-IN" b="1" dirty="0" sz="2400" lang="en-US">
                <a:solidFill>
                  <a:srgbClr val="000000"/>
                </a:solidFill>
              </a:rPr>
              <a:t>H</a:t>
            </a:r>
            <a:r>
              <a:rPr altLang="en-IN" b="1" dirty="0" sz="2400" lang="en-US">
                <a:solidFill>
                  <a:srgbClr val="000000"/>
                </a:solidFill>
              </a:rPr>
              <a:t> </a:t>
            </a:r>
            <a:r>
              <a:rPr altLang="en-IN" b="1" dirty="0" sz="2400" lang="en-US">
                <a:solidFill>
                  <a:srgbClr val="000000"/>
                </a:solidFill>
              </a:rPr>
              <a:t>R</a:t>
            </a:r>
            <a:endParaRPr b="1" dirty="0" sz="2400" lang="en-US">
              <a:solidFill>
                <a:srgbClr val="000000"/>
              </a:solidFill>
            </a:endParaRPr>
          </a:p>
          <a:p>
            <a:r>
              <a:rPr b="1" dirty="0" sz="2400" lang="en-US">
                <a:solidFill>
                  <a:srgbClr val="000000"/>
                </a:solidFill>
              </a:rPr>
              <a:t>REGISTER NO AND NMID: </a:t>
            </a:r>
            <a:r>
              <a:rPr altLang="en-GB" b="1" dirty="0" sz="2400" lang="en-US">
                <a:solidFill>
                  <a:srgbClr val="000000"/>
                </a:solidFill>
              </a:rPr>
              <a:t>2</a:t>
            </a:r>
            <a:r>
              <a:rPr altLang="en-GB" b="1" dirty="0" sz="2400" lang="en-US">
                <a:solidFill>
                  <a:srgbClr val="000000"/>
                </a:solidFill>
              </a:rPr>
              <a:t>4</a:t>
            </a:r>
            <a:r>
              <a:rPr altLang="en-GB" b="1" dirty="0" sz="2400" lang="en-US">
                <a:solidFill>
                  <a:srgbClr val="000000"/>
                </a:solidFill>
              </a:rPr>
              <a:t>2</a:t>
            </a:r>
            <a:r>
              <a:rPr altLang="en-GB" b="1" dirty="0" sz="2400" lang="en-US">
                <a:solidFill>
                  <a:srgbClr val="000000"/>
                </a:solidFill>
              </a:rPr>
              <a:t>2</a:t>
            </a:r>
            <a:r>
              <a:rPr altLang="en-GB" b="1" dirty="0" sz="2400" lang="en-US">
                <a:solidFill>
                  <a:srgbClr val="000000"/>
                </a:solidFill>
              </a:rPr>
              <a:t>k</a:t>
            </a:r>
            <a:r>
              <a:rPr altLang="en-GB" b="1" dirty="0" sz="2400" lang="en-US">
                <a:solidFill>
                  <a:srgbClr val="000000"/>
                </a:solidFill>
              </a:rPr>
              <a:t>2</a:t>
            </a:r>
            <a:r>
              <a:rPr altLang="en-GB" b="1" dirty="0" sz="2400" lang="en-US">
                <a:solidFill>
                  <a:srgbClr val="000000"/>
                </a:solidFill>
              </a:rPr>
              <a:t>2</a:t>
            </a:r>
            <a:r>
              <a:rPr altLang="en-IN" b="1" dirty="0" sz="2400" lang="en-US">
                <a:solidFill>
                  <a:srgbClr val="000000"/>
                </a:solidFill>
              </a:rPr>
              <a:t>2</a:t>
            </a:r>
            <a:r>
              <a:rPr altLang="en-IN" b="1" dirty="0" sz="2400" lang="en-US">
                <a:solidFill>
                  <a:srgbClr val="000000"/>
                </a:solidFill>
              </a:rPr>
              <a:t>4</a:t>
            </a:r>
            <a:r>
              <a:rPr altLang="en-IN" b="1" dirty="0" sz="2400" lang="en-US">
                <a:solidFill>
                  <a:srgbClr val="000000"/>
                </a:solidFill>
              </a:rPr>
              <a:t> </a:t>
            </a:r>
            <a:r>
              <a:rPr altLang="en-IN" b="1" dirty="0" sz="2400" lang="en-US">
                <a:solidFill>
                  <a:srgbClr val="000000"/>
                </a:solidFill>
              </a:rPr>
              <a:t>&amp;</a:t>
            </a:r>
            <a:r>
              <a:rPr altLang="en-IN" b="1" dirty="0" sz="2400" lang="en-US">
                <a:solidFill>
                  <a:srgbClr val="000000"/>
                </a:solidFill>
              </a:rPr>
              <a:t> </a:t>
            </a:r>
            <a:r>
              <a:rPr altLang="en-IN" b="1" dirty="0" sz="2400" lang="en-US">
                <a:solidFill>
                  <a:srgbClr val="000000"/>
                </a:solidFill>
              </a:rPr>
              <a:t>A74B6F94B5EDA21BBE840434741D4D99</a:t>
            </a:r>
            <a:endParaRPr b="1" dirty="0" sz="2400" lang="en-US">
              <a:solidFill>
                <a:srgbClr val="000000"/>
              </a:solidFill>
              <a:cs typeface="Calibri"/>
            </a:endParaRPr>
          </a:p>
          <a:p>
            <a:r>
              <a:rPr b="1" dirty="0" sz="2400" lang="en-US">
                <a:solidFill>
                  <a:srgbClr val="000000"/>
                </a:solidFill>
              </a:rPr>
              <a:t>DEPARTMENT: </a:t>
            </a:r>
            <a:r>
              <a:rPr altLang="en-IN" b="1" dirty="0" sz="2400" lang="en-US">
                <a:solidFill>
                  <a:srgbClr val="000000"/>
                </a:solidFill>
              </a:rPr>
              <a:t>B</a:t>
            </a:r>
            <a:r>
              <a:rPr altLang="en-IN" b="1" dirty="0" sz="2400" lang="en-US">
                <a:solidFill>
                  <a:srgbClr val="000000"/>
                </a:solidFill>
              </a:rPr>
              <a:t>S</a:t>
            </a:r>
            <a:r>
              <a:rPr altLang="en-IN" b="1" dirty="0" sz="2400" lang="en-US">
                <a:solidFill>
                  <a:srgbClr val="000000"/>
                </a:solidFill>
              </a:rPr>
              <a:t>C</a:t>
            </a:r>
            <a:r>
              <a:rPr altLang="en-IN" b="1" dirty="0" sz="2400" lang="en-US">
                <a:solidFill>
                  <a:srgbClr val="000000"/>
                </a:solidFill>
              </a:rPr>
              <a:t> </a:t>
            </a:r>
            <a:r>
              <a:rPr altLang="en-IN" b="1" dirty="0" sz="2400" lang="en-US">
                <a:solidFill>
                  <a:srgbClr val="000000"/>
                </a:solidFill>
              </a:rPr>
              <a:t>(</a:t>
            </a:r>
            <a:r>
              <a:rPr altLang="en-IN" b="1" dirty="0" sz="2400" lang="en-US">
                <a:solidFill>
                  <a:srgbClr val="000000"/>
                </a:solidFill>
              </a:rPr>
              <a:t>COMPUTER</a:t>
            </a:r>
            <a:r>
              <a:rPr altLang="en-IN" b="1" dirty="0" sz="2400" lang="en-US">
                <a:solidFill>
                  <a:srgbClr val="000000"/>
                </a:solidFill>
              </a:rPr>
              <a:t> </a:t>
            </a:r>
            <a:r>
              <a:rPr altLang="en-IN" b="1" dirty="0" sz="2400" lang="en-US">
                <a:solidFill>
                  <a:srgbClr val="000000"/>
                </a:solidFill>
              </a:rPr>
              <a:t>S</a:t>
            </a:r>
            <a:r>
              <a:rPr altLang="en-IN" b="1" dirty="0" sz="2400" lang="en-US">
                <a:solidFill>
                  <a:srgbClr val="000000"/>
                </a:solidFill>
              </a:rPr>
              <a:t>C</a:t>
            </a:r>
            <a:r>
              <a:rPr altLang="en-IN" b="1" dirty="0" sz="2400" lang="en-US">
                <a:solidFill>
                  <a:srgbClr val="000000"/>
                </a:solidFill>
              </a:rPr>
              <a:t>I</a:t>
            </a:r>
            <a:r>
              <a:rPr altLang="en-IN" b="1" dirty="0" sz="2400" lang="en-US">
                <a:solidFill>
                  <a:srgbClr val="000000"/>
                </a:solidFill>
              </a:rPr>
              <a:t>ENCE</a:t>
            </a:r>
            <a:r>
              <a:rPr altLang="en-IN" b="1" dirty="0" sz="2400" lang="en-US">
                <a:solidFill>
                  <a:srgbClr val="000000"/>
                </a:solidFill>
              </a:rPr>
              <a:t>)</a:t>
            </a:r>
            <a:endParaRPr b="1" dirty="0" sz="2400" lang="en-US">
              <a:solidFill>
                <a:srgbClr val="000000"/>
              </a:solidFill>
            </a:endParaRPr>
          </a:p>
          <a:p>
            <a:r>
              <a:rPr b="1" dirty="0" sz="2400" lang="en-US">
                <a:solidFill>
                  <a:srgbClr val="000000"/>
                </a:solidFill>
              </a:rPr>
              <a:t>COLLEGE: COLLEGE/ UNIVERSITY</a:t>
            </a:r>
            <a:r>
              <a:rPr altLang="en-GB" b="1" dirty="0" sz="2400" lang="en-US">
                <a:solidFill>
                  <a:srgbClr val="000000"/>
                </a:solidFill>
              </a:rPr>
              <a:t>:</a:t>
            </a:r>
            <a:r>
              <a:rPr altLang="en-GB" b="1" dirty="0" sz="2400" lang="en-US">
                <a:solidFill>
                  <a:srgbClr val="000000"/>
                </a:solidFill>
              </a:rPr>
              <a:t>P</a:t>
            </a:r>
            <a:r>
              <a:rPr altLang="en-GB" b="1" dirty="0" sz="2400" lang="en-US">
                <a:solidFill>
                  <a:srgbClr val="000000"/>
                </a:solidFill>
              </a:rPr>
              <a:t>T</a:t>
            </a:r>
            <a:r>
              <a:rPr altLang="en-GB" b="1" dirty="0" sz="2400" lang="en-US">
                <a:solidFill>
                  <a:srgbClr val="000000"/>
                </a:solidFill>
              </a:rPr>
              <a:t>A</a:t>
            </a:r>
            <a:r>
              <a:rPr altLang="en-GB" b="1" dirty="0" sz="2400" lang="en-US">
                <a:solidFill>
                  <a:srgbClr val="000000"/>
                </a:solidFill>
              </a:rPr>
              <a:t> </a:t>
            </a:r>
            <a:r>
              <a:rPr altLang="en-GB" b="1" dirty="0" sz="2400" lang="en-US">
                <a:solidFill>
                  <a:srgbClr val="000000"/>
                </a:solidFill>
              </a:rPr>
              <a:t> </a:t>
            </a:r>
            <a:r>
              <a:rPr altLang="en-GB" b="1" dirty="0" sz="2400" lang="en-US">
                <a:solidFill>
                  <a:srgbClr val="000000"/>
                </a:solidFill>
              </a:rPr>
              <a:t>G</a:t>
            </a:r>
            <a:r>
              <a:rPr altLang="en-GB" b="1" dirty="0" sz="2400" lang="en-US">
                <a:solidFill>
                  <a:srgbClr val="000000"/>
                </a:solidFill>
              </a:rPr>
              <a:t>A</a:t>
            </a:r>
            <a:r>
              <a:rPr altLang="en-GB" b="1" dirty="0" sz="2400" lang="en-US">
                <a:solidFill>
                  <a:srgbClr val="000000"/>
                </a:solidFill>
              </a:rPr>
              <a:t>S</a:t>
            </a:r>
            <a:r>
              <a:rPr altLang="en-GB" b="1" dirty="0" sz="2400" lang="en-US">
                <a:solidFill>
                  <a:srgbClr val="000000"/>
                </a:solidFill>
              </a:rPr>
              <a:t>E</a:t>
            </a:r>
            <a:r>
              <a:rPr altLang="en-GB" b="1" dirty="0" sz="2400" lang="en-US">
                <a:solidFill>
                  <a:srgbClr val="000000"/>
                </a:solidFill>
              </a:rPr>
              <a:t>-</a:t>
            </a:r>
            <a:r>
              <a:rPr altLang="en-GB" b="1" dirty="0" sz="2400" lang="en-US">
                <a:solidFill>
                  <a:srgbClr val="000000"/>
                </a:solidFill>
              </a:rPr>
              <a:t>P</a:t>
            </a:r>
            <a:r>
              <a:rPr altLang="en-GB" b="1" dirty="0" sz="2400" lang="en-US">
                <a:solidFill>
                  <a:srgbClr val="000000"/>
                </a:solidFill>
              </a:rPr>
              <a:t>A</a:t>
            </a:r>
            <a:r>
              <a:rPr altLang="en-GB" b="1" dirty="0" sz="2400" lang="en-US">
                <a:solidFill>
                  <a:srgbClr val="000000"/>
                </a:solidFill>
              </a:rPr>
              <a:t>L</a:t>
            </a:r>
            <a:r>
              <a:rPr altLang="en-GB" b="1" dirty="0" sz="2400" lang="en-US">
                <a:solidFill>
                  <a:srgbClr val="000000"/>
                </a:solidFill>
              </a:rPr>
              <a:t>L</a:t>
            </a:r>
            <a:r>
              <a:rPr altLang="en-GB" b="1" dirty="0" sz="2400" lang="en-US">
                <a:solidFill>
                  <a:srgbClr val="000000"/>
                </a:solidFill>
              </a:rPr>
              <a:t>A</a:t>
            </a:r>
            <a:r>
              <a:rPr altLang="en-GB" b="1" dirty="0" sz="2400" lang="en-US">
                <a:solidFill>
                  <a:srgbClr val="000000"/>
                </a:solidFill>
              </a:rPr>
              <a:t>D</a:t>
            </a:r>
            <a:r>
              <a:rPr altLang="en-GB" b="1" dirty="0" sz="2400" lang="en-US">
                <a:solidFill>
                  <a:srgbClr val="000000"/>
                </a:solidFill>
              </a:rPr>
              <a:t>A</a:t>
            </a:r>
            <a:r>
              <a:rPr altLang="en-GB" b="1" dirty="0" sz="2400" lang="en-US">
                <a:solidFill>
                  <a:srgbClr val="000000"/>
                </a:solidFill>
              </a:rPr>
              <a:t>M</a:t>
            </a:r>
            <a:r>
              <a:rPr altLang="en-GB" b="1" dirty="0" sz="2400" lang="en-US">
                <a:solidFill>
                  <a:srgbClr val="000000"/>
                </a:solidFill>
              </a:rPr>
              <a:t>,</a:t>
            </a:r>
            <a:r>
              <a:rPr altLang="en-GB" b="1" dirty="0" sz="2400" lang="en-US">
                <a:solidFill>
                  <a:srgbClr val="000000"/>
                </a:solidFill>
              </a:rPr>
              <a:t>B</a:t>
            </a:r>
            <a:r>
              <a:rPr altLang="en-GB" b="1" dirty="0" sz="2400" lang="en-US">
                <a:solidFill>
                  <a:srgbClr val="000000"/>
                </a:solidFill>
              </a:rPr>
              <a:t>H</a:t>
            </a:r>
            <a:r>
              <a:rPr altLang="en-GB" b="1" dirty="0" sz="2400" lang="en-US">
                <a:solidFill>
                  <a:srgbClr val="000000"/>
                </a:solidFill>
              </a:rPr>
              <a:t>A</a:t>
            </a:r>
            <a:r>
              <a:rPr altLang="en-GB" b="1" dirty="0" sz="2400" lang="en-US">
                <a:solidFill>
                  <a:srgbClr val="000000"/>
                </a:solidFill>
              </a:rPr>
              <a:t>R</a:t>
            </a:r>
            <a:r>
              <a:rPr altLang="en-GB" b="1" dirty="0" sz="2400" lang="en-US">
                <a:solidFill>
                  <a:srgbClr val="000000"/>
                </a:solidFill>
              </a:rPr>
              <a:t>A</a:t>
            </a:r>
            <a:r>
              <a:rPr altLang="en-GB" b="1" dirty="0" sz="2400" lang="en-US">
                <a:solidFill>
                  <a:srgbClr val="000000"/>
                </a:solidFill>
              </a:rPr>
              <a:t>T</a:t>
            </a:r>
            <a:r>
              <a:rPr altLang="en-GB" b="1" dirty="0" sz="2400" lang="en-US">
                <a:solidFill>
                  <a:srgbClr val="000000"/>
                </a:solidFill>
              </a:rPr>
              <a:t>H</a:t>
            </a:r>
            <a:r>
              <a:rPr altLang="en-GB" b="1" dirty="0" sz="2400" lang="en-US">
                <a:solidFill>
                  <a:srgbClr val="000000"/>
                </a:solidFill>
              </a:rPr>
              <a:t>I</a:t>
            </a:r>
            <a:r>
              <a:rPr altLang="en-GB" b="1" dirty="0" sz="2400" lang="en-US">
                <a:solidFill>
                  <a:srgbClr val="000000"/>
                </a:solidFill>
              </a:rPr>
              <a:t>A</a:t>
            </a:r>
            <a:r>
              <a:rPr altLang="en-GB" b="1" dirty="0" sz="2400" lang="en-US">
                <a:solidFill>
                  <a:srgbClr val="000000"/>
                </a:solidFill>
              </a:rPr>
              <a:t>R</a:t>
            </a:r>
            <a:r>
              <a:rPr altLang="en-GB" b="1" dirty="0" sz="2400" lang="en-US">
                <a:solidFill>
                  <a:srgbClr val="000000"/>
                </a:solidFill>
              </a:rPr>
              <a:t> </a:t>
            </a:r>
            <a:r>
              <a:rPr altLang="en-GB" b="1" dirty="0" sz="2400" lang="en-US">
                <a:solidFill>
                  <a:srgbClr val="000000"/>
                </a:solidFill>
              </a:rPr>
              <a:t> </a:t>
            </a:r>
            <a:r>
              <a:rPr altLang="en-GB" b="1" dirty="0" sz="2400" lang="en-US">
                <a:solidFill>
                  <a:srgbClr val="000000"/>
                </a:solidFill>
              </a:rPr>
              <a:t>U</a:t>
            </a:r>
            <a:r>
              <a:rPr altLang="en-GB" b="1" dirty="0" sz="2400" lang="en-US">
                <a:solidFill>
                  <a:srgbClr val="000000"/>
                </a:solidFill>
              </a:rPr>
              <a:t>N</a:t>
            </a:r>
            <a:r>
              <a:rPr altLang="en-GB" b="1" dirty="0" sz="2400" lang="en-US">
                <a:solidFill>
                  <a:srgbClr val="000000"/>
                </a:solidFill>
              </a:rPr>
              <a:t>I</a:t>
            </a:r>
            <a:r>
              <a:rPr altLang="en-GB" b="1" dirty="0" sz="2400" lang="en-US">
                <a:solidFill>
                  <a:srgbClr val="000000"/>
                </a:solidFill>
              </a:rPr>
              <a:t>V</a:t>
            </a:r>
            <a:r>
              <a:rPr altLang="en-GB" b="1" dirty="0" sz="2400" lang="en-US">
                <a:solidFill>
                  <a:srgbClr val="000000"/>
                </a:solidFill>
              </a:rPr>
              <a:t>E</a:t>
            </a:r>
            <a:r>
              <a:rPr altLang="en-GB" b="1" dirty="0" sz="2400" lang="en-US">
                <a:solidFill>
                  <a:srgbClr val="000000"/>
                </a:solidFill>
              </a:rPr>
              <a:t>R</a:t>
            </a:r>
            <a:r>
              <a:rPr altLang="en-GB" b="1" dirty="0" sz="2400" lang="en-US">
                <a:solidFill>
                  <a:srgbClr val="000000"/>
                </a:solidFill>
              </a:rPr>
              <a:t>S</a:t>
            </a:r>
            <a:r>
              <a:rPr altLang="en-GB" b="1" dirty="0" sz="2400" lang="en-US">
                <a:solidFill>
                  <a:srgbClr val="000000"/>
                </a:solidFill>
              </a:rPr>
              <a:t>I</a:t>
            </a:r>
            <a:r>
              <a:rPr altLang="en-GB" b="1" dirty="0" sz="2400" lang="en-US">
                <a:solidFill>
                  <a:srgbClr val="000000"/>
                </a:solidFill>
              </a:rPr>
              <a:t>T</a:t>
            </a:r>
            <a:r>
              <a:rPr altLang="en-GB" b="1" dirty="0" sz="2400" lang="en-US">
                <a:solidFill>
                  <a:srgbClr val="000000"/>
                </a:solidFill>
              </a:rPr>
              <a:t>Y</a:t>
            </a:r>
            <a:endParaRPr b="1" dirty="0" sz="2400" lang="en-US">
              <a:solidFill>
                <a:srgbClr val="000000"/>
              </a:solidFill>
            </a:endParaRPr>
          </a:p>
          <a:p>
            <a:r>
              <a:rPr b="1" dirty="0" sz="2400" lang="en-US">
                <a:solidFill>
                  <a:srgbClr val="000000"/>
                </a:solidFill>
              </a:rPr>
              <a:t>           </a:t>
            </a:r>
            <a:endParaRPr b="1" dirty="0" sz="2400" lang="en-IN">
              <a:solidFill>
                <a:srgbClr val="000000"/>
              </a:solidFill>
            </a:endParaRPr>
          </a:p>
        </p:txBody>
      </p:sp>
      <p:sp>
        <p:nvSpPr>
          <p:cNvPr id="1048628" name=""/>
          <p:cNvSpPr/>
          <p:nvPr/>
        </p:nvSpPr>
        <p:spPr>
          <a:xfrm>
            <a:off x="281721" y="5797353"/>
            <a:ext cx="1823303" cy="867754"/>
          </a:xfrm>
          <a:prstGeom prst="rightArrow"/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p>
            <a:pPr algn="ctr"/>
            <a:endParaRPr lang="en-US"/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>
            <a:off x="-427744" y="1995204"/>
            <a:ext cx="2663476" cy="3193618"/>
          </a:xfrm>
          <a:prstGeom prst="bentConnector3"/>
          <a:solidFill>
            <a:srgbClr val="FFFFFF"/>
          </a:solidFill>
          <a:ln w="25400">
            <a:solidFill>
              <a:srgbClr val="3893E0"/>
            </a:solidFill>
            <a:tailEnd type="triangle" w="lg" len="lg"/>
          </a:ln>
        </p:spPr>
      </p:cxnSp>
      <p:cxnSp>
        <p:nvCxnSpPr>
          <p:cNvPr id="3145729" name=""/>
          <p:cNvCxnSpPr>
            <a:cxnSpLocks/>
          </p:cNvCxnSpPr>
          <p:nvPr/>
        </p:nvCxnSpPr>
        <p:spPr>
          <a:xfrm>
            <a:off x="-647260" y="2600325"/>
            <a:ext cx="2231894" cy="3142848"/>
          </a:xfrm>
          <a:prstGeom prst="bentConnector3"/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30" name=""/>
          <p:cNvCxnSpPr>
            <a:cxnSpLocks/>
          </p:cNvCxnSpPr>
          <p:nvPr/>
        </p:nvCxnSpPr>
        <p:spPr>
          <a:xfrm>
            <a:off x="-427745" y="2204949"/>
            <a:ext cx="2261374" cy="3160118"/>
          </a:xfrm>
          <a:prstGeom prst="bentConnector3"/>
          <a:solidFill>
            <a:srgbClr val="E1793C"/>
          </a:solidFill>
          <a:ln w="25400">
            <a:solidFill>
              <a:srgbClr val="E1793C"/>
            </a:solidFill>
            <a:tailEnd type="triangl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"/>
          <p:cNvSpPr txBox="1"/>
          <p:nvPr/>
        </p:nvSpPr>
        <p:spPr>
          <a:xfrm>
            <a:off x="1434928" y="737768"/>
            <a:ext cx="7461749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🔹 Education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This section shows your study background.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1434928" y="2499361"/>
            <a:ext cx="6645728" cy="9296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🔹 Skills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Here you highlight what you can do.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4045808" y="11810044"/>
            <a:ext cx="7483544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7" name=""/>
          <p:cNvSpPr txBox="1"/>
          <p:nvPr/>
        </p:nvSpPr>
        <p:spPr>
          <a:xfrm>
            <a:off x="1434927" y="3887072"/>
            <a:ext cx="7342041" cy="1348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🔹 Contact
Your contact information so people can reach you.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2" name="object 7"/>
          <p:cNvSpPr txBox="1">
            <a:spLocks noGrp="1"/>
          </p:cNvSpPr>
          <p:nvPr>
            <p:ph type="title"/>
          </p:nvPr>
        </p:nvSpPr>
        <p:spPr>
          <a:xfrm>
            <a:off x="357135" y="0"/>
            <a:ext cx="850853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6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3045591" y="794236"/>
            <a:ext cx="4472040" cy="622248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7"/>
          <p:cNvSpPr txBox="1">
            <a:spLocks noGrp="1"/>
          </p:cNvSpPr>
          <p:nvPr/>
        </p:nvSpPr>
        <p:spPr>
          <a:xfrm>
            <a:off x="1111144" y="0"/>
            <a:ext cx="8508538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Calibri"/>
              </a:rPr>
              <a:t>RESULTS AND SCREENSHOTS</a:t>
            </a:r>
            <a:endParaRPr dirty="0" sz="4250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111144" y="777134"/>
            <a:ext cx="8098950" cy="530373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7"/>
          <p:cNvSpPr txBox="1">
            <a:spLocks noGrp="1"/>
          </p:cNvSpPr>
          <p:nvPr/>
        </p:nvSpPr>
        <p:spPr>
          <a:xfrm>
            <a:off x="1111144" y="0"/>
            <a:ext cx="8508538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Calibri"/>
              </a:rPr>
              <a:t>RESULTS AND SCREENSHOTS</a:t>
            </a:r>
            <a:endParaRPr dirty="0" sz="4250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3830">
            <a:off x="3740129" y="641722"/>
            <a:ext cx="3250568" cy="6134154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80102" y="1062433"/>
            <a:ext cx="9886766" cy="4733134"/>
          </a:xfrm>
          <a:prstGeom prst="rect"/>
        </p:spPr>
      </p:pic>
      <p:sp>
        <p:nvSpPr>
          <p:cNvPr id="1048667" name="object 7"/>
          <p:cNvSpPr txBox="1">
            <a:spLocks noGrp="1"/>
          </p:cNvSpPr>
          <p:nvPr/>
        </p:nvSpPr>
        <p:spPr>
          <a:xfrm>
            <a:off x="1111144" y="0"/>
            <a:ext cx="8508538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Calibri"/>
              </a:rPr>
              <a:t>RESULTS AND SCREENSHOTS</a:t>
            </a:r>
            <a:endParaRPr dirty="0" sz="42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0926">
            <a:off x="1451817" y="926922"/>
            <a:ext cx="7818700" cy="5362719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/>
        </p:nvSpPr>
        <p:spPr>
          <a:xfrm>
            <a:off x="1111144" y="0"/>
            <a:ext cx="8508538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Calibri"/>
              </a:rPr>
              <a:t>RESULTS AND SCREENSHOTS</a:t>
            </a:r>
            <a:endParaRPr dirty="0" sz="42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220878" y="1244746"/>
            <a:ext cx="4289070" cy="5613254"/>
          </a:xfrm>
          <a:prstGeom prst="rect"/>
        </p:spPr>
      </p:pic>
      <p:sp>
        <p:nvSpPr>
          <p:cNvPr id="1048669" name="object 7"/>
          <p:cNvSpPr txBox="1">
            <a:spLocks noGrp="1"/>
          </p:cNvSpPr>
          <p:nvPr/>
        </p:nvSpPr>
        <p:spPr>
          <a:xfrm>
            <a:off x="1111144" y="0"/>
            <a:ext cx="8508538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Calibri"/>
              </a:rPr>
              <a:t>RESULTS AND SCREENSHOTS</a:t>
            </a:r>
            <a:endParaRPr dirty="0" sz="42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09460" y="1006820"/>
            <a:ext cx="8831708" cy="5851180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/>
        </p:nvSpPr>
        <p:spPr>
          <a:xfrm>
            <a:off x="1111144" y="0"/>
            <a:ext cx="8508538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Calibri"/>
              </a:rPr>
              <a:t>RESULTS AND SCREENSHOTS</a:t>
            </a:r>
            <a:endParaRPr dirty="0" sz="42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"/>
          <p:cNvSpPr txBox="1"/>
          <p:nvPr/>
        </p:nvSpPr>
        <p:spPr>
          <a:xfrm>
            <a:off x="709319" y="1793239"/>
            <a:ext cx="8872830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GB">
                <a:solidFill>
                  <a:srgbClr val="000000"/>
                </a:solidFill>
              </a:rPr>
              <a:t>Responsive Design using media queries for better mobile compatibility.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b="1" sz="2800" lang="en-GB">
                <a:solidFill>
                  <a:srgbClr val="000000"/>
                </a:solidFill>
              </a:rPr>
              <a:t>Tab Navigation to switch between sections smoothly.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b="1" sz="2800" lang="en-GB">
                <a:solidFill>
                  <a:srgbClr val="000000"/>
                </a:solidFill>
              </a:rPr>
              <a:t>Dark Mode Toggle for enhanced user experience.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b="1" sz="2800" lang="en-GB">
                <a:solidFill>
                  <a:srgbClr val="000000"/>
                </a:solidFill>
              </a:rPr>
              <a:t>Password-protected Profile Image Update with local storage support.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b="1" sz="2800" lang="en-GB">
                <a:solidFill>
                  <a:srgbClr val="000000"/>
                </a:solidFill>
              </a:rPr>
              <a:t>Certificate Showcase and External Links for social media and published works.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17"/>
          <p:cNvSpPr txBox="1">
            <a:spLocks noGrp="1"/>
          </p:cNvSpPr>
          <p:nvPr/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r>
              <a:rPr altLang="en-GB" dirty="0" sz="4250" lang="en-US" spc="25">
                <a:latin typeface="Arial"/>
              </a:rPr>
              <a:t>:</a:t>
            </a:r>
            <a:r>
              <a:rPr altLang="en-IN" dirty="0" sz="4250" lang="en-US" spc="25">
                <a:latin typeface="Arial"/>
              </a:rPr>
              <a:t> </a:t>
            </a:r>
            <a:r>
              <a:rPr altLang="en-IN" dirty="0" sz="4250" lang="en-US" spc="25">
                <a:latin typeface="Arial"/>
              </a:rPr>
              <a:t>D</a:t>
            </a:r>
            <a:r>
              <a:rPr altLang="en-IN" dirty="0" sz="4250" lang="en-US" spc="25">
                <a:latin typeface="Arial"/>
              </a:rPr>
              <a:t>i</a:t>
            </a:r>
            <a:r>
              <a:rPr altLang="en-IN" dirty="0" sz="4250" lang="en-US" spc="25">
                <a:latin typeface="Arial"/>
              </a:rPr>
              <a:t>g</a:t>
            </a:r>
            <a:r>
              <a:rPr altLang="en-IN" dirty="0" sz="4250" lang="en-US" spc="25">
                <a:latin typeface="Arial"/>
              </a:rPr>
              <a:t>i</a:t>
            </a:r>
            <a:r>
              <a:rPr altLang="en-IN" dirty="0" sz="4250" lang="en-US" spc="25">
                <a:latin typeface="Arial"/>
              </a:rPr>
              <a:t>tal</a:t>
            </a:r>
            <a:r>
              <a:rPr altLang="en-IN" dirty="0" sz="4250" lang="en-US" spc="25">
                <a:latin typeface="Arial"/>
              </a:rPr>
              <a:t> </a:t>
            </a:r>
            <a:r>
              <a:rPr altLang="en-IN" dirty="0" sz="4250" lang="en-US" spc="25">
                <a:latin typeface="Arial"/>
              </a:rPr>
              <a:t>p</a:t>
            </a:r>
            <a:r>
              <a:rPr altLang="en-IN" dirty="0" sz="4250" lang="en-US" spc="25">
                <a:latin typeface="Arial"/>
              </a:rPr>
              <a:t>o</a:t>
            </a:r>
            <a:r>
              <a:rPr altLang="en-IN" dirty="0" sz="4250" lang="en-US" spc="25">
                <a:latin typeface="Arial"/>
              </a:rPr>
              <a:t>r</a:t>
            </a:r>
            <a:r>
              <a:rPr altLang="en-IN" dirty="0" sz="4250" lang="en-US" spc="25">
                <a:latin typeface="Arial"/>
              </a:rPr>
              <a:t>t</a:t>
            </a:r>
            <a:r>
              <a:rPr altLang="en-IN" dirty="0" sz="4250" lang="en-US" spc="25">
                <a:latin typeface="Arial"/>
              </a:rPr>
              <a:t>f</a:t>
            </a:r>
            <a:r>
              <a:rPr altLang="en-IN" dirty="0" sz="4250" lang="en-US" spc="25">
                <a:latin typeface="Arial"/>
              </a:rPr>
              <a:t>olio</a:t>
            </a:r>
            <a:r>
              <a:rPr altLang="en-IN" dirty="0" sz="4250" lang="en-US" spc="25">
                <a:latin typeface="Arial"/>
              </a:rPr>
              <a:t> </a:t>
            </a:r>
            <a:endParaRPr sz="4250"/>
          </a:p>
        </p:txBody>
      </p:sp>
      <p:sp>
        <p:nvSpPr>
          <p:cNvPr id="1048608" name=""/>
          <p:cNvSpPr txBox="1"/>
          <p:nvPr/>
        </p:nvSpPr>
        <p:spPr>
          <a:xfrm>
            <a:off x="753923" y="2949892"/>
            <a:ext cx="8780601" cy="5105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V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I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GNESH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R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09" name=""/>
          <p:cNvSpPr/>
          <p:nvPr/>
        </p:nvSpPr>
        <p:spPr>
          <a:xfrm>
            <a:off x="0" y="5559935"/>
            <a:ext cx="1931522" cy="1298065"/>
          </a:xfrm>
          <a:prstGeom prst="chevron"/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1"/>
          <p:cNvSpPr txBox="1">
            <a:spLocks noGrp="1"/>
          </p:cNvSpPr>
          <p:nvPr/>
        </p:nvSpPr>
        <p:spPr>
          <a:xfrm>
            <a:off x="1781175" y="441007"/>
            <a:ext cx="3869808" cy="737236"/>
          </a:xfrm>
          <a:prstGeom prst="rect"/>
        </p:spPr>
        <p:txBody>
          <a:bodyPr bIns="0" lIns="0" rIns="0" rtlCol="0" tIns="13335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595" name="TextBox 22"/>
          <p:cNvSpPr txBox="1"/>
          <p:nvPr/>
        </p:nvSpPr>
        <p:spPr>
          <a:xfrm>
            <a:off x="1781175" y="1198127"/>
            <a:ext cx="5029200" cy="47015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6" name=""/>
          <p:cNvSpPr/>
          <p:nvPr/>
        </p:nvSpPr>
        <p:spPr>
          <a:xfrm rot="19946876">
            <a:off x="-53748" y="4246578"/>
            <a:ext cx="2076867" cy="2516867"/>
          </a:xfrm>
          <a:prstGeom prst="curvedRightArrow"/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0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485768" y="575055"/>
            <a:ext cx="672688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altLang="en-GB" dirty="0" sz="4250" lang="en-US" spc="10"/>
              <a:t>: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06" name=""/>
          <p:cNvSpPr txBox="1"/>
          <p:nvPr/>
        </p:nvSpPr>
        <p:spPr>
          <a:xfrm>
            <a:off x="485768" y="1857375"/>
            <a:ext cx="842925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Students often struggle to present their academic achievements, skills, and projects in a structured and professional manner. Traditional resumes fail to capture creativity, practical skills, and hands-on experiences, making it difficult for students to stand out in academic or career opportunities. There is a need for a digital portfolio solution that allows students to effectively showcase their competencies, projects, and growth.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15" name=""/>
          <p:cNvSpPr txBox="1"/>
          <p:nvPr/>
        </p:nvSpPr>
        <p:spPr>
          <a:xfrm>
            <a:off x="739774" y="2337434"/>
            <a:ext cx="8472371" cy="30251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By developing this portfolio system, students will have a personalized digital identity that goes beyond a traditional CV, enhancing their chances of securing opportunities in competitive environments. It will also provide academic institutions and recruiters with a reliable and holistic view of a student’s potential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5" name="object 5"/>
          <p:cNvSpPr txBox="1">
            <a:spLocks noGrp="1"/>
          </p:cNvSpPr>
          <p:nvPr>
            <p:ph type="title"/>
          </p:nvPr>
        </p:nvSpPr>
        <p:spPr>
          <a:xfrm>
            <a:off x="723900" y="1177291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3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7" name=""/>
          <p:cNvSpPr txBox="1"/>
          <p:nvPr/>
        </p:nvSpPr>
        <p:spPr>
          <a:xfrm>
            <a:off x="723899" y="2304797"/>
            <a:ext cx="6452734" cy="1767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Primary End Users: Students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Secondary End Users: Employers, recruiters, faculty, mentors, admission officers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38" name=""/>
          <p:cNvSpPr/>
          <p:nvPr/>
        </p:nvSpPr>
        <p:spPr>
          <a:xfrm>
            <a:off x="723900" y="6076950"/>
            <a:ext cx="2547195" cy="582812"/>
          </a:xfrm>
          <a:prstGeom prst="homePlate"/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3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2" name="object 6"/>
          <p:cNvSpPr txBox="1">
            <a:spLocks noGrp="1"/>
          </p:cNvSpPr>
          <p:nvPr>
            <p:ph type="title"/>
          </p:nvPr>
        </p:nvSpPr>
        <p:spPr>
          <a:xfrm>
            <a:off x="333889" y="768346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sp>
        <p:nvSpPr>
          <p:cNvPr id="104864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4" name=""/>
          <p:cNvSpPr txBox="1"/>
          <p:nvPr/>
        </p:nvSpPr>
        <p:spPr>
          <a:xfrm rot="21577496">
            <a:off x="2965272" y="2035809"/>
            <a:ext cx="7123288" cy="2606041"/>
          </a:xfrm>
          <a:prstGeom prst="rect"/>
        </p:spPr>
        <p:txBody>
          <a:bodyPr rtlCol="0" wrap="square">
            <a:spAutoFit/>
          </a:bodyPr>
          <a:p>
            <a:r>
              <a:rPr altLang="en-GB" b="1" sz="2800" lang="en-US">
                <a:solidFill>
                  <a:srgbClr val="000000"/>
                </a:solidFill>
              </a:rPr>
              <a:t> TOOLS: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2800" lang="en-US">
                <a:solidFill>
                  <a:srgbClr val="000000"/>
                </a:solidFill>
              </a:rPr>
              <a:t>* TREBEDIT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2800" lang="en-US">
                <a:solidFill>
                  <a:srgbClr val="000000"/>
                </a:solidFill>
              </a:rPr>
              <a:t>TECHNIDES: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2800" lang="en-US">
                <a:solidFill>
                  <a:srgbClr val="000000"/>
                </a:solidFill>
              </a:rPr>
              <a:t>*HTML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2800" lang="en-US">
                <a:solidFill>
                  <a:srgbClr val="000000"/>
                </a:solidFill>
              </a:rPr>
              <a:t>*CSS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2800" lang="en-US">
                <a:solidFill>
                  <a:srgbClr val="000000"/>
                </a:solidFill>
              </a:rPr>
              <a:t>*JAVASCRIPT</a:t>
            </a:r>
            <a:endParaRPr b="1" sz="2800" lang="en-GB">
              <a:solidFill>
                <a:srgbClr val="000000"/>
              </a:solidFill>
            </a:endParaRPr>
          </a:p>
        </p:txBody>
      </p:sp>
      <p:sp>
        <p:nvSpPr>
          <p:cNvPr id="1048645" name=""/>
          <p:cNvSpPr/>
          <p:nvPr/>
        </p:nvSpPr>
        <p:spPr>
          <a:xfrm>
            <a:off x="0" y="4945680"/>
            <a:ext cx="2262540" cy="2262541"/>
          </a:xfrm>
          <a:prstGeom prst="rtTriangle"/>
          <a:solidFill>
            <a:srgbClr val="FFFFFF"/>
          </a:solidFill>
          <a:ln w="25400">
            <a:solidFill>
              <a:srgbClr val="3893E0"/>
            </a:solidFill>
          </a:ln>
        </p:spPr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8" name="object 8"/>
          <p:cNvSpPr txBox="1"/>
          <p:nvPr/>
        </p:nvSpPr>
        <p:spPr>
          <a:xfrm>
            <a:off x="739775" y="667832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4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0" name=""/>
          <p:cNvSpPr txBox="1"/>
          <p:nvPr/>
        </p:nvSpPr>
        <p:spPr>
          <a:xfrm>
            <a:off x="739775" y="1653832"/>
            <a:ext cx="6911045" cy="2186941"/>
          </a:xfrm>
          <a:prstGeom prst="rect"/>
        </p:spPr>
        <p:txBody>
          <a:bodyPr rtlCol="0" wrap="square">
            <a:spAutoFit/>
          </a:bodyPr>
          <a:p>
            <a:r>
              <a:rPr b="1" sz="2800" lang="en-GB">
                <a:solidFill>
                  <a:srgbClr val="000000"/>
                </a:solidFill>
              </a:rPr>
              <a:t>A well-designed portfolio layout ensures clarity, professionalism, and impact while making it easy for recruiters and mentors to quickly assess a student’s strengths.</a:t>
            </a:r>
            <a:endParaRPr b="1" sz="2800" lang="en-GB">
              <a:solidFill>
                <a:srgbClr val="000000"/>
              </a:solidFill>
            </a:endParaRPr>
          </a:p>
          <a:p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52" name=""/>
          <p:cNvSpPr txBox="1"/>
          <p:nvPr/>
        </p:nvSpPr>
        <p:spPr>
          <a:xfrm>
            <a:off x="755331" y="1242059"/>
            <a:ext cx="11748819" cy="21869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🔹 About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This section is where you introduce yourself.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Example: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"I am</a:t>
            </a:r>
            <a:r>
              <a:rPr altLang="en-GB" sz="2800" lang="en-US">
                <a:solidFill>
                  <a:srgbClr val="000000"/>
                </a:solidFill>
              </a:rPr>
              <a:t>.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sz="2800" lang="en-GB">
                <a:solidFill>
                  <a:srgbClr val="000000"/>
                </a:solidFill>
              </a:rPr>
              <a:t>omputer Science student. I am passionate about learning new technologies and improving my skills in programming and development.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3" name=""/>
          <p:cNvSpPr txBox="1"/>
          <p:nvPr/>
        </p:nvSpPr>
        <p:spPr>
          <a:xfrm>
            <a:off x="755331" y="3428999"/>
            <a:ext cx="8068549" cy="30251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🔹 Certificates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Here you list your achievements – online courses, workshops, or competitions.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Example: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Completed Python Programming Course.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Attended Web Development Workshop.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Certificate in Data Science Basics.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2024-03-24T03:07:22Z</dcterms:created>
  <dcterms:modified xsi:type="dcterms:W3CDTF">2025-08-26T09:17:16Z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8f583ec35f604da98a83381a79f75a65</vt:lpwstr>
  </property>
</Properties>
</file>