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8ADE45-8E9F-4522-A350-CDAB35BC6AC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FOOTBALL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Vignesh</a:t>
            </a:r>
            <a:r>
              <a:rPr lang="en-US" dirty="0" smtClean="0"/>
              <a:t> </a:t>
            </a:r>
            <a:r>
              <a:rPr lang="en-US" dirty="0" err="1" smtClean="0"/>
              <a:t>Voorugonda</a:t>
            </a:r>
            <a:endParaRPr lang="en-US" dirty="0" smtClean="0"/>
          </a:p>
          <a:p>
            <a:r>
              <a:rPr lang="en-US" dirty="0" smtClean="0"/>
              <a:t>V889326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9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208" y="703812"/>
            <a:ext cx="8915400" cy="3777622"/>
          </a:xfrm>
        </p:spPr>
        <p:txBody>
          <a:bodyPr/>
          <a:lstStyle/>
          <a:p>
            <a:r>
              <a:rPr lang="en-US" dirty="0" smtClean="0"/>
              <a:t>PLAYER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8" y="1845425"/>
            <a:ext cx="8986058" cy="36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088" y="820190"/>
            <a:ext cx="8915400" cy="3777622"/>
          </a:xfrm>
        </p:spPr>
        <p:txBody>
          <a:bodyPr/>
          <a:lstStyle/>
          <a:p>
            <a:r>
              <a:rPr lang="en-US" dirty="0" smtClean="0"/>
              <a:t>MATCH_TYPE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88" y="1757396"/>
            <a:ext cx="9418320" cy="46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37062"/>
            <a:ext cx="8915400" cy="3777622"/>
          </a:xfrm>
        </p:spPr>
        <p:txBody>
          <a:bodyPr/>
          <a:lstStyle/>
          <a:p>
            <a:r>
              <a:rPr lang="en-US" dirty="0" smtClean="0"/>
              <a:t>TIME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89586"/>
            <a:ext cx="8446034" cy="35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834" y="479367"/>
            <a:ext cx="8915400" cy="3777622"/>
          </a:xfrm>
        </p:spPr>
        <p:txBody>
          <a:bodyPr/>
          <a:lstStyle/>
          <a:p>
            <a:r>
              <a:rPr lang="en-US" dirty="0" smtClean="0"/>
              <a:t>FACT PLAYER STATISTICS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33" y="1238596"/>
            <a:ext cx="9460543" cy="47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772" y="504306"/>
            <a:ext cx="8915400" cy="3777622"/>
          </a:xfrm>
        </p:spPr>
        <p:txBody>
          <a:bodyPr/>
          <a:lstStyle/>
          <a:p>
            <a:r>
              <a:rPr lang="en-US" dirty="0" smtClean="0"/>
              <a:t>FACT TEAM STATISTICS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72" y="1288473"/>
            <a:ext cx="9391847" cy="45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974" y="624110"/>
            <a:ext cx="8911687" cy="1280890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74" y="2210541"/>
            <a:ext cx="4124901" cy="2610214"/>
          </a:xfrm>
        </p:spPr>
      </p:pic>
    </p:spTree>
    <p:extLst>
      <p:ext uri="{BB962C8B-B14F-4D97-AF65-F5344CB8AC3E}">
        <p14:creationId xmlns:p14="http://schemas.microsoft.com/office/powerpoint/2010/main" val="27722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834" y="241330"/>
            <a:ext cx="8911687" cy="1280890"/>
          </a:xfrm>
        </p:spPr>
        <p:txBody>
          <a:bodyPr/>
          <a:lstStyle/>
          <a:p>
            <a:r>
              <a:rPr lang="en-US" dirty="0" smtClean="0"/>
              <a:t>REPORTS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834" y="1264555"/>
            <a:ext cx="8915400" cy="4304972"/>
          </a:xfrm>
        </p:spPr>
        <p:txBody>
          <a:bodyPr>
            <a:normAutofit/>
          </a:bodyPr>
          <a:lstStyle/>
          <a:p>
            <a:r>
              <a:rPr lang="en-US" dirty="0" smtClean="0"/>
              <a:t>TOP 10 GOAL SCORERS: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TOTAL FOULS MADE: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89" y="1264555"/>
            <a:ext cx="2667372" cy="3181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89" y="4882843"/>
            <a:ext cx="2172003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772" y="706582"/>
            <a:ext cx="8915400" cy="3777622"/>
          </a:xfrm>
        </p:spPr>
        <p:txBody>
          <a:bodyPr/>
          <a:lstStyle/>
          <a:p>
            <a:r>
              <a:rPr lang="en-US" dirty="0" smtClean="0"/>
              <a:t>CLUB’S WIN/LOSS RATIO: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49" y="706582"/>
            <a:ext cx="3320236" cy="60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Schema Design</a:t>
            </a:r>
          </a:p>
          <a:p>
            <a:r>
              <a:rPr lang="en-US" dirty="0" smtClean="0"/>
              <a:t>Mappings</a:t>
            </a:r>
          </a:p>
          <a:p>
            <a:r>
              <a:rPr lang="en-US" dirty="0" smtClean="0"/>
              <a:t>Workflows</a:t>
            </a:r>
          </a:p>
          <a:p>
            <a:r>
              <a:rPr lang="en-US" dirty="0" smtClean="0"/>
              <a:t>Reports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Football is a team sport that is played worldwide. It is a sport that requires teamwork, game plans and 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strategies. For 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planning and strategies we need a good statistics and analysis and for that we need reports.</a:t>
            </a:r>
          </a:p>
          <a:p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purpose of this project is to develop Analysis &amp; Reporting System of 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Football. 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Various reports has been generated to analyze the club as well as the individual player’s performance like the top 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performers, 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foul 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makers, 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club’s Win/loss Ratio  and many 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more. 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It collects the data on various attributes like country, goals 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scored, penalty, wins, position, league. The 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countries have been further divided under various regions such as 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Europe, 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South-America for region-wise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4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DESIGN-</a:t>
            </a:r>
            <a:br>
              <a:rPr lang="en-US" dirty="0" smtClean="0"/>
            </a:br>
            <a:r>
              <a:rPr lang="en-US" dirty="0" smtClean="0"/>
              <a:t>DATAWAREHOUSE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961" y="2175164"/>
            <a:ext cx="779409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DESIGN-</a:t>
            </a:r>
            <a:br>
              <a:rPr lang="en-US" dirty="0" smtClean="0"/>
            </a:br>
            <a:r>
              <a:rPr lang="en-US" dirty="0" smtClean="0"/>
              <a:t>FACT CONSTELLATION SCHEMA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10" y="1905000"/>
            <a:ext cx="6054099" cy="4603864"/>
          </a:xfrm>
        </p:spPr>
      </p:pic>
    </p:spTree>
    <p:extLst>
      <p:ext uri="{BB962C8B-B14F-4D97-AF65-F5344CB8AC3E}">
        <p14:creationId xmlns:p14="http://schemas.microsoft.com/office/powerpoint/2010/main" val="33233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7034"/>
            <a:ext cx="8911687" cy="1280890"/>
          </a:xfrm>
        </p:spPr>
        <p:txBody>
          <a:bodyPr/>
          <a:lstStyle/>
          <a:p>
            <a:r>
              <a:rPr lang="en-US" dirty="0" smtClean="0"/>
              <a:t>MAPPINGS: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911629"/>
            <a:ext cx="8915400" cy="3777622"/>
          </a:xfrm>
        </p:spPr>
        <p:txBody>
          <a:bodyPr/>
          <a:lstStyle/>
          <a:p>
            <a:r>
              <a:rPr lang="en-US" dirty="0" smtClean="0"/>
              <a:t>DATA STAGING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476469"/>
            <a:ext cx="6758893" cy="50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387" y="471054"/>
            <a:ext cx="8915400" cy="3777622"/>
          </a:xfrm>
        </p:spPr>
        <p:txBody>
          <a:bodyPr/>
          <a:lstStyle/>
          <a:p>
            <a:r>
              <a:rPr lang="en-US" dirty="0" smtClean="0"/>
              <a:t>CLUB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87" y="1438100"/>
            <a:ext cx="9157196" cy="39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2" y="471055"/>
            <a:ext cx="8915400" cy="3777622"/>
          </a:xfrm>
        </p:spPr>
        <p:txBody>
          <a:bodyPr/>
          <a:lstStyle/>
          <a:p>
            <a:r>
              <a:rPr lang="en-US" dirty="0" smtClean="0"/>
              <a:t>COUNTRY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92" y="1529542"/>
            <a:ext cx="9281887" cy="44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707" y="529244"/>
            <a:ext cx="8915400" cy="3777622"/>
          </a:xfrm>
        </p:spPr>
        <p:txBody>
          <a:bodyPr/>
          <a:lstStyle/>
          <a:p>
            <a:r>
              <a:rPr lang="en-US" dirty="0" smtClean="0"/>
              <a:t>LEAGUE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7" y="1679170"/>
            <a:ext cx="8249258" cy="4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177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Wisp</vt:lpstr>
      <vt:lpstr>FOOTBALL ANALYSIS</vt:lpstr>
      <vt:lpstr>Contents</vt:lpstr>
      <vt:lpstr>Abstract</vt:lpstr>
      <vt:lpstr>DATABASE DESIGN- DATAWAREHOUSE ARCHITECTURE</vt:lpstr>
      <vt:lpstr>SCHEMA DESIGN- FACT CONSTELLATION SCHEMA</vt:lpstr>
      <vt:lpstr>MAPPINGS: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REPORTS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ANALYSIS</dc:title>
  <dc:creator>LENOVO</dc:creator>
  <cp:lastModifiedBy>LENOVO</cp:lastModifiedBy>
  <cp:revision>4</cp:revision>
  <dcterms:created xsi:type="dcterms:W3CDTF">2023-04-24T18:37:56Z</dcterms:created>
  <dcterms:modified xsi:type="dcterms:W3CDTF">2023-04-24T19:11:41Z</dcterms:modified>
</cp:coreProperties>
</file>