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8" r:id="rId15"/>
    <p:sldId id="337" r:id="rId16"/>
    <p:sldId id="339" r:id="rId17"/>
    <p:sldId id="340" r:id="rId18"/>
    <p:sldId id="341" r:id="rId19"/>
    <p:sldId id="343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3" r:id="rId2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69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0" autoAdjust="0"/>
  </p:normalViewPr>
  <p:slideViewPr>
    <p:cSldViewPr snapToGrid="0" snapToObjects="1">
      <p:cViewPr varScale="1">
        <p:scale>
          <a:sx n="76" d="100"/>
          <a:sy n="76" d="100"/>
        </p:scale>
        <p:origin x="16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816A98-041F-4B00-B89A-0B58CAAFEB6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2F7E56C-0A77-40B8-8FA2-96236995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94DAE5-26D7-44B7-BF92-8D6887F18C1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126C2C-53F4-4718-8D76-5485F420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/>
          </p:cNvSpPr>
          <p:nvPr userDrawn="1"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Click Insert &gt; Header &amp; Footer to add Area/Division/Department name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6D43-AF4A-6842-81C2-3606D95CD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70" y="1395412"/>
            <a:ext cx="902323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/>
                </a:solidFill>
              </a:rPr>
              <a:t>A Survey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68" y="2938203"/>
            <a:ext cx="7271886" cy="21196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VIGNESHWAARAR CR  (A20392185)</a:t>
            </a:r>
          </a:p>
          <a:p>
            <a:r>
              <a:rPr lang="en-US" b="1" dirty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LAVANYA SURIKAPURAM  (A20392981)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05/04/2017</a:t>
            </a:r>
            <a:endParaRPr lang="en-US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41" y="5433620"/>
            <a:ext cx="3887887" cy="428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49"/>
    </mc:Choice>
    <mc:Fallback xmlns="">
      <p:transition spd="slow" advTm="135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883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Survey Feature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4723"/>
            <a:ext cx="8229600" cy="43169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logging in 2</a:t>
            </a:r>
            <a:r>
              <a:rPr lang="en-US" baseline="30000" dirty="0"/>
              <a:t>nd</a:t>
            </a:r>
            <a:r>
              <a:rPr lang="en-US" dirty="0"/>
              <a:t>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1740" y="3341078"/>
            <a:ext cx="8325060" cy="2785086"/>
          </a:xfrm>
        </p:spPr>
        <p:txBody>
          <a:bodyPr/>
          <a:lstStyle/>
          <a:p>
            <a:r>
              <a:rPr lang="en-US" dirty="0"/>
              <a:t>If the students loges in for the second time, he will be directed to the survey page as he has already filled up his personal info</a:t>
            </a:r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0" y="1333932"/>
            <a:ext cx="8229600" cy="19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9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direction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344573"/>
            <a:ext cx="8229600" cy="2781590"/>
          </a:xfrm>
        </p:spPr>
        <p:txBody>
          <a:bodyPr/>
          <a:lstStyle/>
          <a:p>
            <a:r>
              <a:rPr lang="en-US" dirty="0"/>
              <a:t>This the page which directs the student to the corresponding survey page</a:t>
            </a:r>
          </a:p>
          <a:p>
            <a:r>
              <a:rPr lang="en-US" dirty="0"/>
              <a:t>If the student has completed the survey, a message is notified to the student that he has completed the survey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7" y="1461327"/>
            <a:ext cx="8355204" cy="18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Project Selection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7479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the student clicks the previous link(ITMD_523), he will be directed to this page where he can choose the preferred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731" y="1145512"/>
            <a:ext cx="5658550" cy="57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2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Project 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" y="3758084"/>
            <a:ext cx="9093758" cy="2368079"/>
          </a:xfrm>
        </p:spPr>
        <p:txBody>
          <a:bodyPr/>
          <a:lstStyle/>
          <a:p>
            <a:r>
              <a:rPr lang="en-US" dirty="0"/>
              <a:t>Here the project ratings is been chosen by the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" y="1550880"/>
            <a:ext cx="9144000" cy="21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Project Rating DB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07" y="1600200"/>
            <a:ext cx="704038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Unpreferred Project Selection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7479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filling the ratings for preferred projects he will be directed to this page where he can choose the unpreferred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65" y="1371600"/>
            <a:ext cx="609306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Unpreferred Project 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" y="3758084"/>
            <a:ext cx="9093758" cy="2368079"/>
          </a:xfrm>
        </p:spPr>
        <p:txBody>
          <a:bodyPr/>
          <a:lstStyle/>
          <a:p>
            <a:r>
              <a:rPr lang="en-US" dirty="0"/>
              <a:t>Here the unpreferred project ratings is been chosen by the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" y="1417638"/>
            <a:ext cx="9053565" cy="20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Unpreferred Project Rating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908" y="1600200"/>
            <a:ext cx="7224765" cy="4525963"/>
          </a:xfrm>
        </p:spPr>
      </p:pic>
    </p:spTree>
    <p:extLst>
      <p:ext uri="{BB962C8B-B14F-4D97-AF65-F5344CB8AC3E}">
        <p14:creationId xmlns:p14="http://schemas.microsoft.com/office/powerpoint/2010/main" val="238527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Student Survey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82910" cy="3846007"/>
          </a:xfrm>
        </p:spPr>
        <p:txBody>
          <a:bodyPr/>
          <a:lstStyle/>
          <a:p>
            <a:r>
              <a:rPr lang="en-US" dirty="0"/>
              <a:t>The student is notified with a warning message for the ratings he has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12" y="1266091"/>
            <a:ext cx="5943787" cy="2491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10" y="4102737"/>
            <a:ext cx="5958672" cy="21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Final Project </a:t>
            </a:r>
            <a:r>
              <a:rPr lang="en-US" b="1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66667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A Survey System</a:t>
            </a:r>
          </a:p>
          <a:p>
            <a:pPr marL="0" indent="0">
              <a:buNone/>
            </a:pPr>
            <a:r>
              <a:rPr lang="en-US" sz="2500" dirty="0"/>
              <a:t>          </a:t>
            </a:r>
            <a:r>
              <a:rPr lang="en-US" dirty="0"/>
              <a:t>This application attempts to collect student’s tastes on final projects in ITM classes. 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434" y="1840274"/>
            <a:ext cx="1748355" cy="1062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71" y="3566949"/>
            <a:ext cx="1748355" cy="1062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489" y="4871912"/>
            <a:ext cx="1748356" cy="11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54" y="4183975"/>
            <a:ext cx="1685654" cy="10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Admin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50747" cy="4525963"/>
          </a:xfrm>
        </p:spPr>
        <p:txBody>
          <a:bodyPr/>
          <a:lstStyle/>
          <a:p>
            <a:r>
              <a:rPr lang="en-US" dirty="0"/>
              <a:t>Login is same as the google login, but only the professor mail id is will valid for this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468" y="3371626"/>
            <a:ext cx="4682532" cy="24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6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Add/Update/Drop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78" y="1502229"/>
            <a:ext cx="8726993" cy="45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4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Add/Update </a:t>
            </a:r>
            <a:r>
              <a:rPr lang="en-US" dirty="0" err="1"/>
              <a:t>Pgae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5039"/>
            <a:ext cx="8229600" cy="33162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1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01" y="1600200"/>
            <a:ext cx="8166998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85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Survey 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6423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Login to this app is through Gmail Hawk ID</a:t>
            </a:r>
          </a:p>
          <a:p>
            <a:r>
              <a:rPr lang="en-US" dirty="0"/>
              <a:t>The app is splitted into two Applications,</a:t>
            </a:r>
          </a:p>
          <a:p>
            <a:pPr marL="0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sz="2900" dirty="0"/>
              <a:t>IIT Student Survey Application(This application is for survey feedback by the IIT Students)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900" dirty="0"/>
              <a:t>IIT Survey Admin Application (This application is for the professor to add list of projects based on courses)</a:t>
            </a:r>
          </a:p>
          <a:p>
            <a:pPr marL="914400" lvl="2" indent="0">
              <a:buNone/>
            </a:pPr>
            <a:endParaRPr lang="en-US" sz="2900" dirty="0"/>
          </a:p>
          <a:p>
            <a:pPr marL="914400" lvl="2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22" y="1417638"/>
            <a:ext cx="3375442" cy="46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2" y="161979"/>
            <a:ext cx="8054558" cy="1255659"/>
          </a:xfrm>
        </p:spPr>
        <p:txBody>
          <a:bodyPr>
            <a:normAutofit/>
          </a:bodyPr>
          <a:lstStyle/>
          <a:p>
            <a:r>
              <a:rPr lang="en-US" sz="3600" dirty="0"/>
              <a:t>Students Feedback 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32" y="4201015"/>
            <a:ext cx="8287076" cy="161979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Validates if the user has a valid student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student is logging  in for the first time, the survey will ask to fill up the personal information of the student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" y="1377706"/>
            <a:ext cx="8814817" cy="25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Students Feedback Application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041648" cy="4525963"/>
          </a:xfrm>
        </p:spPr>
        <p:txBody>
          <a:bodyPr/>
          <a:lstStyle/>
          <a:p>
            <a:r>
              <a:rPr lang="en-US" dirty="0"/>
              <a:t>Personal Info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Consent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 info fill up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48" y="1701749"/>
            <a:ext cx="4530198" cy="42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9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Students Feedback Application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278" y="1600201"/>
            <a:ext cx="8706711" cy="394890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340"/>
            <a:ext cx="8943033" cy="49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 Part-2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6" y="1531547"/>
            <a:ext cx="8330084" cy="44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3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 Part-3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4897" cy="4525963"/>
          </a:xfrm>
        </p:spPr>
        <p:txBody>
          <a:bodyPr/>
          <a:lstStyle/>
          <a:p>
            <a:r>
              <a:rPr lang="en-US" dirty="0"/>
              <a:t>Course info :</a:t>
            </a:r>
          </a:p>
          <a:p>
            <a:pPr marL="0" indent="0">
              <a:buNone/>
            </a:pPr>
            <a:r>
              <a:rPr lang="en-US" dirty="0"/>
              <a:t>The course info about the student is been asked in the personal info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86" y="1647825"/>
            <a:ext cx="4258721" cy="35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Personal Info -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6D43-AF4A-6842-81C2-3606D95CD76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892" y="1600199"/>
            <a:ext cx="7259933" cy="3785717"/>
          </a:xfrm>
        </p:spPr>
      </p:pic>
    </p:spTree>
    <p:extLst>
      <p:ext uri="{BB962C8B-B14F-4D97-AF65-F5344CB8AC3E}">
        <p14:creationId xmlns:p14="http://schemas.microsoft.com/office/powerpoint/2010/main" val="2338799944"/>
      </p:ext>
    </p:extLst>
  </p:cSld>
  <p:clrMapOvr>
    <a:masterClrMapping/>
  </p:clrMapOvr>
</p:sld>
</file>

<file path=ppt/theme/theme1.xml><?xml version="1.0" encoding="utf-8"?>
<a:theme xmlns:a="http://schemas.openxmlformats.org/drawingml/2006/main" name="Version 7_2011">
  <a:themeElements>
    <a:clrScheme name="Custom Depa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6A9C"/>
      </a:accent1>
      <a:accent2>
        <a:srgbClr val="C0962B"/>
      </a:accent2>
      <a:accent3>
        <a:srgbClr val="BB1F2E"/>
      </a:accent3>
      <a:accent4>
        <a:srgbClr val="3478A2"/>
      </a:accent4>
      <a:accent5>
        <a:srgbClr val="C6C225"/>
      </a:accent5>
      <a:accent6>
        <a:srgbClr val="F79646"/>
      </a:accent6>
      <a:hlink>
        <a:srgbClr val="85D2DD"/>
      </a:hlink>
      <a:folHlink>
        <a:srgbClr val="5C27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A64F4C2A5604FAC55642FE06F8B1A" ma:contentTypeVersion="2" ma:contentTypeDescription="Create a new document." ma:contentTypeScope="" ma:versionID="3ef1d1c020a4a8de6bd44f23be0df3c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061ade47648f28b916c2a0f4afdd21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2583B8-6161-45F7-8198-C812DF400F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C4D6EB-9221-44C1-A12A-0CC5150E6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9D7CC1-D4F1-4191-8737-C1104D97BEB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Version 7_2011.potx</Template>
  <TotalTime>6595</TotalTime>
  <Words>414</Words>
  <Application>Microsoft Office PowerPoint</Application>
  <PresentationFormat>On-screen Show (4:3)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Helvetica</vt:lpstr>
      <vt:lpstr>Version 7_2011</vt:lpstr>
      <vt:lpstr>A Survey System</vt:lpstr>
      <vt:lpstr>Final Project Introduction </vt:lpstr>
      <vt:lpstr>A Survey System Features</vt:lpstr>
      <vt:lpstr>Students Feedback Application Features</vt:lpstr>
      <vt:lpstr>Students Feedback Application Features</vt:lpstr>
      <vt:lpstr>Students Feedback Application Features</vt:lpstr>
      <vt:lpstr>Personal Info Part-2</vt:lpstr>
      <vt:lpstr>Personal Info Part-3</vt:lpstr>
      <vt:lpstr>Student Personal Info - DB</vt:lpstr>
      <vt:lpstr>Select Survey Feature</vt:lpstr>
      <vt:lpstr>Student logging in 2nd time</vt:lpstr>
      <vt:lpstr>Survey direction page</vt:lpstr>
      <vt:lpstr>Preferred Project Selection page</vt:lpstr>
      <vt:lpstr>Preferred Project Rating</vt:lpstr>
      <vt:lpstr>Preferred Project Rating DB</vt:lpstr>
      <vt:lpstr>Unpreferred Project Selection page</vt:lpstr>
      <vt:lpstr>Unpreferred Project Rating</vt:lpstr>
      <vt:lpstr>Unpreferred Project Rating DB</vt:lpstr>
      <vt:lpstr>End of Student Survey Application</vt:lpstr>
      <vt:lpstr>Survey Admin Application</vt:lpstr>
      <vt:lpstr>Add/Update/Drop Project</vt:lpstr>
      <vt:lpstr>Add/Update Pgae</vt:lpstr>
      <vt:lpstr>ERD</vt:lpstr>
      <vt:lpstr>THANK YOU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DePaul University</dc:creator>
  <cp:lastModifiedBy>lavanya surikapuram</cp:lastModifiedBy>
  <cp:revision>1429</cp:revision>
  <cp:lastPrinted>2016-09-02T23:07:30Z</cp:lastPrinted>
  <dcterms:created xsi:type="dcterms:W3CDTF">2012-02-24T22:14:56Z</dcterms:created>
  <dcterms:modified xsi:type="dcterms:W3CDTF">2017-05-04T18:49:03Z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0x010100323A64F4C2A5604FAC55642FE06F8B1A</vt:lpwstr>
  </property>
</Properties>
</file>