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4FFC2-5F56-4CE3-8FF3-0DF34C71AC1E}" v="5" dt="2024-04-04T17:12:23.7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eeshwaran S" userId="01e3e240d08816f2" providerId="LiveId" clId="{E664FFC2-5F56-4CE3-8FF3-0DF34C71AC1E}"/>
    <pc:docChg chg="custSel modSld">
      <pc:chgData name="Sabareeshwaran S" userId="01e3e240d08816f2" providerId="LiveId" clId="{E664FFC2-5F56-4CE3-8FF3-0DF34C71AC1E}" dt="2024-04-04T17:12:50.870" v="106" actId="1076"/>
      <pc:docMkLst>
        <pc:docMk/>
      </pc:docMkLst>
      <pc:sldChg chg="addSp delSp modSp mod">
        <pc:chgData name="Sabareeshwaran S" userId="01e3e240d08816f2" providerId="LiveId" clId="{E664FFC2-5F56-4CE3-8FF3-0DF34C71AC1E}" dt="2024-04-04T05:10:36.164" v="79" actId="1076"/>
        <pc:sldMkLst>
          <pc:docMk/>
          <pc:sldMk cId="0" sldId="264"/>
        </pc:sldMkLst>
        <pc:spChg chg="del">
          <ac:chgData name="Sabareeshwaran S" userId="01e3e240d08816f2" providerId="LiveId" clId="{E664FFC2-5F56-4CE3-8FF3-0DF34C71AC1E}" dt="2024-04-04T05:05:54.125" v="4" actId="478"/>
          <ac:spMkLst>
            <pc:docMk/>
            <pc:sldMk cId="0" sldId="264"/>
            <ac:spMk id="3" creationId="{00000000-0000-0000-0000-000000000000}"/>
          </ac:spMkLst>
        </pc:spChg>
        <pc:spChg chg="del">
          <ac:chgData name="Sabareeshwaran S" userId="01e3e240d08816f2" providerId="LiveId" clId="{E664FFC2-5F56-4CE3-8FF3-0DF34C71AC1E}" dt="2024-04-04T05:05:55.991" v="5" actId="478"/>
          <ac:spMkLst>
            <pc:docMk/>
            <pc:sldMk cId="0" sldId="264"/>
            <ac:spMk id="5" creationId="{00000000-0000-0000-0000-000000000000}"/>
          </ac:spMkLst>
        </pc:spChg>
        <pc:spChg chg="del">
          <ac:chgData name="Sabareeshwaran S" userId="01e3e240d08816f2" providerId="LiveId" clId="{E664FFC2-5F56-4CE3-8FF3-0DF34C71AC1E}" dt="2024-04-04T05:05:48.882" v="2" actId="478"/>
          <ac:spMkLst>
            <pc:docMk/>
            <pc:sldMk cId="0" sldId="264"/>
            <ac:spMk id="7" creationId="{00000000-0000-0000-0000-000000000000}"/>
          </ac:spMkLst>
        </pc:spChg>
        <pc:spChg chg="add mod">
          <ac:chgData name="Sabareeshwaran S" userId="01e3e240d08816f2" providerId="LiveId" clId="{E664FFC2-5F56-4CE3-8FF3-0DF34C71AC1E}" dt="2024-04-04T05:10:36.164" v="79" actId="1076"/>
          <ac:spMkLst>
            <pc:docMk/>
            <pc:sldMk cId="0" sldId="264"/>
            <ac:spMk id="12" creationId="{4B308B48-2D26-FE0E-1B3D-A7725FC8E1A8}"/>
          </ac:spMkLst>
        </pc:spChg>
        <pc:picChg chg="add mod">
          <ac:chgData name="Sabareeshwaran S" userId="01e3e240d08816f2" providerId="LiveId" clId="{E664FFC2-5F56-4CE3-8FF3-0DF34C71AC1E}" dt="2024-04-04T05:06:28.270" v="6" actId="1076"/>
          <ac:picMkLst>
            <pc:docMk/>
            <pc:sldMk cId="0" sldId="264"/>
            <ac:picMk id="11" creationId="{B3E83D06-BA8D-3789-E49A-37FD6F84473D}"/>
          </ac:picMkLst>
        </pc:picChg>
      </pc:sldChg>
      <pc:sldChg chg="addSp delSp modSp mod">
        <pc:chgData name="Sabareeshwaran S" userId="01e3e240d08816f2" providerId="LiveId" clId="{E664FFC2-5F56-4CE3-8FF3-0DF34C71AC1E}" dt="2024-04-04T17:12:50.870" v="106" actId="1076"/>
        <pc:sldMkLst>
          <pc:docMk/>
          <pc:sldMk cId="0" sldId="265"/>
        </pc:sldMkLst>
        <pc:spChg chg="del mod">
          <ac:chgData name="Sabareeshwaran S" userId="01e3e240d08816f2" providerId="LiveId" clId="{E664FFC2-5F56-4CE3-8FF3-0DF34C71AC1E}" dt="2024-04-04T17:12:43.230" v="105" actId="478"/>
          <ac:spMkLst>
            <pc:docMk/>
            <pc:sldMk cId="0" sldId="265"/>
            <ac:spMk id="2" creationId="{00000000-0000-0000-0000-000000000000}"/>
          </ac:spMkLst>
        </pc:spChg>
        <pc:spChg chg="del">
          <ac:chgData name="Sabareeshwaran S" userId="01e3e240d08816f2" providerId="LiveId" clId="{E664FFC2-5F56-4CE3-8FF3-0DF34C71AC1E}" dt="2024-04-04T05:14:03.596" v="88" actId="478"/>
          <ac:spMkLst>
            <pc:docMk/>
            <pc:sldMk cId="0" sldId="265"/>
            <ac:spMk id="3" creationId="{00000000-0000-0000-0000-000000000000}"/>
          </ac:spMkLst>
        </pc:spChg>
        <pc:spChg chg="del">
          <ac:chgData name="Sabareeshwaran S" userId="01e3e240d08816f2" providerId="LiveId" clId="{E664FFC2-5F56-4CE3-8FF3-0DF34C71AC1E}" dt="2024-04-04T05:08:58.800" v="7" actId="478"/>
          <ac:spMkLst>
            <pc:docMk/>
            <pc:sldMk cId="0" sldId="265"/>
            <ac:spMk id="4" creationId="{00000000-0000-0000-0000-000000000000}"/>
          </ac:spMkLst>
        </pc:spChg>
        <pc:spChg chg="del">
          <ac:chgData name="Sabareeshwaran S" userId="01e3e240d08816f2" providerId="LiveId" clId="{E664FFC2-5F56-4CE3-8FF3-0DF34C71AC1E}" dt="2024-04-04T05:14:06.372" v="89" actId="478"/>
          <ac:spMkLst>
            <pc:docMk/>
            <pc:sldMk cId="0" sldId="265"/>
            <ac:spMk id="5" creationId="{00000000-0000-0000-0000-000000000000}"/>
          </ac:spMkLst>
        </pc:spChg>
        <pc:spChg chg="mod">
          <ac:chgData name="Sabareeshwaran S" userId="01e3e240d08816f2" providerId="LiveId" clId="{E664FFC2-5F56-4CE3-8FF3-0DF34C71AC1E}" dt="2024-04-04T17:12:50.870" v="106" actId="1076"/>
          <ac:spMkLst>
            <pc:docMk/>
            <pc:sldMk cId="0" sldId="265"/>
            <ac:spMk id="8" creationId="{00000000-0000-0000-0000-000000000000}"/>
          </ac:spMkLst>
        </pc:spChg>
        <pc:spChg chg="add mod">
          <ac:chgData name="Sabareeshwaran S" userId="01e3e240d08816f2" providerId="LiveId" clId="{E664FFC2-5F56-4CE3-8FF3-0DF34C71AC1E}" dt="2024-04-04T05:24:33.509" v="95" actId="1076"/>
          <ac:spMkLst>
            <pc:docMk/>
            <pc:sldMk cId="0" sldId="265"/>
            <ac:spMk id="10" creationId="{6B1FF47E-EE97-F8DF-E88D-0C2A5BEEA6CA}"/>
          </ac:spMkLst>
        </pc:spChg>
        <pc:picChg chg="add mod">
          <ac:chgData name="Sabareeshwaran S" userId="01e3e240d08816f2" providerId="LiveId" clId="{E664FFC2-5F56-4CE3-8FF3-0DF34C71AC1E}" dt="2024-04-04T05:23:50.217" v="94" actId="1076"/>
          <ac:picMkLst>
            <pc:docMk/>
            <pc:sldMk cId="0" sldId="265"/>
            <ac:picMk id="12" creationId="{33B56B18-302D-868C-83B0-08F015D89EAD}"/>
          </ac:picMkLst>
        </pc:picChg>
      </pc:sldChg>
    </pc:docChg>
  </pc:docChgLst>
  <pc:docChgLst>
    <pc:chgData name="Sabareeshwaran S" userId="01e3e240d08816f2" providerId="LiveId" clId="{D45E10C9-3506-49FD-B78C-878DDD5C80B9}"/>
    <pc:docChg chg="undo custSel addSld delSld modSld">
      <pc:chgData name="Sabareeshwaran S" userId="01e3e240d08816f2" providerId="LiveId" clId="{D45E10C9-3506-49FD-B78C-878DDD5C80B9}" dt="2024-04-03T06:36:28.466" v="662" actId="20577"/>
      <pc:docMkLst>
        <pc:docMk/>
      </pc:docMkLst>
      <pc:sldChg chg="delSp modSp mod">
        <pc:chgData name="Sabareeshwaran S" userId="01e3e240d08816f2" providerId="LiveId" clId="{D45E10C9-3506-49FD-B78C-878DDD5C80B9}" dt="2024-04-03T06:36:28.466" v="662" actId="20577"/>
        <pc:sldMkLst>
          <pc:docMk/>
          <pc:sldMk cId="0" sldId="256"/>
        </pc:sldMkLst>
        <pc:spChg chg="del">
          <ac:chgData name="Sabareeshwaran S" userId="01e3e240d08816f2" providerId="LiveId" clId="{D45E10C9-3506-49FD-B78C-878DDD5C80B9}" dt="2024-04-03T05:37:51.773" v="498" actId="478"/>
          <ac:spMkLst>
            <pc:docMk/>
            <pc:sldMk cId="0" sldId="256"/>
            <ac:spMk id="5" creationId="{00000000-0000-0000-0000-000000000000}"/>
          </ac:spMkLst>
        </pc:spChg>
        <pc:spChg chg="del">
          <ac:chgData name="Sabareeshwaran S" userId="01e3e240d08816f2" providerId="LiveId" clId="{D45E10C9-3506-49FD-B78C-878DDD5C80B9}" dt="2024-04-03T05:37:50.111" v="497" actId="478"/>
          <ac:spMkLst>
            <pc:docMk/>
            <pc:sldMk cId="0" sldId="256"/>
            <ac:spMk id="6" creationId="{00000000-0000-0000-0000-000000000000}"/>
          </ac:spMkLst>
        </pc:spChg>
        <pc:spChg chg="mod">
          <ac:chgData name="Sabareeshwaran S" userId="01e3e240d08816f2" providerId="LiveId" clId="{D45E10C9-3506-49FD-B78C-878DDD5C80B9}" dt="2024-04-03T06:36:28.466" v="662" actId="20577"/>
          <ac:spMkLst>
            <pc:docMk/>
            <pc:sldMk cId="0" sldId="256"/>
            <ac:spMk id="7" creationId="{00000000-0000-0000-0000-000000000000}"/>
          </ac:spMkLst>
        </pc:spChg>
        <pc:spChg chg="mod">
          <ac:chgData name="Sabareeshwaran S" userId="01e3e240d08816f2" providerId="LiveId" clId="{D45E10C9-3506-49FD-B78C-878DDD5C80B9}" dt="2024-04-03T05:39:06.681" v="519" actId="20577"/>
          <ac:spMkLst>
            <pc:docMk/>
            <pc:sldMk cId="0" sldId="256"/>
            <ac:spMk id="8" creationId="{00000000-0000-0000-0000-000000000000}"/>
          </ac:spMkLst>
        </pc:spChg>
      </pc:sldChg>
      <pc:sldChg chg="addSp modSp mod">
        <pc:chgData name="Sabareeshwaran S" userId="01e3e240d08816f2" providerId="LiveId" clId="{D45E10C9-3506-49FD-B78C-878DDD5C80B9}" dt="2024-04-02T16:01:34.707" v="52" actId="1076"/>
        <pc:sldMkLst>
          <pc:docMk/>
          <pc:sldMk cId="0" sldId="257"/>
        </pc:sldMkLst>
        <pc:spChg chg="add mod">
          <ac:chgData name="Sabareeshwaran S" userId="01e3e240d08816f2" providerId="LiveId" clId="{D45E10C9-3506-49FD-B78C-878DDD5C80B9}" dt="2024-04-02T16:01:34.707" v="52" actId="1076"/>
          <ac:spMkLst>
            <pc:docMk/>
            <pc:sldMk cId="0" sldId="257"/>
            <ac:spMk id="23" creationId="{4EFF0CEA-9C94-8DD4-FFE2-7C4540793DED}"/>
          </ac:spMkLst>
        </pc:spChg>
      </pc:sldChg>
      <pc:sldChg chg="addSp delSp modSp mod">
        <pc:chgData name="Sabareeshwaran S" userId="01e3e240d08816f2" providerId="LiveId" clId="{D45E10C9-3506-49FD-B78C-878DDD5C80B9}" dt="2024-04-02T16:59:41.134" v="261" actId="123"/>
        <pc:sldMkLst>
          <pc:docMk/>
          <pc:sldMk cId="0" sldId="258"/>
        </pc:sldMkLst>
        <pc:spChg chg="add del mod">
          <ac:chgData name="Sabareeshwaran S" userId="01e3e240d08816f2" providerId="LiveId" clId="{D45E10C9-3506-49FD-B78C-878DDD5C80B9}" dt="2024-04-02T16:59:41.134" v="261" actId="123"/>
          <ac:spMkLst>
            <pc:docMk/>
            <pc:sldMk cId="0" sldId="258"/>
            <ac:spMk id="23" creationId="{C4057101-9DA6-FFC3-0FCE-5A2E4F186B45}"/>
          </ac:spMkLst>
        </pc:spChg>
      </pc:sldChg>
      <pc:sldChg chg="addSp delSp modSp mod">
        <pc:chgData name="Sabareeshwaran S" userId="01e3e240d08816f2" providerId="LiveId" clId="{D45E10C9-3506-49FD-B78C-878DDD5C80B9}" dt="2024-04-02T16:45:07.694" v="184" actId="1076"/>
        <pc:sldMkLst>
          <pc:docMk/>
          <pc:sldMk cId="0" sldId="259"/>
        </pc:sldMkLst>
        <pc:spChg chg="del">
          <ac:chgData name="Sabareeshwaran S" userId="01e3e240d08816f2" providerId="LiveId" clId="{D45E10C9-3506-49FD-B78C-878DDD5C80B9}" dt="2024-04-02T16:44:52.462" v="179" actId="478"/>
          <ac:spMkLst>
            <pc:docMk/>
            <pc:sldMk cId="0" sldId="259"/>
            <ac:spMk id="6" creationId="{00000000-0000-0000-0000-000000000000}"/>
          </ac:spMkLst>
        </pc:spChg>
        <pc:spChg chg="add mod">
          <ac:chgData name="Sabareeshwaran S" userId="01e3e240d08816f2" providerId="LiveId" clId="{D45E10C9-3506-49FD-B78C-878DDD5C80B9}" dt="2024-04-02T16:45:07.694" v="184" actId="1076"/>
          <ac:spMkLst>
            <pc:docMk/>
            <pc:sldMk cId="0" sldId="259"/>
            <ac:spMk id="11" creationId="{F0EB30F3-D172-A797-803F-A8B09C7E84D4}"/>
          </ac:spMkLst>
        </pc:spChg>
        <pc:grpChg chg="mod">
          <ac:chgData name="Sabareeshwaran S" userId="01e3e240d08816f2" providerId="LiveId" clId="{D45E10C9-3506-49FD-B78C-878DDD5C80B9}" dt="2024-04-02T16:44:57.209" v="183" actId="1035"/>
          <ac:grpSpMkLst>
            <pc:docMk/>
            <pc:sldMk cId="0" sldId="259"/>
            <ac:grpSpMk id="2" creationId="{00000000-0000-0000-0000-000000000000}"/>
          </ac:grpSpMkLst>
        </pc:grpChg>
      </pc:sldChg>
      <pc:sldChg chg="addSp delSp modSp mod">
        <pc:chgData name="Sabareeshwaran S" userId="01e3e240d08816f2" providerId="LiveId" clId="{D45E10C9-3506-49FD-B78C-878DDD5C80B9}" dt="2024-04-03T06:23:53.982" v="634" actId="20577"/>
        <pc:sldMkLst>
          <pc:docMk/>
          <pc:sldMk cId="0" sldId="260"/>
        </pc:sldMkLst>
        <pc:spChg chg="del">
          <ac:chgData name="Sabareeshwaran S" userId="01e3e240d08816f2" providerId="LiveId" clId="{D45E10C9-3506-49FD-B78C-878DDD5C80B9}" dt="2024-04-02T17:01:28.514" v="277" actId="478"/>
          <ac:spMkLst>
            <pc:docMk/>
            <pc:sldMk cId="0" sldId="260"/>
            <ac:spMk id="6" creationId="{00000000-0000-0000-0000-000000000000}"/>
          </ac:spMkLst>
        </pc:spChg>
        <pc:spChg chg="add del mod">
          <ac:chgData name="Sabareeshwaran S" userId="01e3e240d08816f2" providerId="LiveId" clId="{D45E10C9-3506-49FD-B78C-878DDD5C80B9}" dt="2024-04-02T16:50:43.310" v="210" actId="478"/>
          <ac:spMkLst>
            <pc:docMk/>
            <pc:sldMk cId="0" sldId="260"/>
            <ac:spMk id="11" creationId="{91792DFA-33D4-9628-B0F9-0CEF78629AAE}"/>
          </ac:spMkLst>
        </pc:spChg>
        <pc:spChg chg="add">
          <ac:chgData name="Sabareeshwaran S" userId="01e3e240d08816f2" providerId="LiveId" clId="{D45E10C9-3506-49FD-B78C-878DDD5C80B9}" dt="2024-04-02T16:49:58.157" v="195"/>
          <ac:spMkLst>
            <pc:docMk/>
            <pc:sldMk cId="0" sldId="260"/>
            <ac:spMk id="12" creationId="{76BFED44-3BB1-161C-AE8B-A63200DF0715}"/>
          </ac:spMkLst>
        </pc:spChg>
        <pc:spChg chg="add">
          <ac:chgData name="Sabareeshwaran S" userId="01e3e240d08816f2" providerId="LiveId" clId="{D45E10C9-3506-49FD-B78C-878DDD5C80B9}" dt="2024-04-02T16:49:58.157" v="195"/>
          <ac:spMkLst>
            <pc:docMk/>
            <pc:sldMk cId="0" sldId="260"/>
            <ac:spMk id="13" creationId="{A56FAA6D-E167-DDE5-FFCD-CBF302BD2FE2}"/>
          </ac:spMkLst>
        </pc:spChg>
        <pc:spChg chg="add">
          <ac:chgData name="Sabareeshwaran S" userId="01e3e240d08816f2" providerId="LiveId" clId="{D45E10C9-3506-49FD-B78C-878DDD5C80B9}" dt="2024-04-02T16:50:08.521" v="197"/>
          <ac:spMkLst>
            <pc:docMk/>
            <pc:sldMk cId="0" sldId="260"/>
            <ac:spMk id="14" creationId="{57CD9494-3B34-6D9A-9D22-E9984AD46733}"/>
          </ac:spMkLst>
        </pc:spChg>
        <pc:spChg chg="add">
          <ac:chgData name="Sabareeshwaran S" userId="01e3e240d08816f2" providerId="LiveId" clId="{D45E10C9-3506-49FD-B78C-878DDD5C80B9}" dt="2024-04-02T16:50:08.521" v="197"/>
          <ac:spMkLst>
            <pc:docMk/>
            <pc:sldMk cId="0" sldId="260"/>
            <ac:spMk id="15" creationId="{E2A46183-4A7B-08CD-25DA-86EBA98D5D80}"/>
          </ac:spMkLst>
        </pc:spChg>
        <pc:spChg chg="add">
          <ac:chgData name="Sabareeshwaran S" userId="01e3e240d08816f2" providerId="LiveId" clId="{D45E10C9-3506-49FD-B78C-878DDD5C80B9}" dt="2024-04-02T16:50:29.835" v="208"/>
          <ac:spMkLst>
            <pc:docMk/>
            <pc:sldMk cId="0" sldId="260"/>
            <ac:spMk id="16" creationId="{8A7581AC-2269-ACA7-CB6D-608928891A16}"/>
          </ac:spMkLst>
        </pc:spChg>
        <pc:spChg chg="add">
          <ac:chgData name="Sabareeshwaran S" userId="01e3e240d08816f2" providerId="LiveId" clId="{D45E10C9-3506-49FD-B78C-878DDD5C80B9}" dt="2024-04-02T16:50:29.835" v="208"/>
          <ac:spMkLst>
            <pc:docMk/>
            <pc:sldMk cId="0" sldId="260"/>
            <ac:spMk id="17" creationId="{8F73D074-3C31-C6DA-75FA-54ED375D3016}"/>
          </ac:spMkLst>
        </pc:spChg>
        <pc:spChg chg="add del">
          <ac:chgData name="Sabareeshwaran S" userId="01e3e240d08816f2" providerId="LiveId" clId="{D45E10C9-3506-49FD-B78C-878DDD5C80B9}" dt="2024-04-02T16:50:43.310" v="210" actId="478"/>
          <ac:spMkLst>
            <pc:docMk/>
            <pc:sldMk cId="0" sldId="260"/>
            <ac:spMk id="18" creationId="{6E31D4ED-2C91-BFF0-623E-9CE5592BE518}"/>
          </ac:spMkLst>
        </pc:spChg>
        <pc:spChg chg="add del">
          <ac:chgData name="Sabareeshwaran S" userId="01e3e240d08816f2" providerId="LiveId" clId="{D45E10C9-3506-49FD-B78C-878DDD5C80B9}" dt="2024-04-02T16:50:43.310" v="210" actId="478"/>
          <ac:spMkLst>
            <pc:docMk/>
            <pc:sldMk cId="0" sldId="260"/>
            <ac:spMk id="19" creationId="{35AA5B16-9FD0-3A4A-A090-01D552DA542E}"/>
          </ac:spMkLst>
        </pc:spChg>
        <pc:spChg chg="add del mod">
          <ac:chgData name="Sabareeshwaran S" userId="01e3e240d08816f2" providerId="LiveId" clId="{D45E10C9-3506-49FD-B78C-878DDD5C80B9}" dt="2024-04-02T16:51:21.463" v="214"/>
          <ac:spMkLst>
            <pc:docMk/>
            <pc:sldMk cId="0" sldId="260"/>
            <ac:spMk id="20" creationId="{8F6B97DF-9455-0D85-429B-31264E7A33AD}"/>
          </ac:spMkLst>
        </pc:spChg>
        <pc:spChg chg="add">
          <ac:chgData name="Sabareeshwaran S" userId="01e3e240d08816f2" providerId="LiveId" clId="{D45E10C9-3506-49FD-B78C-878DDD5C80B9}" dt="2024-04-02T16:50:58.886" v="212"/>
          <ac:spMkLst>
            <pc:docMk/>
            <pc:sldMk cId="0" sldId="260"/>
            <ac:spMk id="21" creationId="{50B1E363-B08D-F914-6C8F-11E08EA2DF54}"/>
          </ac:spMkLst>
        </pc:spChg>
        <pc:spChg chg="add">
          <ac:chgData name="Sabareeshwaran S" userId="01e3e240d08816f2" providerId="LiveId" clId="{D45E10C9-3506-49FD-B78C-878DDD5C80B9}" dt="2024-04-02T16:50:58.886" v="212"/>
          <ac:spMkLst>
            <pc:docMk/>
            <pc:sldMk cId="0" sldId="260"/>
            <ac:spMk id="22" creationId="{714489C0-3E43-E13D-EB0F-AAB15BB038F3}"/>
          </ac:spMkLst>
        </pc:spChg>
        <pc:spChg chg="add del mod">
          <ac:chgData name="Sabareeshwaran S" userId="01e3e240d08816f2" providerId="LiveId" clId="{D45E10C9-3506-49FD-B78C-878DDD5C80B9}" dt="2024-04-02T16:52:14.227" v="217" actId="478"/>
          <ac:spMkLst>
            <pc:docMk/>
            <pc:sldMk cId="0" sldId="260"/>
            <ac:spMk id="23" creationId="{BE6FBD71-90B0-191D-B8DA-EB6D6DAFEF27}"/>
          </ac:spMkLst>
        </pc:spChg>
        <pc:spChg chg="add del">
          <ac:chgData name="Sabareeshwaran S" userId="01e3e240d08816f2" providerId="LiveId" clId="{D45E10C9-3506-49FD-B78C-878DDD5C80B9}" dt="2024-04-02T16:52:14.227" v="217" actId="478"/>
          <ac:spMkLst>
            <pc:docMk/>
            <pc:sldMk cId="0" sldId="260"/>
            <ac:spMk id="24" creationId="{D552BF07-190F-A3F7-9157-0A81EDD06857}"/>
          </ac:spMkLst>
        </pc:spChg>
        <pc:spChg chg="add del">
          <ac:chgData name="Sabareeshwaran S" userId="01e3e240d08816f2" providerId="LiveId" clId="{D45E10C9-3506-49FD-B78C-878DDD5C80B9}" dt="2024-04-02T16:52:14.227" v="217" actId="478"/>
          <ac:spMkLst>
            <pc:docMk/>
            <pc:sldMk cId="0" sldId="260"/>
            <ac:spMk id="25" creationId="{717CC547-DE44-BB25-80C9-FCDB377EDF7D}"/>
          </ac:spMkLst>
        </pc:spChg>
        <pc:spChg chg="add mod">
          <ac:chgData name="Sabareeshwaran S" userId="01e3e240d08816f2" providerId="LiveId" clId="{D45E10C9-3506-49FD-B78C-878DDD5C80B9}" dt="2024-04-03T06:23:53.982" v="634" actId="20577"/>
          <ac:spMkLst>
            <pc:docMk/>
            <pc:sldMk cId="0" sldId="260"/>
            <ac:spMk id="26" creationId="{A7D215EB-2BDE-B5ED-9B55-648F50D2CF10}"/>
          </ac:spMkLst>
        </pc:spChg>
        <pc:spChg chg="add del mod">
          <ac:chgData name="Sabareeshwaran S" userId="01e3e240d08816f2" providerId="LiveId" clId="{D45E10C9-3506-49FD-B78C-878DDD5C80B9}" dt="2024-04-02T16:57:28.962" v="247"/>
          <ac:spMkLst>
            <pc:docMk/>
            <pc:sldMk cId="0" sldId="260"/>
            <ac:spMk id="27" creationId="{3556726E-93A4-A911-93CE-0DA19F54F275}"/>
          </ac:spMkLst>
        </pc:spChg>
        <pc:spChg chg="add">
          <ac:chgData name="Sabareeshwaran S" userId="01e3e240d08816f2" providerId="LiveId" clId="{D45E10C9-3506-49FD-B78C-878DDD5C80B9}" dt="2024-04-02T16:53:47.775" v="226"/>
          <ac:spMkLst>
            <pc:docMk/>
            <pc:sldMk cId="0" sldId="260"/>
            <ac:spMk id="28" creationId="{8A5A6F48-330A-0156-ED03-5A8244007A98}"/>
          </ac:spMkLst>
        </pc:spChg>
        <pc:grpChg chg="mod">
          <ac:chgData name="Sabareeshwaran S" userId="01e3e240d08816f2" providerId="LiveId" clId="{D45E10C9-3506-49FD-B78C-878DDD5C80B9}" dt="2024-04-02T17:01:42.134" v="279" actId="1076"/>
          <ac:grpSpMkLst>
            <pc:docMk/>
            <pc:sldMk cId="0" sldId="260"/>
            <ac:grpSpMk id="2" creationId="{00000000-0000-0000-0000-000000000000}"/>
          </ac:grpSpMkLst>
        </pc:grpChg>
      </pc:sldChg>
      <pc:sldChg chg="addSp delSp modSp mod">
        <pc:chgData name="Sabareeshwaran S" userId="01e3e240d08816f2" providerId="LiveId" clId="{D45E10C9-3506-49FD-B78C-878DDD5C80B9}" dt="2024-04-03T06:24:16.946" v="635" actId="1076"/>
        <pc:sldMkLst>
          <pc:docMk/>
          <pc:sldMk cId="0" sldId="261"/>
        </pc:sldMkLst>
        <pc:spChg chg="del">
          <ac:chgData name="Sabareeshwaran S" userId="01e3e240d08816f2" providerId="LiveId" clId="{D45E10C9-3506-49FD-B78C-878DDD5C80B9}" dt="2024-04-03T06:01:22.309" v="535" actId="478"/>
          <ac:spMkLst>
            <pc:docMk/>
            <pc:sldMk cId="0" sldId="261"/>
            <ac:spMk id="3" creationId="{00000000-0000-0000-0000-000000000000}"/>
          </ac:spMkLst>
        </pc:spChg>
        <pc:spChg chg="mod">
          <ac:chgData name="Sabareeshwaran S" userId="01e3e240d08816f2" providerId="LiveId" clId="{D45E10C9-3506-49FD-B78C-878DDD5C80B9}" dt="2024-04-03T06:24:16.946" v="635" actId="1076"/>
          <ac:spMkLst>
            <pc:docMk/>
            <pc:sldMk cId="0" sldId="261"/>
            <ac:spMk id="5" creationId="{00000000-0000-0000-0000-000000000000}"/>
          </ac:spMkLst>
        </pc:spChg>
        <pc:spChg chg="add mod">
          <ac:chgData name="Sabareeshwaran S" userId="01e3e240d08816f2" providerId="LiveId" clId="{D45E10C9-3506-49FD-B78C-878DDD5C80B9}" dt="2024-04-03T06:14:32.459" v="613" actId="2710"/>
          <ac:spMkLst>
            <pc:docMk/>
            <pc:sldMk cId="0" sldId="261"/>
            <ac:spMk id="9" creationId="{B5F3BAFC-9E23-C919-E9F2-F2C22228C66A}"/>
          </ac:spMkLst>
        </pc:spChg>
      </pc:sldChg>
      <pc:sldChg chg="addSp delSp modSp mod">
        <pc:chgData name="Sabareeshwaran S" userId="01e3e240d08816f2" providerId="LiveId" clId="{D45E10C9-3506-49FD-B78C-878DDD5C80B9}" dt="2024-04-03T06:12:40.281" v="611" actId="14100"/>
        <pc:sldMkLst>
          <pc:docMk/>
          <pc:sldMk cId="0" sldId="262"/>
        </pc:sldMkLst>
        <pc:spChg chg="del">
          <ac:chgData name="Sabareeshwaran S" userId="01e3e240d08816f2" providerId="LiveId" clId="{D45E10C9-3506-49FD-B78C-878DDD5C80B9}" dt="2024-04-03T06:04:07.076" v="556" actId="478"/>
          <ac:spMkLst>
            <pc:docMk/>
            <pc:sldMk cId="0" sldId="262"/>
            <ac:spMk id="4" creationId="{00000000-0000-0000-0000-000000000000}"/>
          </ac:spMkLst>
        </pc:spChg>
        <pc:spChg chg="add mod">
          <ac:chgData name="Sabareeshwaran S" userId="01e3e240d08816f2" providerId="LiveId" clId="{D45E10C9-3506-49FD-B78C-878DDD5C80B9}" dt="2024-04-03T06:12:40.281" v="611" actId="14100"/>
          <ac:spMkLst>
            <pc:docMk/>
            <pc:sldMk cId="0" sldId="262"/>
            <ac:spMk id="10" creationId="{1391E67D-A069-54F3-1707-40E66552357A}"/>
          </ac:spMkLst>
        </pc:spChg>
        <pc:picChg chg="mod">
          <ac:chgData name="Sabareeshwaran S" userId="01e3e240d08816f2" providerId="LiveId" clId="{D45E10C9-3506-49FD-B78C-878DDD5C80B9}" dt="2024-04-03T06:04:05.196" v="555" actId="14100"/>
          <ac:picMkLst>
            <pc:docMk/>
            <pc:sldMk cId="0" sldId="262"/>
            <ac:picMk id="2" creationId="{00000000-0000-0000-0000-000000000000}"/>
          </ac:picMkLst>
        </pc:picChg>
      </pc:sldChg>
      <pc:sldChg chg="addSp modSp mod">
        <pc:chgData name="Sabareeshwaran S" userId="01e3e240d08816f2" providerId="LiveId" clId="{D45E10C9-3506-49FD-B78C-878DDD5C80B9}" dt="2024-04-03T06:22:25.716" v="622" actId="20577"/>
        <pc:sldMkLst>
          <pc:docMk/>
          <pc:sldMk cId="0" sldId="263"/>
        </pc:sldMkLst>
        <pc:spChg chg="add mod">
          <ac:chgData name="Sabareeshwaran S" userId="01e3e240d08816f2" providerId="LiveId" clId="{D45E10C9-3506-49FD-B78C-878DDD5C80B9}" dt="2024-04-03T06:22:25.716" v="622" actId="20577"/>
          <ac:spMkLst>
            <pc:docMk/>
            <pc:sldMk cId="0" sldId="263"/>
            <ac:spMk id="9" creationId="{2C1DF35D-56BC-100F-786E-C6A597832897}"/>
          </ac:spMkLst>
        </pc:spChg>
      </pc:sldChg>
      <pc:sldChg chg="addSp delSp modSp add del mod">
        <pc:chgData name="Sabareeshwaran S" userId="01e3e240d08816f2" providerId="LiveId" clId="{D45E10C9-3506-49FD-B78C-878DDD5C80B9}" dt="2024-04-02T16:53:29.832" v="223" actId="47"/>
        <pc:sldMkLst>
          <pc:docMk/>
          <pc:sldMk cId="3482480501" sldId="266"/>
        </pc:sldMkLst>
        <pc:spChg chg="mod">
          <ac:chgData name="Sabareeshwaran S" userId="01e3e240d08816f2" providerId="LiveId" clId="{D45E10C9-3506-49FD-B78C-878DDD5C80B9}" dt="2024-04-02T16:52:59.741" v="219"/>
          <ac:spMkLst>
            <pc:docMk/>
            <pc:sldMk cId="3482480501" sldId="266"/>
            <ac:spMk id="7" creationId="{00000000-0000-0000-0000-000000000000}"/>
          </ac:spMkLst>
        </pc:spChg>
        <pc:spChg chg="mod">
          <ac:chgData name="Sabareeshwaran S" userId="01e3e240d08816f2" providerId="LiveId" clId="{D45E10C9-3506-49FD-B78C-878DDD5C80B9}" dt="2024-04-02T16:53:07.263" v="221"/>
          <ac:spMkLst>
            <pc:docMk/>
            <pc:sldMk cId="3482480501" sldId="266"/>
            <ac:spMk id="12" creationId="{F5E6162D-8245-8E58-4ECC-4F4B8E3E11C1}"/>
          </ac:spMkLst>
        </pc:spChg>
        <pc:spChg chg="mod">
          <ac:chgData name="Sabareeshwaran S" userId="01e3e240d08816f2" providerId="LiveId" clId="{D45E10C9-3506-49FD-B78C-878DDD5C80B9}" dt="2024-04-02T16:53:07.263" v="221"/>
          <ac:spMkLst>
            <pc:docMk/>
            <pc:sldMk cId="3482480501" sldId="266"/>
            <ac:spMk id="13" creationId="{56427027-4661-8C9E-2251-29FF544122E5}"/>
          </ac:spMkLst>
        </pc:spChg>
        <pc:spChg chg="add">
          <ac:chgData name="Sabareeshwaran S" userId="01e3e240d08816f2" providerId="LiveId" clId="{D45E10C9-3506-49FD-B78C-878DDD5C80B9}" dt="2024-04-02T16:53:21.269" v="222"/>
          <ac:spMkLst>
            <pc:docMk/>
            <pc:sldMk cId="3482480501" sldId="266"/>
            <ac:spMk id="15" creationId="{D5C850B0-F75C-55D4-63D4-37ACB897F778}"/>
          </ac:spMkLst>
        </pc:spChg>
        <pc:spChg chg="add">
          <ac:chgData name="Sabareeshwaran S" userId="01e3e240d08816f2" providerId="LiveId" clId="{D45E10C9-3506-49FD-B78C-878DDD5C80B9}" dt="2024-04-02T16:53:21.269" v="222"/>
          <ac:spMkLst>
            <pc:docMk/>
            <pc:sldMk cId="3482480501" sldId="266"/>
            <ac:spMk id="16" creationId="{771EF2FE-1CAA-2EAC-608E-134A87A0B09B}"/>
          </ac:spMkLst>
        </pc:spChg>
        <pc:grpChg chg="del">
          <ac:chgData name="Sabareeshwaran S" userId="01e3e240d08816f2" providerId="LiveId" clId="{D45E10C9-3506-49FD-B78C-878DDD5C80B9}" dt="2024-04-02T16:53:06.664" v="220" actId="478"/>
          <ac:grpSpMkLst>
            <pc:docMk/>
            <pc:sldMk cId="3482480501" sldId="266"/>
            <ac:grpSpMk id="2" creationId="{00000000-0000-0000-0000-000000000000}"/>
          </ac:grpSpMkLst>
        </pc:grpChg>
        <pc:grpChg chg="add mod">
          <ac:chgData name="Sabareeshwaran S" userId="01e3e240d08816f2" providerId="LiveId" clId="{D45E10C9-3506-49FD-B78C-878DDD5C80B9}" dt="2024-04-02T16:53:07.263" v="221"/>
          <ac:grpSpMkLst>
            <pc:docMk/>
            <pc:sldMk cId="3482480501" sldId="266"/>
            <ac:grpSpMk id="6" creationId="{B0E0A42A-8802-066A-1D07-757FEF93D9D4}"/>
          </ac:grpSpMkLst>
        </pc:grpChg>
        <pc:picChg chg="mod">
          <ac:chgData name="Sabareeshwaran S" userId="01e3e240d08816f2" providerId="LiveId" clId="{D45E10C9-3506-49FD-B78C-878DDD5C80B9}" dt="2024-04-02T16:53:07.263" v="221"/>
          <ac:picMkLst>
            <pc:docMk/>
            <pc:sldMk cId="3482480501" sldId="266"/>
            <ac:picMk id="14" creationId="{56112F49-1ECC-42F0-84AA-1F0FE51E0E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3AA607-4DFC-4618-9D5A-3D507CEE0F78}" type="datetimeFigureOut">
              <a:rPr lang="en-IN" smtClean="0"/>
              <a:t>17-04-2024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AE42F6-1F14-4148-8215-9479E63CCED4}" type="slidenum">
              <a:rPr lang="en-IN" smtClean="0"/>
              <a:t>‹#›</a:t>
            </a:fld>
            <a:endParaRPr lang="en-IN"/>
          </a:p>
        </p:txBody>
      </p:sp>
    </p:spTree>
    <p:extLst>
      <p:ext uri="{BB962C8B-B14F-4D97-AF65-F5344CB8AC3E}">
        <p14:creationId xmlns:p14="http://schemas.microsoft.com/office/powerpoint/2010/main" val="41721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AE42F6-1F14-4148-8215-9479E63CCED4}" type="slidenum">
              <a:rPr lang="en-IN" smtClean="0"/>
              <a:t>3</a:t>
            </a:fld>
            <a:endParaRPr lang="en-IN"/>
          </a:p>
        </p:txBody>
      </p:sp>
    </p:spTree>
    <p:extLst>
      <p:ext uri="{BB962C8B-B14F-4D97-AF65-F5344CB8AC3E}">
        <p14:creationId xmlns:p14="http://schemas.microsoft.com/office/powerpoint/2010/main" val="55675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Fjij9vftCV-lt0A8gk2SI-6kHnub1jEY"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p:nvPr/>
        </p:nvSpPr>
        <p:spPr>
          <a:xfrm>
            <a:off x="3360912" y="4191000"/>
            <a:ext cx="5534024" cy="1334981"/>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NAME: </a:t>
            </a:r>
            <a:r>
              <a:rPr lang="en-US" sz="2800" dirty="0" err="1">
                <a:latin typeface="Times New Roman" panose="02020603050405020304" pitchFamily="18" charset="0"/>
                <a:cs typeface="Times New Roman" panose="02020603050405020304" pitchFamily="18" charset="0"/>
              </a:rPr>
              <a:t>Vigneshwar</a:t>
            </a:r>
            <a:r>
              <a:rPr lang="en-US" sz="2800" dirty="0">
                <a:latin typeface="Times New Roman" panose="02020603050405020304" pitchFamily="18" charset="0"/>
                <a:cs typeface="Times New Roman" panose="02020603050405020304" pitchFamily="18" charset="0"/>
              </a:rPr>
              <a:t> S N</a:t>
            </a:r>
          </a:p>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NM-ID: au711721243123</a:t>
            </a:r>
          </a:p>
          <a:p>
            <a:pPr marL="12700">
              <a:lnSpc>
                <a:spcPct val="100000"/>
              </a:lnSpc>
              <a:spcBef>
                <a:spcPts val="130"/>
              </a:spcBef>
            </a:pPr>
            <a:r>
              <a:rPr lang="en-US" sz="2800" dirty="0" err="1">
                <a:latin typeface="Times New Roman" panose="02020603050405020304" pitchFamily="18" charset="0"/>
                <a:cs typeface="Times New Roman" panose="02020603050405020304" pitchFamily="18" charset="0"/>
              </a:rPr>
              <a:t>KGiSL</a:t>
            </a:r>
            <a:r>
              <a:rPr lang="en-US" sz="2800" dirty="0">
                <a:latin typeface="Times New Roman" panose="02020603050405020304" pitchFamily="18" charset="0"/>
                <a:cs typeface="Times New Roman" panose="02020603050405020304" pitchFamily="18" charset="0"/>
              </a:rPr>
              <a:t> Institute Of Technology</a:t>
            </a:r>
            <a:endParaRPr sz="28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376977" y="2590800"/>
            <a:ext cx="8839200" cy="505267"/>
          </a:xfrm>
          <a:prstGeom prst="rect">
            <a:avLst/>
          </a:prstGeom>
        </p:spPr>
        <p:txBody>
          <a:bodyPr vert="horz" wrap="square" lIns="0" tIns="12700" rIns="0" bIns="0" rtlCol="0">
            <a:spAutoFit/>
          </a:bodyPr>
          <a:lstStyle/>
          <a:p>
            <a:pPr algn="just"/>
            <a:r>
              <a:rPr lang="en-IN" sz="3200" dirty="0">
                <a:solidFill>
                  <a:srgbClr val="00B050"/>
                </a:solidFill>
                <a:latin typeface="Times New Roman" panose="02020603050405020304" pitchFamily="18" charset="0"/>
                <a:cs typeface="Times New Roman" panose="02020603050405020304" pitchFamily="18" charset="0"/>
              </a:rPr>
              <a:t>Image Generation using Deep Convolutional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832485" y="6320827"/>
            <a:ext cx="1230630" cy="324448"/>
          </a:xfrm>
          <a:prstGeom prst="rect">
            <a:avLst/>
          </a:prstGeom>
        </p:spPr>
        <p:txBody>
          <a:bodyPr vert="horz" wrap="square" lIns="0" tIns="16510" rIns="0" bIns="0" rtlCol="0">
            <a:spAutoFit/>
          </a:bodyPr>
          <a:lstStyle/>
          <a:p>
            <a:pPr marL="12700">
              <a:lnSpc>
                <a:spcPct val="100000"/>
              </a:lnSpc>
              <a:spcBef>
                <a:spcPts val="130"/>
              </a:spcBef>
            </a:pPr>
            <a:r>
              <a:rPr sz="2000" u="sng" spc="10" dirty="0">
                <a:solidFill>
                  <a:srgbClr val="006FC0"/>
                </a:solidFill>
                <a:uFill>
                  <a:solidFill>
                    <a:srgbClr val="006FC0"/>
                  </a:solidFill>
                </a:uFill>
                <a:latin typeface="Trebuchet MS"/>
                <a:cs typeface="Trebuchet MS"/>
              </a:rPr>
              <a:t> </a:t>
            </a:r>
            <a:r>
              <a:rPr lang="en-IN" sz="2000" u="sng" spc="-20" dirty="0" err="1">
                <a:solidFill>
                  <a:srgbClr val="006FC0"/>
                </a:solidFill>
                <a:uFill>
                  <a:solidFill>
                    <a:srgbClr val="006FC0"/>
                  </a:solidFill>
                </a:uFill>
                <a:latin typeface="Trebuchet MS"/>
                <a:cs typeface="Trebuchet MS"/>
                <a:hlinkClick r:id="rId3"/>
              </a:rPr>
              <a:t>DemoLink</a:t>
            </a:r>
            <a:endParaRPr sz="2000" dirty="0">
              <a:latin typeface="Trebuchet MS"/>
              <a:cs typeface="Trebuchet MS"/>
            </a:endParaRPr>
          </a:p>
        </p:txBody>
      </p:sp>
      <p:sp>
        <p:nvSpPr>
          <p:cNvPr id="10" name="TextBox 9">
            <a:extLst>
              <a:ext uri="{FF2B5EF4-FFF2-40B4-BE49-F238E27FC236}">
                <a16:creationId xmlns:a16="http://schemas.microsoft.com/office/drawing/2014/main" id="{6B1FF47E-EE97-F8DF-E88D-0C2A5BEEA6CA}"/>
              </a:ext>
            </a:extLst>
          </p:cNvPr>
          <p:cNvSpPr txBox="1"/>
          <p:nvPr/>
        </p:nvSpPr>
        <p:spPr>
          <a:xfrm>
            <a:off x="1447800" y="1344506"/>
            <a:ext cx="9525000" cy="253556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Our project highlights the remarkable potential of employing DC-GANs for generating top-quality images. Following rigorous training, our model adeptly mimics the training dataset, preserving intricate details with precision. Its adaptability extends across a wide array of image categories, encompassing everything from facial portraits to sprawling landscapes, ensuring applicability in diverse contexts. By leveraging DC-GANs in novel ways, we propel the field of image generation forward, driving advancements in artificial intelligence.</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3B56B18-302D-868C-83B0-08F015D89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243" y="3482169"/>
            <a:ext cx="3170238" cy="31702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EFF0CEA-9C94-8DD4-FFE2-7C4540793DED}"/>
              </a:ext>
            </a:extLst>
          </p:cNvPr>
          <p:cNvSpPr txBox="1"/>
          <p:nvPr/>
        </p:nvSpPr>
        <p:spPr>
          <a:xfrm>
            <a:off x="1663157" y="2800759"/>
            <a:ext cx="80010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Generate Images using Deep Convolutional -GAN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057101-9DA6-FFC3-0FCE-5A2E4F186B45}"/>
              </a:ext>
            </a:extLst>
          </p:cNvPr>
          <p:cNvSpPr txBox="1"/>
          <p:nvPr/>
        </p:nvSpPr>
        <p:spPr>
          <a:xfrm>
            <a:off x="2688978" y="1777995"/>
            <a:ext cx="6648605"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Problem Statement. </a:t>
            </a:r>
            <a:endParaRPr lang="en-IN" sz="2400"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Project Overview</a:t>
            </a:r>
            <a:r>
              <a:rPr lang="en-IN" sz="240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End Users</a:t>
            </a:r>
            <a:r>
              <a:rPr lang="en-IN" sz="240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Our Solution and Proposition</a:t>
            </a:r>
            <a:r>
              <a:rPr lang="en-IN" sz="240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Key Features.</a:t>
            </a:r>
          </a:p>
          <a:p>
            <a:pPr marL="285750" indent="-28575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Modelling Approach</a:t>
            </a:r>
          </a:p>
          <a:p>
            <a:pPr marL="285750" indent="-28575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Results and Evaluation</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343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0EB30F3-D172-A797-803F-A8B09C7E84D4}"/>
              </a:ext>
            </a:extLst>
          </p:cNvPr>
          <p:cNvSpPr txBox="1"/>
          <p:nvPr/>
        </p:nvSpPr>
        <p:spPr>
          <a:xfrm>
            <a:off x="1315064" y="2514600"/>
            <a:ext cx="6685935" cy="3349956"/>
          </a:xfrm>
          <a:prstGeom prst="rect">
            <a:avLst/>
          </a:prstGeom>
          <a:noFill/>
        </p:spPr>
        <p:txBody>
          <a:bodyPr wrap="square" rtlCol="0">
            <a:spAutoFit/>
          </a:bodyPr>
          <a:lstStyle/>
          <a:p>
            <a:pPr algn="just">
              <a:lnSpc>
                <a:spcPct val="150000"/>
              </a:lnSpc>
            </a:pPr>
            <a:r>
              <a:rPr lang="en-GB" sz="2400" b="0" i="0" dirty="0">
                <a:solidFill>
                  <a:schemeClr val="tx1"/>
                </a:solidFill>
                <a:effectLst/>
                <a:latin typeface="Times New Roman" panose="02020603050405020304" pitchFamily="18" charset="0"/>
                <a:cs typeface="Times New Roman" panose="02020603050405020304" pitchFamily="18" charset="0"/>
              </a:rPr>
              <a:t>Deep Convolutional Generative Adversarial Network (DC-GAN) architecture optimized for generating high-fidelity images. Keep in mind that implementing and training a DC-GAN requires a solid understanding of deep learning concepts and frameworks like TensorFlow or </a:t>
            </a:r>
            <a:r>
              <a:rPr lang="en-GB" sz="2400" b="0" i="0" dirty="0" err="1">
                <a:solidFill>
                  <a:schemeClr val="tx1"/>
                </a:solidFill>
                <a:effectLst/>
                <a:latin typeface="Times New Roman" panose="02020603050405020304" pitchFamily="18" charset="0"/>
                <a:cs typeface="Times New Roman" panose="02020603050405020304" pitchFamily="18" charset="0"/>
              </a:rPr>
              <a:t>PyTorch</a:t>
            </a:r>
            <a:r>
              <a:rPr lang="en-GB" sz="2400" b="0" i="0" dirty="0">
                <a:solidFill>
                  <a:schemeClr val="tx1"/>
                </a:solidFill>
                <a:effectLst/>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272553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6" name="TextBox 25">
            <a:extLst>
              <a:ext uri="{FF2B5EF4-FFF2-40B4-BE49-F238E27FC236}">
                <a16:creationId xmlns:a16="http://schemas.microsoft.com/office/drawing/2014/main" id="{A7D215EB-2BDE-B5ED-9B55-648F50D2CF10}"/>
              </a:ext>
            </a:extLst>
          </p:cNvPr>
          <p:cNvSpPr txBox="1"/>
          <p:nvPr/>
        </p:nvSpPr>
        <p:spPr>
          <a:xfrm>
            <a:off x="477018" y="1726347"/>
            <a:ext cx="8991600" cy="4653646"/>
          </a:xfrm>
          <a:prstGeom prst="rect">
            <a:avLst/>
          </a:prstGeom>
          <a:noFill/>
        </p:spPr>
        <p:txBody>
          <a:bodyPr wrap="square" rtlCol="0">
            <a:spAutoFit/>
          </a:bodyPr>
          <a:lstStyle/>
          <a:p>
            <a:pPr marL="342900" indent="-342900" algn="l" rtl="0">
              <a:lnSpc>
                <a:spcPct val="150000"/>
              </a:lnSpc>
              <a:buFont typeface="Arial" panose="020B0604020202020204" pitchFamily="34" charset="0"/>
              <a:buChar char="•"/>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Choose and preprocess a dataset (e.g., CIFAR-10) with normalized pixel values and standardized image sizes.</a:t>
            </a:r>
          </a:p>
          <a:p>
            <a:pPr marL="342900" indent="-342900" algn="l" rtl="0">
              <a:lnSpc>
                <a:spcPct val="150000"/>
              </a:lnSpc>
              <a:buFont typeface="Arial" panose="020B0604020202020204" pitchFamily="34" charset="0"/>
              <a:buChar char="•"/>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Design: </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generator and discriminator networks with convolutional layers and activation functions like Leaky </a:t>
            </a:r>
            <a:r>
              <a:rPr kumimoji="0" lang="en-GB"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Tanh.</a:t>
            </a:r>
          </a:p>
          <a:p>
            <a:pPr marL="342900" indent="-342900" algn="l" rtl="0">
              <a:lnSpc>
                <a:spcPct val="150000"/>
              </a:lnSpc>
              <a:buFont typeface="Arial" panose="020B0604020202020204" pitchFamily="34" charset="0"/>
              <a:buChar char="•"/>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the DC-GAN </a:t>
            </a:r>
            <a:r>
              <a:rPr kumimoji="0" lang="en-GB"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adversarially</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updating generator and discriminator weights iteratively.</a:t>
            </a:r>
          </a:p>
          <a:p>
            <a:pPr marL="342900" indent="-342900" algn="l" rtl="0">
              <a:lnSpc>
                <a:spcPct val="150000"/>
              </a:lnSpc>
              <a:buFont typeface="Arial" panose="020B0604020202020204" pitchFamily="34" charset="0"/>
              <a:buChar char="•"/>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 </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hyperparameters and architectures to improve convergence and image quality.</a:t>
            </a:r>
          </a:p>
          <a:p>
            <a:pPr marL="342900" indent="-342900" algn="l" rtl="0">
              <a:lnSpc>
                <a:spcPct val="150000"/>
              </a:lnSpc>
              <a:buFont typeface="Arial" panose="020B0604020202020204" pitchFamily="34" charset="0"/>
              <a:buChar char="•"/>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generated images qualitatively and quantitatively using metrics like FID and IS, and gather human feedback for subjective evaluation.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8" name="Rectangle 14">
            <a:extLst>
              <a:ext uri="{FF2B5EF4-FFF2-40B4-BE49-F238E27FC236}">
                <a16:creationId xmlns:a16="http://schemas.microsoft.com/office/drawing/2014/main" id="{8A5A6F48-330A-0156-ED03-5A8244007A98}"/>
              </a:ext>
            </a:extLst>
          </p:cNvPr>
          <p:cNvSpPr>
            <a:spLocks noChangeArrowheads="1"/>
          </p:cNvSpPr>
          <p:nvPr/>
        </p:nvSpPr>
        <p:spPr bwMode="auto">
          <a:xfrm>
            <a:off x="0" y="0"/>
            <a:ext cx="4375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1610" y="45176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5F3BAFC-9E23-C919-E9F2-F2C22228C66A}"/>
              </a:ext>
            </a:extLst>
          </p:cNvPr>
          <p:cNvSpPr txBox="1"/>
          <p:nvPr/>
        </p:nvSpPr>
        <p:spPr>
          <a:xfrm>
            <a:off x="914400" y="1612227"/>
            <a:ext cx="10515600" cy="4278094"/>
          </a:xfrm>
          <a:prstGeom prst="rect">
            <a:avLst/>
          </a:prstGeom>
          <a:noFill/>
        </p:spPr>
        <p:txBody>
          <a:bodyPr wrap="square" rtlCol="0">
            <a:spAutoFit/>
          </a:bodyPr>
          <a:lstStyle/>
          <a:p>
            <a:pPr algn="just"/>
            <a:r>
              <a:rPr lang="en-GB" sz="1600" b="1" i="0" dirty="0">
                <a:solidFill>
                  <a:schemeClr val="tx1">
                    <a:lumMod val="85000"/>
                    <a:lumOff val="15000"/>
                  </a:schemeClr>
                </a:solidFill>
                <a:effectLst/>
                <a:latin typeface="Times New Roman" panose="02020603050405020304" pitchFamily="18" charset="0"/>
                <a:cs typeface="Times New Roman" panose="02020603050405020304" pitchFamily="18" charset="0"/>
              </a:rPr>
              <a:t>Educators and Researchers: </a:t>
            </a:r>
            <a:r>
              <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They can utilize generated images for teaching purposes, illustrating concepts in textbooks, or conducting research in fields like computer vision and artificial intelligence.</a:t>
            </a:r>
          </a:p>
          <a:p>
            <a:pPr algn="just"/>
            <a:endPar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r>
              <a:rPr lang="en-GB" sz="1600" b="1" i="0" dirty="0">
                <a:solidFill>
                  <a:schemeClr val="tx1">
                    <a:lumMod val="85000"/>
                    <a:lumOff val="15000"/>
                  </a:schemeClr>
                </a:solidFill>
                <a:effectLst/>
                <a:latin typeface="Times New Roman" panose="02020603050405020304" pitchFamily="18" charset="0"/>
                <a:cs typeface="Times New Roman" panose="02020603050405020304" pitchFamily="18" charset="0"/>
              </a:rPr>
              <a:t>Fashion Industry Professionals: </a:t>
            </a:r>
            <a:r>
              <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Fashion designers and retailers can use generated images for showcasing clothing designs, creating virtual fashion shows, or generating synthetic models for online </a:t>
            </a:r>
            <a:r>
              <a:rPr lang="en-GB" sz="16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catalogs</a:t>
            </a:r>
            <a:r>
              <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a:t>
            </a:r>
          </a:p>
          <a:p>
            <a:pPr algn="just"/>
            <a:endPar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r>
              <a:rPr lang="en-GB" sz="1600" b="1" i="0" dirty="0">
                <a:solidFill>
                  <a:schemeClr val="tx1">
                    <a:lumMod val="85000"/>
                    <a:lumOff val="15000"/>
                  </a:schemeClr>
                </a:solidFill>
                <a:effectLst/>
                <a:latin typeface="Times New Roman" panose="02020603050405020304" pitchFamily="18" charset="0"/>
                <a:cs typeface="Times New Roman" panose="02020603050405020304" pitchFamily="18" charset="0"/>
              </a:rPr>
              <a:t>Medical Professionals: </a:t>
            </a:r>
            <a:r>
              <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Medical researchers and practitioners can utilize generated images for training and validating diagnostic algorithms, simulating medical scenarios, or visualizing anatomical structures.</a:t>
            </a:r>
          </a:p>
          <a:p>
            <a:pPr algn="just"/>
            <a:endPar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r>
              <a:rPr lang="en-GB" sz="1600" b="1" i="0" dirty="0">
                <a:solidFill>
                  <a:schemeClr val="tx1">
                    <a:lumMod val="85000"/>
                    <a:lumOff val="15000"/>
                  </a:schemeClr>
                </a:solidFill>
                <a:effectLst/>
                <a:latin typeface="Times New Roman" panose="02020603050405020304" pitchFamily="18" charset="0"/>
                <a:cs typeface="Times New Roman" panose="02020603050405020304" pitchFamily="18" charset="0"/>
              </a:rPr>
              <a:t>Environmental Scientists: </a:t>
            </a:r>
            <a:r>
              <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Researchers studying environmental phenomena such as climate change, biodiversity, or landscape ecology can use generated images to simulate natural landscapes, ecosystems, or weather patterns.</a:t>
            </a:r>
          </a:p>
          <a:p>
            <a:pPr algn="just"/>
            <a:endPar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r>
              <a:rPr lang="en-GB" sz="1600" b="1" i="0" dirty="0">
                <a:solidFill>
                  <a:schemeClr val="tx1">
                    <a:lumMod val="85000"/>
                    <a:lumOff val="15000"/>
                  </a:schemeClr>
                </a:solidFill>
                <a:effectLst/>
                <a:latin typeface="Times New Roman" panose="02020603050405020304" pitchFamily="18" charset="0"/>
                <a:cs typeface="Times New Roman" panose="02020603050405020304" pitchFamily="18" charset="0"/>
              </a:rPr>
              <a:t>Social Media and Content Creators: </a:t>
            </a:r>
            <a:r>
              <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Influencers, bloggers, and content creators can incorporate generated images into their social media posts, blog articles, or digital content to enhance visual appeal and engagement.</a:t>
            </a:r>
          </a:p>
          <a:p>
            <a:pPr algn="just"/>
            <a:endPar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r>
              <a:rPr lang="en-GB" sz="1600" b="1" i="0" dirty="0">
                <a:solidFill>
                  <a:schemeClr val="tx1">
                    <a:lumMod val="85000"/>
                    <a:lumOff val="15000"/>
                  </a:schemeClr>
                </a:solidFill>
                <a:effectLst/>
                <a:latin typeface="Times New Roman" panose="02020603050405020304" pitchFamily="18" charset="0"/>
                <a:cs typeface="Times New Roman" panose="02020603050405020304" pitchFamily="18" charset="0"/>
              </a:rPr>
              <a:t>Product Designers and Engineers: </a:t>
            </a:r>
            <a:r>
              <a:rPr lang="en-GB"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Companies involved in product design and manufacturing can utilize generated images for prototyping, virtual testing, and marketing visualization of products and prototypes.</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391E67D-A069-54F3-1707-40E66552357A}"/>
              </a:ext>
            </a:extLst>
          </p:cNvPr>
          <p:cNvSpPr txBox="1"/>
          <p:nvPr/>
        </p:nvSpPr>
        <p:spPr>
          <a:xfrm>
            <a:off x="2514148" y="1757381"/>
            <a:ext cx="8077651" cy="4093428"/>
          </a:xfrm>
          <a:prstGeom prst="rect">
            <a:avLst/>
          </a:prstGeom>
          <a:noFill/>
        </p:spPr>
        <p:txBody>
          <a:bodyPr wrap="square" rtlCol="0">
            <a:spAutoFit/>
          </a:bodyPr>
          <a:lstStyle/>
          <a:p>
            <a:pPr algn="l"/>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SOLUTION:</a:t>
            </a:r>
            <a:b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br>
            <a:r>
              <a:rPr lang="en-GB"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Our approach harnesses DC-GANs to autonomously generate lifelike images that closely mirror those found in a specified dataset. Through repeated training iterations, our system adeptly learns to craft images that exhibit realism akin to authentic photographs.</a:t>
            </a:r>
          </a:p>
          <a:p>
            <a:pPr algn="just"/>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VALUE PROPOSITION:</a:t>
            </a:r>
          </a:p>
          <a:p>
            <a:pPr algn="just"/>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Our solution offers a compelling value proposition by leveraging AI-driven image generation to produce lifelike images suitable for diverse applications such as art, design, and entertainment. With streamlined efficiency and automation, we save time and resources in visual creation. Our versatile approach spans various image types and scenarios, driving innovation and contributing to advancements in AI technology. </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C1DF35D-56BC-100F-786E-C6A597832897}"/>
              </a:ext>
            </a:extLst>
          </p:cNvPr>
          <p:cNvSpPr txBox="1"/>
          <p:nvPr/>
        </p:nvSpPr>
        <p:spPr>
          <a:xfrm>
            <a:off x="2287228" y="2044035"/>
            <a:ext cx="9231290" cy="3730317"/>
          </a:xfrm>
          <a:prstGeom prst="rect">
            <a:avLst/>
          </a:prstGeom>
          <a:noFill/>
        </p:spPr>
        <p:txBody>
          <a:bodyPr wrap="square" rtlCol="0">
            <a:spAutoFit/>
          </a:bodyPr>
          <a:lstStyle/>
          <a:p>
            <a:pPr>
              <a:lnSpc>
                <a:spcPct val="150000"/>
              </a:lnSpc>
            </a:pPr>
            <a:r>
              <a:rPr lang="en-GB"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Our solution stands out for its ability to create exceptionally lifelike images, driven by cutting-edge AI automation to ensure efficiency and premium outcomes. Whether it's portraits or scenic vistas, our versatile methodology caters to a wide range of demands. What truly sets us apart is our dedication to innovation, continually pushing the limits of image generation technology. With personalization as our cornerstone, we provide bespoke solutions tailored to suit the distinct needs of every user and industry. Experience the remarkable capabilities of our solution and join us in charting the course for the future of image generation.</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B3E83D06-BA8D-3789-E49A-37FD6F844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371600"/>
            <a:ext cx="6800850" cy="3038475"/>
          </a:xfrm>
          <a:prstGeom prst="rect">
            <a:avLst/>
          </a:prstGeom>
        </p:spPr>
      </p:pic>
      <p:sp>
        <p:nvSpPr>
          <p:cNvPr id="12" name="TextBox 11">
            <a:extLst>
              <a:ext uri="{FF2B5EF4-FFF2-40B4-BE49-F238E27FC236}">
                <a16:creationId xmlns:a16="http://schemas.microsoft.com/office/drawing/2014/main" id="{4B308B48-2D26-FE0E-1B3D-A7725FC8E1A8}"/>
              </a:ext>
            </a:extLst>
          </p:cNvPr>
          <p:cNvSpPr txBox="1"/>
          <p:nvPr/>
        </p:nvSpPr>
        <p:spPr>
          <a:xfrm>
            <a:off x="1599923" y="5275885"/>
            <a:ext cx="7743825" cy="659155"/>
          </a:xfrm>
          <a:prstGeom prst="rect">
            <a:avLst/>
          </a:prstGeom>
          <a:noFill/>
        </p:spPr>
        <p:txBody>
          <a:bodyPr wrap="square" rtlCol="0">
            <a:spAutoFit/>
          </a:bodyPr>
          <a:lstStyle/>
          <a:p>
            <a:pPr marL="355600" indent="-342900">
              <a:lnSpc>
                <a:spcPct val="100000"/>
              </a:lnSpc>
              <a:spcBef>
                <a:spcPts val="100"/>
              </a:spcBef>
              <a:buFont typeface="Arial" panose="020B0604020202020204" pitchFamily="34" charset="0"/>
              <a:buChar char="•"/>
            </a:pPr>
            <a:r>
              <a:rPr lang="en-US" sz="1800" b="1" spc="-30" dirty="0">
                <a:latin typeface="Times New Roman" panose="02020603050405020304" pitchFamily="18" charset="0"/>
                <a:cs typeface="Times New Roman" panose="02020603050405020304" pitchFamily="18" charset="0"/>
              </a:rPr>
              <a:t>GENERATOR MODEL:</a:t>
            </a:r>
            <a:r>
              <a:rPr lang="en-US" b="1" spc="-30"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It is</a:t>
            </a:r>
            <a:r>
              <a:rPr lang="en-US" sz="1800" spc="-30" dirty="0">
                <a:latin typeface="Times New Roman" panose="02020603050405020304" pitchFamily="18" charset="0"/>
                <a:cs typeface="Times New Roman" panose="02020603050405020304" pitchFamily="18" charset="0"/>
              </a:rPr>
              <a:t> Used to create fake images resembling digits.</a:t>
            </a:r>
          </a:p>
          <a:p>
            <a:pPr marL="355600" indent="-342900">
              <a:lnSpc>
                <a:spcPct val="100000"/>
              </a:lnSpc>
              <a:spcBef>
                <a:spcPts val="100"/>
              </a:spcBef>
              <a:buFont typeface="Arial" panose="020B0604020202020204" pitchFamily="34" charset="0"/>
              <a:buChar char="•"/>
            </a:pPr>
            <a:r>
              <a:rPr lang="en-US" sz="1800" b="1" spc="-30" dirty="0">
                <a:latin typeface="Times New Roman" panose="02020603050405020304" pitchFamily="18" charset="0"/>
                <a:cs typeface="Times New Roman" panose="02020603050405020304" pitchFamily="18" charset="0"/>
              </a:rPr>
              <a:t>DISCRIMINATOR MODEL: </a:t>
            </a:r>
            <a:r>
              <a:rPr lang="en-US" sz="1800" spc="-30" dirty="0">
                <a:latin typeface="Times New Roman" panose="02020603050405020304" pitchFamily="18" charset="0"/>
                <a:cs typeface="Times New Roman" panose="02020603050405020304" pitchFamily="18" charset="0"/>
              </a:rPr>
              <a:t>It </a:t>
            </a:r>
            <a:r>
              <a:rPr lang="en-US" spc="-30" dirty="0">
                <a:latin typeface="Times New Roman" panose="02020603050405020304" pitchFamily="18" charset="0"/>
                <a:cs typeface="Times New Roman" panose="02020603050405020304" pitchFamily="18" charset="0"/>
              </a:rPr>
              <a:t>is </a:t>
            </a:r>
            <a:r>
              <a:rPr lang="en-US" sz="1800" spc="-30" dirty="0">
                <a:latin typeface="Times New Roman" panose="02020603050405020304" pitchFamily="18" charset="0"/>
                <a:cs typeface="Times New Roman" panose="02020603050405020304" pitchFamily="18" charset="0"/>
              </a:rPr>
              <a:t>Used to distinguish real and fake images.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755</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vignesh kumar.s vignesh kumar.s</cp:lastModifiedBy>
  <cp:revision>19</cp:revision>
  <dcterms:created xsi:type="dcterms:W3CDTF">2024-04-02T15:47:36Z</dcterms:created>
  <dcterms:modified xsi:type="dcterms:W3CDTF">2024-04-17T05:25:11Z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