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635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709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14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6520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413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4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5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5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F4104C0-0042-092B-120C-6DD49E105A5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8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6" y="1906040"/>
            <a:ext cx="8985594" cy="97777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266" y="1203132"/>
            <a:ext cx="86375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KEYLOGGER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941" y="433142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 H Brijesh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Rajiv Gandhi College of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BE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tx1"/>
                </a:solidFill>
              </a:rPr>
              <a:t>NM Videos</a:t>
            </a:r>
          </a:p>
          <a:p>
            <a:pPr marL="305435" indent="-305435"/>
            <a:r>
              <a:rPr lang="en-IN" sz="2400" dirty="0">
                <a:solidFill>
                  <a:schemeClr val="tx1"/>
                </a:solidFill>
              </a:rPr>
              <a:t>Chat GPT</a:t>
            </a:r>
          </a:p>
          <a:p>
            <a:pPr marL="305435" indent="-305435"/>
            <a:r>
              <a:rPr lang="en-IN" sz="2400" dirty="0">
                <a:solidFill>
                  <a:schemeClr val="tx1"/>
                </a:solidFill>
              </a:rPr>
              <a:t>Google Web Search</a:t>
            </a:r>
          </a:p>
          <a:p>
            <a:pPr marL="305435" indent="-305435"/>
            <a:r>
              <a:rPr lang="en-GB" sz="2400" dirty="0">
                <a:solidFill>
                  <a:schemeClr val="tx1"/>
                </a:solidFill>
              </a:rPr>
              <a:t>William Stallings, "Cryptography and Network Security - Principles and Practice", Seventh Edition, Pearson Education, 2017</a:t>
            </a:r>
            <a:endParaRPr lang="en-IN" sz="2400" dirty="0">
              <a:solidFill>
                <a:schemeClr val="tx1"/>
              </a:solidFill>
            </a:endParaRP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305435" indent="-305435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158FC-44ED-4E3A-8CB6-F9A11289DAF7}"/>
              </a:ext>
            </a:extLst>
          </p:cNvPr>
          <p:cNvSpPr txBox="1"/>
          <p:nvPr/>
        </p:nvSpPr>
        <p:spPr>
          <a:xfrm>
            <a:off x="858129" y="1930400"/>
            <a:ext cx="65414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The Key Loggers where initially introduced for tracing the software development process by knowing the minor details of the 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But later due to the ability of the keylogger to maintain the entire log of the user activity the attackers started using it for malicious purposes.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0"/>
            <a:ext cx="8596668" cy="86943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9F37BD-2CD5-4904-9963-1CCD3701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312" y="1488613"/>
            <a:ext cx="7369386" cy="3880773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Antivirus/Anti-Malware Software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: Regularly update and use reputable antivirus or anti-malware software that includes features to detect and block keyloggers.</a:t>
            </a:r>
          </a:p>
          <a:p>
            <a:pPr algn="l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Firewalls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: Utilize firewalls to monitor and control incoming and outgoing traffic on your computer. Configure your firewall settings to block suspicious connections.</a:t>
            </a:r>
          </a:p>
          <a:p>
            <a:pPr algn="l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Regular System Scans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: Perform regular system scans using antivirus software to detect and remove any malicious software, including keyloggers, that may be present on your system.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The "System Approach" section outlines the overall strategy and methodology for developing and implementing the rental bike prediction system. Here's a suggested structure for this section: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requirements: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F0F0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A Computer with Python</a:t>
            </a:r>
            <a:endParaRPr lang="en-IN" sz="1800" b="1" dirty="0">
              <a:solidFill>
                <a:srgbClr val="0F0F0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 required to build the model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F0F0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- </a:t>
            </a:r>
            <a:r>
              <a:rPr lang="en-IN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Python 3.0 or higher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- </a:t>
            </a:r>
            <a:r>
              <a:rPr lang="en-IN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Tkinter</a:t>
            </a:r>
            <a:r>
              <a:rPr lang="en-IN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          </a:t>
            </a:r>
            <a:r>
              <a:rPr lang="en-IN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IN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pynput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1E238-CBD3-4FF6-822C-6FEE0B975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1738558"/>
            <a:ext cx="8596668" cy="3880773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 Import the necessary libraries: `</a:t>
            </a:r>
            <a:r>
              <a:rPr lang="en-GB" sz="1600" b="1" dirty="0" err="1">
                <a:solidFill>
                  <a:schemeClr val="tx1"/>
                </a:solidFill>
              </a:rPr>
              <a:t>tkinter</a:t>
            </a:r>
            <a:r>
              <a:rPr lang="en-GB" sz="1600" b="1" dirty="0">
                <a:solidFill>
                  <a:schemeClr val="tx1"/>
                </a:solidFill>
              </a:rPr>
              <a:t>`, `keyboard` from `</a:t>
            </a:r>
            <a:r>
              <a:rPr lang="en-GB" sz="1600" b="1" dirty="0" err="1">
                <a:solidFill>
                  <a:schemeClr val="tx1"/>
                </a:solidFill>
              </a:rPr>
              <a:t>pynput</a:t>
            </a:r>
            <a:r>
              <a:rPr lang="en-GB" sz="1600" b="1" dirty="0">
                <a:solidFill>
                  <a:schemeClr val="tx1"/>
                </a:solidFill>
              </a:rPr>
              <a:t>`, and `json`.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Declare global variables such as `</a:t>
            </a:r>
            <a:r>
              <a:rPr lang="en-GB" sz="1600" b="1" dirty="0" err="1">
                <a:solidFill>
                  <a:schemeClr val="tx1"/>
                </a:solidFill>
              </a:rPr>
              <a:t>keys_used</a:t>
            </a:r>
            <a:r>
              <a:rPr lang="en-GB" sz="1600" b="1" dirty="0">
                <a:solidFill>
                  <a:schemeClr val="tx1"/>
                </a:solidFill>
              </a:rPr>
              <a:t>`, `flag`, and `keys`.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Define functions to log key events to both a text file and a JSON file, handle key press and release events, start and stop the keylogger, and manage the graphical user interface.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Create a </a:t>
            </a:r>
            <a:r>
              <a:rPr lang="en-GB" sz="1600" b="1" dirty="0" err="1">
                <a:solidFill>
                  <a:schemeClr val="tx1"/>
                </a:solidFill>
              </a:rPr>
              <a:t>Tkinter</a:t>
            </a:r>
            <a:r>
              <a:rPr lang="en-GB" sz="1600" b="1" dirty="0">
                <a:solidFill>
                  <a:schemeClr val="tx1"/>
                </a:solidFill>
              </a:rPr>
              <a:t> window (`root`) with a title "Keylogger", including a status label and "Start" and "Stop" buttons to control the keylogger, configuring their commands and initial states.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Start the </a:t>
            </a:r>
            <a:r>
              <a:rPr lang="en-GB" sz="1600" b="1" dirty="0" err="1">
                <a:solidFill>
                  <a:schemeClr val="tx1"/>
                </a:solidFill>
              </a:rPr>
              <a:t>Tkinter</a:t>
            </a:r>
            <a:r>
              <a:rPr lang="en-GB" sz="1600" b="1" dirty="0">
                <a:solidFill>
                  <a:schemeClr val="tx1"/>
                </a:solidFill>
              </a:rPr>
              <a:t> main event loop (`</a:t>
            </a:r>
            <a:r>
              <a:rPr lang="en-GB" sz="1600" b="1" dirty="0" err="1">
                <a:solidFill>
                  <a:schemeClr val="tx1"/>
                </a:solidFill>
              </a:rPr>
              <a:t>root.mainloop</a:t>
            </a:r>
            <a:r>
              <a:rPr lang="en-GB" sz="1600" b="1" dirty="0">
                <a:solidFill>
                  <a:schemeClr val="tx1"/>
                </a:solidFill>
              </a:rPr>
              <a:t>()`).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Handle key events using the `</a:t>
            </a:r>
            <a:r>
              <a:rPr lang="en-GB" sz="1600" b="1" dirty="0" err="1">
                <a:solidFill>
                  <a:schemeClr val="tx1"/>
                </a:solidFill>
              </a:rPr>
              <a:t>pynput</a:t>
            </a:r>
            <a:r>
              <a:rPr lang="en-GB" sz="1600" b="1" dirty="0">
                <a:solidFill>
                  <a:schemeClr val="tx1"/>
                </a:solidFill>
              </a:rPr>
              <a:t>` library, updating the keylogger's status and log files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5649CB-6655-4E91-AECA-C61199D3C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77109"/>
            <a:ext cx="7955266" cy="4536782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In this presentation, we delved into crafting a keylogger with Python, Tkinter, and the pynput library. Covering keystroke capture, logging to text and JSON, and a user-friendly Tkinter interface, it provides a solid foundation for Python enthusiasts. It's crucial to grasp the ethical and legal considerations of such tools, making this a comprehensive guide to responsible keylogger development.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696355"/>
            <a:ext cx="8596668" cy="388077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Enhanced Logging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: Implement features to log additional information such as timestamps, window titles, or application context alongside keystrokes to provide more context for captured data.</a:t>
            </a:r>
          </a:p>
          <a:p>
            <a:pPr algn="l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Remote Monitoring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: Extend the keylogger to transmit logged data to a remote server for monitoring, enabling users to access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Söhne"/>
              </a:rPr>
              <a:t>keylogs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 remotely and receive real-time notifications.</a:t>
            </a:r>
          </a:p>
          <a:p>
            <a:pPr algn="l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Encryption and Security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: Integrate encryption techniques to secure logged data, ensuring that sensitive information remains protected from unauthorized access or interception.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563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Söhne</vt:lpstr>
      <vt:lpstr>Trebuchet MS</vt:lpstr>
      <vt:lpstr>Wingdings</vt:lpstr>
      <vt:lpstr>Wingdings 3</vt:lpstr>
      <vt:lpstr>Facet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 H BRIJESH</cp:lastModifiedBy>
  <cp:revision>29</cp:revision>
  <dcterms:created xsi:type="dcterms:W3CDTF">2021-05-26T16:50:10Z</dcterms:created>
  <dcterms:modified xsi:type="dcterms:W3CDTF">2024-04-04T16:33:17Z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