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  <p:sldId id="258" r:id="rId3"/>
    <p:sldId id="259" r:id="rId4"/>
    <p:sldId id="263" r:id="rId5"/>
    <p:sldId id="264" r:id="rId6"/>
    <p:sldId id="265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3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2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46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6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1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0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49DF87-84BE-4C5A-8C8D-B54F55846F9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39DAD-BF2F-45C6-A256-9E5F6B62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7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721" y="1266958"/>
            <a:ext cx="5106271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OPTIMIZING SPAM FILTERING USING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50" name="Picture 3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51" name="Oval 3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3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53" name="Picture 3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54" name="Rectangle 3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41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1325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4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7275344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5231186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Government arts and science collage 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perumbakkam,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chennai - 600131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7239000" cy="1143000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Abstract 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7239000" cy="3571900"/>
          </a:xfrm>
        </p:spPr>
        <p:txBody>
          <a:bodyPr>
            <a:noAutofit/>
          </a:bodyPr>
          <a:lstStyle/>
          <a:p>
            <a:r>
              <a:rPr lang="en-US" sz="2000" dirty="0"/>
              <a:t>The main objective of this project is to avoid the congestion the message was spam </a:t>
            </a:r>
            <a:r>
              <a:rPr lang="en-US" sz="2000" dirty="0" err="1"/>
              <a:t>didection</a:t>
            </a:r>
            <a:r>
              <a:rPr lang="en-US" sz="2000" dirty="0"/>
              <a:t>.</a:t>
            </a:r>
          </a:p>
          <a:p>
            <a:pPr lvl="0"/>
            <a:r>
              <a:rPr lang="en-IN" sz="2000" dirty="0"/>
              <a:t>This is project was using to find a massage is fake or true.</a:t>
            </a:r>
            <a:endParaRPr lang="en-US" sz="2000" dirty="0"/>
          </a:p>
          <a:p>
            <a:pPr lvl="0"/>
            <a:r>
              <a:rPr lang="en-IN" sz="2000" dirty="0"/>
              <a:t>Then project was very useful for people’s safety.</a:t>
            </a:r>
            <a:endParaRPr lang="en-US" sz="2000" dirty="0"/>
          </a:p>
          <a:p>
            <a:pPr lvl="0"/>
            <a:r>
              <a:rPr lang="en-IN" sz="2000" dirty="0"/>
              <a:t>Project was helpful for future predictions.</a:t>
            </a:r>
            <a:endParaRPr lang="en-US" sz="2000" dirty="0"/>
          </a:p>
          <a:p>
            <a:pPr lvl="0"/>
            <a:r>
              <a:rPr lang="en-IN" sz="2000" dirty="0"/>
              <a:t>Then we are using mission learning then analysis the data set  verify the data and exploring comment then giving a massages. </a:t>
            </a:r>
            <a:endParaRPr lang="en-US" sz="2000" dirty="0"/>
          </a:p>
          <a:p>
            <a:pPr lvl="0"/>
            <a:r>
              <a:rPr lang="en-IN" sz="2000" dirty="0"/>
              <a:t>That massage was predict  for giving massage is true of fake.</a:t>
            </a:r>
            <a:endParaRPr lang="en-US" sz="2000" dirty="0"/>
          </a:p>
          <a:p>
            <a:pPr lvl="0"/>
            <a:r>
              <a:rPr lang="en-IN" sz="2000" dirty="0"/>
              <a:t>The giving massage was true then predict a massage was “The massage was not spam”</a:t>
            </a:r>
            <a:endParaRPr lang="en-US" sz="2000" dirty="0"/>
          </a:p>
          <a:p>
            <a:pPr lvl="0"/>
            <a:r>
              <a:rPr lang="en-IN" sz="2000" dirty="0"/>
              <a:t>The giving massage was false then predict a massage was ”The massage was fake”.</a:t>
            </a:r>
            <a:endParaRPr lang="en-US" sz="2000" dirty="0"/>
          </a:p>
          <a:p>
            <a:r>
              <a:rPr lang="en-IN" sz="2000" dirty="0"/>
              <a:t>Project was helpful for future predictions</a:t>
            </a:r>
            <a:endParaRPr 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3811-DFE9-00CA-33F6-3E832862B0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7054850" cy="936625"/>
          </a:xfrm>
        </p:spPr>
        <p:txBody>
          <a:bodyPr/>
          <a:lstStyle/>
          <a:p>
            <a:r>
              <a:rPr lang="en-US" dirty="0"/>
              <a:t>SCREEN SHOTS</a:t>
            </a:r>
            <a:endParaRPr lang="en-IN" dirty="0"/>
          </a:p>
        </p:txBody>
      </p:sp>
      <p:pic>
        <p:nvPicPr>
          <p:cNvPr id="4" name="Picture 3" descr="Graphical user interface, website">
            <a:extLst>
              <a:ext uri="{FF2B5EF4-FFF2-40B4-BE49-F238E27FC236}">
                <a16:creationId xmlns:a16="http://schemas.microsoft.com/office/drawing/2014/main" id="{536D0F2E-698B-0A0C-A640-21708809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78" y="1052513"/>
            <a:ext cx="739364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40D125BC-CF87-23C5-8D6D-E55C496B8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8568952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7FADFB91-150D-45AF-DDFB-2FA9529EA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8064895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4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Conclusion 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19980"/>
          </a:xfrm>
        </p:spPr>
        <p:txBody>
          <a:bodyPr>
            <a:noAutofit/>
          </a:bodyPr>
          <a:lstStyle/>
          <a:p>
            <a:r>
              <a:rPr lang="en-IN" sz="2000" dirty="0"/>
              <a:t> Present reviews on supervised machine learning strategies for spam filtering</a:t>
            </a:r>
            <a:endParaRPr lang="en-US" sz="2000" dirty="0"/>
          </a:p>
          <a:p>
            <a:pPr lvl="0"/>
            <a:r>
              <a:rPr lang="en-IN" sz="2000" dirty="0"/>
              <a:t>The concluding that name bays method provides faster result and decent presentation overall other methods from all the techniques discussed.</a:t>
            </a:r>
            <a:endParaRPr lang="en-US" sz="2000" dirty="0"/>
          </a:p>
          <a:p>
            <a:pPr lvl="0"/>
            <a:r>
              <a:rPr lang="en-IN" sz="2000" dirty="0"/>
              <a:t>They concluded that the naive bays method provides faster result and decent precision over all other method from all the techniques discussed.</a:t>
            </a:r>
            <a:endParaRPr lang="en-US" sz="2000" dirty="0"/>
          </a:p>
          <a:p>
            <a:pPr lvl="0"/>
            <a:r>
              <a:rPr lang="en-IN" sz="2000" dirty="0"/>
              <a:t>A spam filter server detects un solicited and unwanted email and wipes them out from a user’s mailbox.</a:t>
            </a:r>
            <a:endParaRPr lang="en-US" sz="2000" dirty="0"/>
          </a:p>
          <a:p>
            <a:r>
              <a:rPr lang="en-IN" sz="2000" dirty="0"/>
              <a:t>Different spam filters have various mechanisms for segregation spam from legitimate emails; however, they all strive to attain a common  goal – making sure that only genuine and informative emails reach the end-user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031615-4E70-4AA1-B27C-F56E2537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" r="3512" b="-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386D96-DF72-4275-B766-E00CBBFB0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253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OPTIMIZING SPAM FILTERING USING MACHINE LEARNING</vt:lpstr>
      <vt:lpstr>Government arts and science collage  perumbakkam, chennai - 600131</vt:lpstr>
      <vt:lpstr>Abstract :</vt:lpstr>
      <vt:lpstr>SCREEN SHOTS</vt:lpstr>
      <vt:lpstr>PowerPoint Presentation</vt:lpstr>
      <vt:lpstr>PowerPoint Presentation</vt:lpstr>
      <vt:lpstr>Conclusion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SPAM FILTERING USING MACHINE LEARNING</dc:title>
  <dc:creator>Windows User</dc:creator>
  <cp:lastModifiedBy>Vignesh</cp:lastModifiedBy>
  <cp:revision>7</cp:revision>
  <dcterms:created xsi:type="dcterms:W3CDTF">2023-04-26T06:19:29Z</dcterms:created>
  <dcterms:modified xsi:type="dcterms:W3CDTF">2023-04-28T07:24:08Z</dcterms:modified>
</cp:coreProperties>
</file>