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notesSlides/notesSlide2.xml" ContentType="application/vnd.openxmlformats-officedocument.presentationml.notesSlide+xml"/>
  <Override PartName="/ppt/slides/slide3.xml" ContentType="application/vnd.openxmlformats-officedocument.presentationml.slide+xml"/>
  <Override PartName="/ppt/notesSlides/notesSlide3.xml" ContentType="application/vnd.openxmlformats-officedocument.presentationml.notesSlide+xml"/>
  <Override PartName="/ppt/slides/slide4.xml" ContentType="application/vnd.openxmlformats-officedocument.presentationml.slide+xml"/>
  <Override PartName="/ppt/notesSlides/notesSlide4.xml" ContentType="application/vnd.openxmlformats-officedocument.presentationml.notesSlide+xml"/>
  <Override PartName="/ppt/slides/slide5.xml" ContentType="application/vnd.openxmlformats-officedocument.presentationml.slide+xml"/>
  <Override PartName="/ppt/notesSlides/notesSlide5.xml" ContentType="application/vnd.openxmlformats-officedocument.presentationml.notesSlide+xml"/>
  <Override PartName="/ppt/slides/slide6.xml" ContentType="application/vnd.openxmlformats-officedocument.presentationml.slide+xml"/>
  <Override PartName="/ppt/notesSlides/notesSlide6.xml" ContentType="application/vnd.openxmlformats-officedocument.presentationml.notesSlide+xml"/>
  <Override PartName="/ppt/slides/slide7.xml" ContentType="application/vnd.openxmlformats-officedocument.presentationml.slide+xml"/>
  <Override PartName="/ppt/notesSlides/notesSlide7.xml" ContentType="application/vnd.openxmlformats-officedocument.presentationml.notesSlide+xml"/>
  <Override PartName="/ppt/slides/slide8.xml" ContentType="application/vnd.openxmlformats-officedocument.presentationml.slide+xml"/>
  <Override PartName="/ppt/notesSlides/notesSlide8.xml" ContentType="application/vnd.openxmlformats-officedocument.presentationml.notesSlide+xml"/>
  <Override PartName="/ppt/slides/slide9.xml" ContentType="application/vnd.openxmlformats-officedocument.presentationml.slide+xml"/>
  <Override PartName="/ppt/notesSlides/notesSlide9.xml" ContentType="application/vnd.openxmlformats-officedocument.presentationml.notesSlide+xml"/>
  <Override PartName="/ppt/slides/slide10.xml" ContentType="application/vnd.openxmlformats-officedocument.presentationml.slide+xml"/>
  <Override PartName="/ppt/notesSlides/notesSlide10.xml" ContentType="application/vnd.openxmlformats-officedocument.presentationml.notesSlide+xml"/>
  <Override PartName="/ppt/slides/slide11.xml" ContentType="application/vnd.openxmlformats-officedocument.presentationml.slide+xml"/>
  <Override PartName="/ppt/notesSlides/notesSlide11.xml" ContentType="application/vnd.openxmlformats-officedocument.presentationml.notes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 id="269" r:id="rId14"/>
  </p:sldIdLst>
  <p:sldSz type="screen16x9" cy="6858000" cx="12192000"/>
  <p:notesSz cx="9144000" cy="6858000"/>
  <p:kinsoku lang="zh-CN" invalStChars="!%),.:;?]}¨·ˇˉ་―‖’”…‰∶、。〃々〉》」』】〕〗！＂＇％），．：；？］｀｜｝～￠" invalEndChars="([{·‘“〈《「『【〔〖（．［｛￡￥"/>
  <p:defaultTextStyle>
    <a:defPPr>
      <a:defRPr lang="zh-CN"/>
    </a:defPPr>
    <a:lvl1pPr algn="l" defTabSz="914400" eaLnBrk="1" fontAlgn="auto" hangingPunct="1" indent="0" latinLnBrk="0" marL="0">
      <a:buNone/>
      <a:defRPr sz="1800" kern="1200">
        <a:solidFill>
          <a:schemeClr val="tx1"/>
        </a:solidFill>
        <a:latin typeface="Droid Sans" charset="0"/>
        <a:ea typeface="宋体" charset="0"/>
        <a:cs typeface="Droid Sans" charset="0"/>
      </a:defRPr>
    </a:lvl1pPr>
    <a:lvl2pPr algn="l" defTabSz="914400" eaLnBrk="1" fontAlgn="auto" hangingPunct="1" indent="0" latinLnBrk="0" marL="457200">
      <a:buNone/>
      <a:defRPr sz="1800" kern="1200">
        <a:solidFill>
          <a:schemeClr val="tx1"/>
        </a:solidFill>
        <a:latin typeface="Droid Sans" charset="0"/>
        <a:ea typeface="宋体" charset="0"/>
        <a:cs typeface="Droid Sans" charset="0"/>
      </a:defRPr>
    </a:lvl2pPr>
    <a:lvl3pPr algn="l" defTabSz="914400" eaLnBrk="1" fontAlgn="auto" hangingPunct="1" indent="0" latinLnBrk="0" marL="914400">
      <a:buNone/>
      <a:defRPr sz="1800" kern="1200">
        <a:solidFill>
          <a:schemeClr val="tx1"/>
        </a:solidFill>
        <a:latin typeface="Droid Sans" charset="0"/>
        <a:ea typeface="宋体" charset="0"/>
        <a:cs typeface="Droid Sans" charset="0"/>
      </a:defRPr>
    </a:lvl3pPr>
    <a:lvl4pPr algn="l" defTabSz="914400" eaLnBrk="1" fontAlgn="auto" hangingPunct="1" indent="0" latinLnBrk="0" marL="1371600">
      <a:buNone/>
      <a:defRPr sz="1800" kern="1200">
        <a:solidFill>
          <a:schemeClr val="tx1"/>
        </a:solidFill>
        <a:latin typeface="Droid Sans" charset="0"/>
        <a:ea typeface="宋体" charset="0"/>
        <a:cs typeface="Droid Sans" charset="0"/>
      </a:defRPr>
    </a:lvl4pPr>
    <a:lvl5pPr algn="l" defTabSz="914400" eaLnBrk="1" fontAlgn="auto" hangingPunct="1" indent="0" latinLnBrk="0" marL="1828800">
      <a:buNone/>
      <a:defRPr sz="1800" kern="1200">
        <a:solidFill>
          <a:schemeClr val="tx1"/>
        </a:solidFill>
        <a:latin typeface="Droid Sans" charset="0"/>
        <a:ea typeface="宋体" charset="0"/>
        <a:cs typeface="Droid Sans" charset="0"/>
      </a:defRPr>
    </a:lvl5pPr>
    <a:lvl6pPr algn="l" defTabSz="914400" eaLnBrk="1" fontAlgn="auto" hangingPunct="1" indent="0" latinLnBrk="0" marL="2286000">
      <a:buNone/>
      <a:defRPr sz="1800" kern="1200">
        <a:solidFill>
          <a:schemeClr val="tx1"/>
        </a:solidFill>
        <a:latin typeface="Droid Sans" charset="0"/>
        <a:ea typeface="宋体" charset="0"/>
        <a:cs typeface="Droid Sans" charset="0"/>
      </a:defRPr>
    </a:lvl6pPr>
    <a:lvl7pPr algn="l" defTabSz="914400" eaLnBrk="1" fontAlgn="auto" hangingPunct="1" indent="0" latinLnBrk="0" marL="2743200">
      <a:buNone/>
      <a:defRPr sz="1800" kern="1200">
        <a:solidFill>
          <a:schemeClr val="tx1"/>
        </a:solidFill>
        <a:latin typeface="Droid Sans" charset="0"/>
        <a:ea typeface="宋体" charset="0"/>
        <a:cs typeface="Droid Sans" charset="0"/>
      </a:defRPr>
    </a:lvl7pPr>
    <a:lvl8pPr algn="l" defTabSz="914400" eaLnBrk="1" fontAlgn="auto" hangingPunct="1" indent="0" latinLnBrk="0" marL="3200400">
      <a:buNone/>
      <a:defRPr sz="1800" kern="1200">
        <a:solidFill>
          <a:schemeClr val="tx1"/>
        </a:solidFill>
        <a:latin typeface="Droid Sans" charset="0"/>
        <a:ea typeface="宋体" charset="0"/>
        <a:cs typeface="Droid Sans" charset="0"/>
      </a:defRPr>
    </a:lvl8pPr>
    <a:lvl9pPr algn="l" defTabSz="914400" eaLnBrk="1" fontAlgn="auto" hangingPunct="1" indent="0" latinLnBrk="0" marL="3200400">
      <a:buNone/>
      <a:defRPr sz="1800" kern="1200">
        <a:solidFill>
          <a:schemeClr val="tx1"/>
        </a:solidFill>
        <a:latin typeface="Droid Sans" charset="0"/>
        <a:ea typeface="宋体" charset="0"/>
        <a:cs typeface="Droid Sans"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showOutlineIcons="0">
    <p:restoredLeft sz="15620" autoAdjust="0"/>
    <p:restoredTop sz="94660" autoAdjust="0"/>
  </p:normalViewPr>
  <p:slideViewPr>
    <p:cSldViewPr>
      <p:cViewPr varScale="1">
        <p:scale>
          <a:sx n="69" d="100"/>
          <a:sy n="69" d="100"/>
        </p:scale>
        <p:origin x="-756" y="-10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cSldViewPr>
  </p:notesViewPr>
  <p:gridSpacing cx="73736200" cy="7373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81" name=""/>
        <p:cNvGrpSpPr/>
        <p:nvPr/>
      </p:nvGrpSpPr>
      <p:grpSpPr>
        <a:xfrm>
          <a:off x="0" y="0"/>
          <a:ext cx="0" cy="0"/>
          <a:chOff x="0" y="0"/>
          <a:chExt cx="0" cy="0"/>
        </a:xfrm>
      </p:grpSpPr>
      <p:sp>
        <p:nvSpPr>
          <p:cNvPr id="104878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a:t>
            </a:fld>
            <a:endParaRPr altLang="en-US" sz="1200" lang="zh-CN">
              <a:latin typeface="Calibri" charset="0"/>
              <a:ea typeface="等线" charset="0"/>
              <a:cs typeface="Calibri" charset="0"/>
            </a:endParaRPr>
          </a:p>
        </p:txBody>
      </p:sp>
      <p:sp>
        <p:nvSpPr>
          <p:cNvPr id="1048789" name="文本框"/>
          <p:cNvSpPr>
            <a:spLocks noGrp="1"/>
          </p:cNvSpPr>
          <p:nvPr>
            <p:ph type="hdr"/>
          </p:nvPr>
        </p:nvSpPr>
        <p:spPr>
          <a:xfrm>
            <a:off x="0" y="0"/>
            <a:ext cx="5283200" cy="344488"/>
          </a:xfrm>
          <a:prstGeom prst="rect"/>
          <a:noFill/>
          <a:ln w="12700" cap="flat" cmpd="sng">
            <a:noFill/>
            <a:prstDash val="solid"/>
            <a:miter/>
          </a:ln>
        </p:spPr>
        <p:txBody>
          <a:bodyPr anchor="t"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
        <p:nvSpPr>
          <p:cNvPr id="1048790" name="文本框"/>
          <p:cNvSpPr>
            <a:spLocks noGrp="1"/>
          </p:cNvSpPr>
          <p:nvPr>
            <p:ph type="dt" idx="1"/>
          </p:nvPr>
        </p:nvSpPr>
        <p:spPr>
          <a:xfrm>
            <a:off x="6905625" y="0"/>
            <a:ext cx="5283200" cy="344488"/>
          </a:xfrm>
          <a:prstGeom prst="rect"/>
          <a:noFill/>
          <a:ln w="12700" cap="flat" cmpd="sng">
            <a:noFill/>
            <a:prstDash val="solid"/>
            <a:miter/>
          </a:ln>
        </p:spPr>
        <p:txBody>
          <a:bodyPr anchor="t" anchorCtr="0" bIns="45720" lIns="91440" rIns="91440" tIns="45720" vert="horz" wrap="square">
            <a:prstTxWarp prst="textNoShape"/>
          </a:bodyPr>
          <a:p>
            <a:pPr algn="r"/>
            <a:fld id="{CAD2D6BD-DE1B-4B5F-8B41-2702339687B9}" type="datetime1">
              <a:rPr altLang="zh-CN" sz="1200" lang="en-US">
                <a:latin typeface="Calibri" charset="0"/>
                <a:ea typeface="等线" charset="0"/>
                <a:cs typeface="Calibri" charset="0"/>
              </a:rPr>
              <a:pPr algn="r"/>
              <a:t>9/3/2025</a:t>
            </a:fld>
            <a:endParaRPr altLang="en-US" sz="1200" lang="zh-CN">
              <a:latin typeface="Calibri" charset="0"/>
              <a:ea typeface="等线" charset="0"/>
              <a:cs typeface="Calibri" charset="0"/>
            </a:endParaRPr>
          </a:p>
        </p:txBody>
      </p:sp>
      <p:sp>
        <p:nvSpPr>
          <p:cNvPr id="1048791" name="对象"/>
          <p:cNvSpPr>
            <a:spLocks noChangeAspect="1" noRot="1" noGrp="1"/>
          </p:cNvSpPr>
          <p:nvPr>
            <p:ph type="sldImg" idx="2"/>
          </p:nvPr>
        </p:nvSpPr>
        <p:spPr>
          <a:xfrm>
            <a:off x="4038600" y="857250"/>
            <a:ext cx="4114800" cy="2314575"/>
          </a:xfrm>
          <a:prstGeom prst="rect"/>
          <a:noFill/>
          <a:ln w="12700" cap="flat" cmpd="sng">
            <a:solidFill>
              <a:srgbClr val="000000"/>
            </a:solidFill>
            <a:prstDash val="solid"/>
            <a:round/>
          </a:ln>
        </p:spPr>
      </p:sp>
      <p:sp>
        <p:nvSpPr>
          <p:cNvPr id="1048792" name="文本框"/>
          <p:cNvSpPr>
            <a:spLocks noGrp="1"/>
          </p:cNvSpPr>
          <p:nvPr>
            <p:ph type="body" idx="3"/>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r>
              <a:rPr altLang="zh-CN" lang="en-US"/>
              <a:t>Click to edit Master text styles</a:t>
            </a:r>
          </a:p>
          <a:p>
            <a:pPr lvl="1"/>
            <a:r>
              <a:rPr altLang="zh-CN" lang="en-US"/>
              <a:t>Second level</a:t>
            </a:r>
          </a:p>
          <a:p>
            <a:pPr lvl="2"/>
            <a:r>
              <a:rPr altLang="zh-CN" lang="en-US"/>
              <a:t>Third level</a:t>
            </a:r>
          </a:p>
          <a:p>
            <a:pPr lvl="3"/>
            <a:r>
              <a:rPr altLang="zh-CN" lang="en-US"/>
              <a:t>Fourth level</a:t>
            </a:r>
          </a:p>
          <a:p>
            <a:pPr lvl="4"/>
            <a:r>
              <a:rPr altLang="zh-CN" lang="en-US"/>
              <a:t>Fifth level</a:t>
            </a:r>
            <a:endParaRPr altLang="en-US" lang="zh-CN"/>
          </a:p>
        </p:txBody>
      </p:sp>
      <p:sp>
        <p:nvSpPr>
          <p:cNvPr id="1048793" name="文本框"/>
          <p:cNvSpPr>
            <a:spLocks noGrp="1"/>
          </p:cNvSpPr>
          <p:nvPr>
            <p:ph type="ftr" idx="4"/>
          </p:nvPr>
        </p:nvSpPr>
        <p:spPr>
          <a:xfrm>
            <a:off x="0"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l"/>
            <a:endParaRPr altLang="en-US" sz="1200" lang="zh-CN">
              <a:latin typeface="Calibri" charset="0"/>
              <a:ea typeface="等线" charset="0"/>
              <a:cs typeface="Calibri" charset="0"/>
            </a:endParaRPr>
          </a:p>
        </p:txBody>
      </p:sp>
    </p:spTree>
  </p:cSld>
  <p:clrMap accent1="accent1" accent2="accent2" accent3="accent3" accent4="accent4" accent5="accent5" accent6="accent6" bg1="lt1" bg2="lt2" tx1="dk1" tx2="dk2" hlink="hlink" folHlink="folHlink"/>
  <p:hf dt="0" ftr="0" hdr="0" sldNum="1"/>
  <p:notesStyle>
    <a:lvl1pPr algn="l" defTabSz="914400" eaLnBrk="1" fontAlgn="auto" hangingPunct="1" indent="0" latinLnBrk="0" marL="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1pPr>
    <a:lvl2pPr algn="l" defTabSz="914400" eaLnBrk="1" fontAlgn="auto" hangingPunct="1" indent="0" latinLnBrk="0" marL="457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2pPr>
    <a:lvl3pPr algn="l" defTabSz="914400" eaLnBrk="1" fontAlgn="auto" hangingPunct="1" indent="0" latinLnBrk="0" marL="914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3pPr>
    <a:lvl4pPr algn="l" defTabSz="914400" eaLnBrk="1" fontAlgn="auto" hangingPunct="1" indent="0" latinLnBrk="0" marL="13716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4pPr>
    <a:lvl5pPr algn="l" defTabSz="914400" eaLnBrk="1" fontAlgn="auto" hangingPunct="1" indent="0" latinLnBrk="0" marL="18288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5pPr>
    <a:lvl6pPr algn="l" defTabSz="914400" eaLnBrk="1" fontAlgn="auto" hangingPunct="1" indent="0" latinLnBrk="0" marL="22860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6pPr>
    <a:lvl7pPr algn="l" defTabSz="914400" eaLnBrk="1" fontAlgn="auto" hangingPunct="1" indent="0" latinLnBrk="0" marL="27432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7pPr>
    <a:lvl8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8pPr>
    <a:lvl9pPr algn="l" defTabSz="914400" eaLnBrk="1" fontAlgn="auto" hangingPunct="1" indent="0" latinLnBrk="0" marL="3200400">
      <a:lnSpc>
        <a:spcPct val="100000"/>
      </a:lnSpc>
      <a:spcBef>
        <a:spcPts val="0"/>
      </a:spcBef>
      <a:spcAft>
        <a:spcPts val="0"/>
      </a:spcAft>
      <a:buNone/>
      <a:defRPr baseline="0" b="0" cap="none" sz="1200" i="0" kern="1200" spc="0" strike="noStrike" u="none">
        <a:solidFill>
          <a:schemeClr val="tx1"/>
        </a:solidFill>
        <a:latin typeface="Calibri" charset="0"/>
        <a:ea typeface="等线" charset="0"/>
        <a:cs typeface="Calibri"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30" name=""/>
        <p:cNvGrpSpPr/>
        <p:nvPr/>
      </p:nvGrpSpPr>
      <p:grpSpPr>
        <a:xfrm>
          <a:off x="0" y="0"/>
          <a:ext cx="0" cy="0"/>
          <a:chOff x="0" y="0"/>
          <a:chExt cx="0" cy="0"/>
        </a:xfrm>
      </p:grpSpPr>
      <p:sp>
        <p:nvSpPr>
          <p:cNvPr id="104861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a:t>
            </a:fld>
            <a:endParaRPr altLang="en-US" sz="1200" lang="zh-CN">
              <a:latin typeface="Calibri" charset="0"/>
              <a:ea typeface="等线" charset="0"/>
              <a:cs typeface="Calibri" charset="0"/>
            </a:endParaRPr>
          </a:p>
        </p:txBody>
      </p:sp>
      <p:sp>
        <p:nvSpPr>
          <p:cNvPr id="1048614" name="对象"/>
          <p:cNvSpPr>
            <a:spLocks noChangeAspect="1" noRot="1" noGrp="1"/>
          </p:cNvSpPr>
          <p:nvPr>
            <p:ph type="sldImg"/>
          </p:nvPr>
        </p:nvSpPr>
        <p:spPr>
          <a:xfrm>
            <a:off x="4038600" y="857250"/>
            <a:ext cx="4114800" cy="2314575"/>
          </a:xfrm>
          <a:prstGeom prst="rect"/>
          <a:noFill/>
          <a:ln w="12700" cap="flat" cmpd="sng">
            <a:noFill/>
            <a:prstDash val="solid"/>
            <a:miter/>
          </a:ln>
        </p:spPr>
      </p:sp>
      <p:sp>
        <p:nvSpPr>
          <p:cNvPr id="1048615" name="文本框"/>
          <p:cNvSpPr>
            <a:spLocks noGrp="1"/>
          </p:cNvSpPr>
          <p:nvPr>
            <p:ph type="body" idx="1"/>
          </p:nvPr>
        </p:nvSpPr>
        <p:spPr>
          <a:xfrm>
            <a:off x="1219200" y="3300412"/>
            <a:ext cx="9753600" cy="2700337"/>
          </a:xfrm>
          <a:prstGeom prst="rect"/>
          <a:noFill/>
          <a:ln w="12700" cap="flat" cmpd="sng">
            <a:noFill/>
            <a:prstDash val="solid"/>
            <a:miter/>
          </a:ln>
        </p:spPr>
        <p:txBody>
          <a:bodyPr anchor="t" anchorCtr="0" bIns="45720" lIns="91440" rIns="91440" tIns="45720" vert="horz" wrap="square">
            <a:prstTxWarp prst="textNoShape"/>
          </a:bodyPr>
          <a:p>
            <a:endParaRPr altLang="en-US" lang="zh-CN"/>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65" name=""/>
        <p:cNvGrpSpPr/>
        <p:nvPr/>
      </p:nvGrpSpPr>
      <p:grpSpPr>
        <a:xfrm>
          <a:off x="0" y="0"/>
          <a:ext cx="0" cy="0"/>
          <a:chOff x="0" y="0"/>
          <a:chExt cx="0" cy="0"/>
        </a:xfrm>
      </p:grpSpPr>
      <p:sp>
        <p:nvSpPr>
          <p:cNvPr id="1048716" name="文本框"/>
          <p:cNvSpPr>
            <a:spLocks noChangeAspect="1" noRot="1" noGrp="1"/>
          </p:cNvSpPr>
          <p:nvPr>
            <p:ph type="sldImg"/>
          </p:nvPr>
        </p:nvSpPr>
        <p:spPr/>
      </p:sp>
      <p:sp>
        <p:nvSpPr>
          <p:cNvPr id="1048717" name="文本框"/>
          <p:cNvSpPr>
            <a:spLocks noGrp="1"/>
          </p:cNvSpPr>
          <p:nvPr>
            <p:ph type="body" idx="1"/>
          </p:nvPr>
        </p:nvSpPr>
        <p:spPr/>
        <p:txBody>
          <a:bodyPr/>
          <a:p>
            <a:endParaRPr altLang="en-US" lang="zh-CN"/>
          </a:p>
        </p:txBody>
      </p:sp>
      <p:sp>
        <p:nvSpPr>
          <p:cNvPr id="104871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10</a:t>
            </a:fld>
            <a:endParaRPr altLang="en-US" sz="1200" lang="zh-CN">
              <a:latin typeface="Calibri" charset="0"/>
              <a:ea typeface="等线" charset="0"/>
              <a:cs typeface="Calibri"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68" name=""/>
        <p:cNvGrpSpPr/>
        <p:nvPr/>
      </p:nvGrpSpPr>
      <p:grpSpPr>
        <a:xfrm>
          <a:off x="0" y="0"/>
          <a:ext cx="0" cy="0"/>
          <a:chOff x="0" y="0"/>
          <a:chExt cx="0" cy="0"/>
        </a:xfrm>
      </p:grpSpPr>
      <p:sp>
        <p:nvSpPr>
          <p:cNvPr id="1048725" name="文本框"/>
          <p:cNvSpPr>
            <a:spLocks noChangeAspect="1" noRot="1" noGrp="1"/>
          </p:cNvSpPr>
          <p:nvPr>
            <p:ph type="sldImg"/>
          </p:nvPr>
        </p:nvSpPr>
        <p:spPr/>
      </p:sp>
      <p:sp>
        <p:nvSpPr>
          <p:cNvPr id="1048726" name="文本框"/>
          <p:cNvSpPr>
            <a:spLocks noGrp="1"/>
          </p:cNvSpPr>
          <p:nvPr>
            <p:ph type="body" idx="1"/>
          </p:nvPr>
        </p:nvSpPr>
        <p:spPr/>
        <p:txBody>
          <a:bodyPr/>
          <a:p>
            <a:endParaRPr altLang="en-US" lang="zh-CN"/>
          </a:p>
        </p:txBody>
      </p:sp>
      <p:sp>
        <p:nvSpPr>
          <p:cNvPr id="104872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11</a:t>
            </a:fld>
            <a:endParaRPr altLang="en-US" sz="1200" lang="zh-CN">
              <a:latin typeface="Calibri" charset="0"/>
              <a:ea typeface="等线" charset="0"/>
              <a:cs typeface="Calibri"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37" name="文本框"/>
          <p:cNvSpPr>
            <a:spLocks noChangeAspect="1" noRot="1" noGrp="1"/>
          </p:cNvSpPr>
          <p:nvPr>
            <p:ph type="sldImg"/>
          </p:nvPr>
        </p:nvSpPr>
        <p:spPr/>
      </p:sp>
      <p:sp>
        <p:nvSpPr>
          <p:cNvPr id="1048638" name="文本框"/>
          <p:cNvSpPr>
            <a:spLocks noGrp="1"/>
          </p:cNvSpPr>
          <p:nvPr>
            <p:ph type="body" idx="1"/>
          </p:nvPr>
        </p:nvSpPr>
        <p:spPr/>
        <p:txBody>
          <a:bodyPr/>
          <a:p>
            <a:endParaRPr altLang="en-US" lang="zh-CN"/>
          </a:p>
        </p:txBody>
      </p:sp>
      <p:sp>
        <p:nvSpPr>
          <p:cNvPr id="104863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2</a:t>
            </a:fld>
            <a:endParaRPr altLang="en-US" sz="1200" lang="zh-CN">
              <a:latin typeface="Calibri" charset="0"/>
              <a:ea typeface="等线" charset="0"/>
              <a:cs typeface="Calibri"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57" name="文本框"/>
          <p:cNvSpPr>
            <a:spLocks noChangeAspect="1" noRot="1" noGrp="1"/>
          </p:cNvSpPr>
          <p:nvPr>
            <p:ph type="sldImg"/>
          </p:nvPr>
        </p:nvSpPr>
        <p:spPr/>
      </p:sp>
      <p:sp>
        <p:nvSpPr>
          <p:cNvPr id="1048658" name="文本框"/>
          <p:cNvSpPr>
            <a:spLocks noGrp="1"/>
          </p:cNvSpPr>
          <p:nvPr>
            <p:ph type="body" idx="1"/>
          </p:nvPr>
        </p:nvSpPr>
        <p:spPr/>
        <p:txBody>
          <a:bodyPr/>
          <a:p>
            <a:endParaRPr altLang="en-US" lang="zh-CN"/>
          </a:p>
        </p:txBody>
      </p:sp>
      <p:sp>
        <p:nvSpPr>
          <p:cNvPr id="1048659"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3</a:t>
            </a:fld>
            <a:endParaRPr altLang="en-US" sz="1200" lang="zh-CN">
              <a:latin typeface="Calibri" charset="0"/>
              <a:ea typeface="等线" charset="0"/>
              <a:cs typeface="Calibri"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66" name="文本框"/>
          <p:cNvSpPr>
            <a:spLocks noChangeAspect="1" noRot="1" noGrp="1"/>
          </p:cNvSpPr>
          <p:nvPr>
            <p:ph type="sldImg"/>
          </p:nvPr>
        </p:nvSpPr>
        <p:spPr/>
      </p:sp>
      <p:sp>
        <p:nvSpPr>
          <p:cNvPr id="1048667" name="文本框"/>
          <p:cNvSpPr>
            <a:spLocks noGrp="1"/>
          </p:cNvSpPr>
          <p:nvPr>
            <p:ph type="body" idx="1"/>
          </p:nvPr>
        </p:nvSpPr>
        <p:spPr/>
        <p:txBody>
          <a:bodyPr/>
          <a:p>
            <a:endParaRPr altLang="en-US" lang="zh-CN"/>
          </a:p>
        </p:txBody>
      </p:sp>
      <p:sp>
        <p:nvSpPr>
          <p:cNvPr id="104866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4</a:t>
            </a:fld>
            <a:endParaRPr altLang="en-US" sz="1200" lang="zh-CN">
              <a:latin typeface="Calibri" charset="0"/>
              <a:ea typeface="等线" charset="0"/>
              <a:cs typeface="Calibri"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75" name="文本框"/>
          <p:cNvSpPr>
            <a:spLocks noChangeAspect="1" noRot="1" noGrp="1"/>
          </p:cNvSpPr>
          <p:nvPr>
            <p:ph type="sldImg"/>
          </p:nvPr>
        </p:nvSpPr>
        <p:spPr/>
      </p:sp>
      <p:sp>
        <p:nvSpPr>
          <p:cNvPr id="1048676" name="文本框"/>
          <p:cNvSpPr>
            <a:spLocks noGrp="1"/>
          </p:cNvSpPr>
          <p:nvPr>
            <p:ph type="body" idx="1"/>
          </p:nvPr>
        </p:nvSpPr>
        <p:spPr/>
        <p:txBody>
          <a:bodyPr/>
          <a:p>
            <a:endParaRPr altLang="en-US" lang="zh-CN"/>
          </a:p>
        </p:txBody>
      </p:sp>
      <p:sp>
        <p:nvSpPr>
          <p:cNvPr id="1048677"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5</a:t>
            </a:fld>
            <a:endParaRPr altLang="en-US" sz="1200" lang="zh-CN">
              <a:latin typeface="Calibri" charset="0"/>
              <a:ea typeface="等线" charset="0"/>
              <a:cs typeface="Calibri"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53" name=""/>
        <p:cNvGrpSpPr/>
        <p:nvPr/>
      </p:nvGrpSpPr>
      <p:grpSpPr>
        <a:xfrm>
          <a:off x="0" y="0"/>
          <a:ext cx="0" cy="0"/>
          <a:chOff x="0" y="0"/>
          <a:chExt cx="0" cy="0"/>
        </a:xfrm>
      </p:grpSpPr>
      <p:sp>
        <p:nvSpPr>
          <p:cNvPr id="1048684" name="文本框"/>
          <p:cNvSpPr>
            <a:spLocks noChangeAspect="1" noRot="1" noGrp="1"/>
          </p:cNvSpPr>
          <p:nvPr>
            <p:ph type="sldImg"/>
          </p:nvPr>
        </p:nvSpPr>
        <p:spPr/>
      </p:sp>
      <p:sp>
        <p:nvSpPr>
          <p:cNvPr id="1048685" name="文本框"/>
          <p:cNvSpPr>
            <a:spLocks noGrp="1"/>
          </p:cNvSpPr>
          <p:nvPr>
            <p:ph type="body" idx="1"/>
          </p:nvPr>
        </p:nvSpPr>
        <p:spPr/>
        <p:txBody>
          <a:bodyPr/>
          <a:p>
            <a:endParaRPr altLang="en-US" lang="zh-CN"/>
          </a:p>
        </p:txBody>
      </p:sp>
      <p:sp>
        <p:nvSpPr>
          <p:cNvPr id="1048686"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6</a:t>
            </a:fld>
            <a:endParaRPr altLang="en-US" sz="1200" lang="zh-CN">
              <a:latin typeface="Calibri" charset="0"/>
              <a:ea typeface="等线" charset="0"/>
              <a:cs typeface="Calibri"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56" name=""/>
        <p:cNvGrpSpPr/>
        <p:nvPr/>
      </p:nvGrpSpPr>
      <p:grpSpPr>
        <a:xfrm>
          <a:off x="0" y="0"/>
          <a:ext cx="0" cy="0"/>
          <a:chOff x="0" y="0"/>
          <a:chExt cx="0" cy="0"/>
        </a:xfrm>
      </p:grpSpPr>
      <p:sp>
        <p:nvSpPr>
          <p:cNvPr id="1048693" name="文本框"/>
          <p:cNvSpPr>
            <a:spLocks noChangeAspect="1" noRot="1" noGrp="1"/>
          </p:cNvSpPr>
          <p:nvPr>
            <p:ph type="sldImg"/>
          </p:nvPr>
        </p:nvSpPr>
        <p:spPr/>
      </p:sp>
      <p:sp>
        <p:nvSpPr>
          <p:cNvPr id="1048694" name="文本框"/>
          <p:cNvSpPr>
            <a:spLocks noGrp="1"/>
          </p:cNvSpPr>
          <p:nvPr>
            <p:ph type="body" idx="1"/>
          </p:nvPr>
        </p:nvSpPr>
        <p:spPr/>
        <p:txBody>
          <a:bodyPr/>
          <a:p>
            <a:endParaRPr altLang="en-US" lang="zh-CN"/>
          </a:p>
        </p:txBody>
      </p:sp>
      <p:sp>
        <p:nvSpPr>
          <p:cNvPr id="1048695"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7</a:t>
            </a:fld>
            <a:endParaRPr altLang="en-US" sz="1200" lang="zh-CN">
              <a:latin typeface="Calibri" charset="0"/>
              <a:ea typeface="等线" charset="0"/>
              <a:cs typeface="Calibri"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59" name=""/>
        <p:cNvGrpSpPr/>
        <p:nvPr/>
      </p:nvGrpSpPr>
      <p:grpSpPr>
        <a:xfrm>
          <a:off x="0" y="0"/>
          <a:ext cx="0" cy="0"/>
          <a:chOff x="0" y="0"/>
          <a:chExt cx="0" cy="0"/>
        </a:xfrm>
      </p:grpSpPr>
      <p:sp>
        <p:nvSpPr>
          <p:cNvPr id="1048701" name="文本框"/>
          <p:cNvSpPr>
            <a:spLocks noChangeAspect="1" noRot="1" noGrp="1"/>
          </p:cNvSpPr>
          <p:nvPr>
            <p:ph type="sldImg"/>
          </p:nvPr>
        </p:nvSpPr>
        <p:spPr/>
      </p:sp>
      <p:sp>
        <p:nvSpPr>
          <p:cNvPr id="1048702" name="文本框"/>
          <p:cNvSpPr>
            <a:spLocks noGrp="1"/>
          </p:cNvSpPr>
          <p:nvPr>
            <p:ph type="body" idx="1"/>
          </p:nvPr>
        </p:nvSpPr>
        <p:spPr/>
        <p:txBody>
          <a:bodyPr/>
          <a:p>
            <a:endParaRPr altLang="en-US" lang="zh-CN"/>
          </a:p>
        </p:txBody>
      </p:sp>
      <p:sp>
        <p:nvSpPr>
          <p:cNvPr id="1048703"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8</a:t>
            </a:fld>
            <a:endParaRPr altLang="en-US" sz="1200" lang="zh-CN">
              <a:latin typeface="Calibri" charset="0"/>
              <a:ea typeface="等线" charset="0"/>
              <a:cs typeface="Calibri"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62" name=""/>
        <p:cNvGrpSpPr/>
        <p:nvPr/>
      </p:nvGrpSpPr>
      <p:grpSpPr>
        <a:xfrm>
          <a:off x="0" y="0"/>
          <a:ext cx="0" cy="0"/>
          <a:chOff x="0" y="0"/>
          <a:chExt cx="0" cy="0"/>
        </a:xfrm>
      </p:grpSpPr>
      <p:sp>
        <p:nvSpPr>
          <p:cNvPr id="1048706" name="文本框"/>
          <p:cNvSpPr>
            <a:spLocks noChangeAspect="1" noRot="1" noGrp="1"/>
          </p:cNvSpPr>
          <p:nvPr>
            <p:ph type="sldImg"/>
          </p:nvPr>
        </p:nvSpPr>
        <p:spPr/>
      </p:sp>
      <p:sp>
        <p:nvSpPr>
          <p:cNvPr id="1048707" name="文本框"/>
          <p:cNvSpPr>
            <a:spLocks noGrp="1"/>
          </p:cNvSpPr>
          <p:nvPr>
            <p:ph type="body" idx="1"/>
          </p:nvPr>
        </p:nvSpPr>
        <p:spPr/>
        <p:txBody>
          <a:bodyPr/>
          <a:p>
            <a:endParaRPr altLang="en-US" lang="zh-CN"/>
          </a:p>
        </p:txBody>
      </p:sp>
      <p:sp>
        <p:nvSpPr>
          <p:cNvPr id="1048708" name="文本框"/>
          <p:cNvSpPr>
            <a:spLocks noGrp="1"/>
          </p:cNvSpPr>
          <p:nvPr>
            <p:ph type="sldNum" idx="5"/>
          </p:nvPr>
        </p:nvSpPr>
        <p:spPr>
          <a:xfrm>
            <a:off x="6905625" y="6513513"/>
            <a:ext cx="5283200" cy="344487"/>
          </a:xfrm>
          <a:prstGeom prst="rect"/>
          <a:noFill/>
          <a:ln w="12700" cap="flat" cmpd="sng">
            <a:noFill/>
            <a:prstDash val="solid"/>
            <a:miter/>
          </a:ln>
        </p:spPr>
        <p:txBody>
          <a:bodyPr anchor="b" anchorCtr="0" bIns="45720" lIns="91440" rIns="91440" tIns="45720" vert="horz" wrap="square">
            <a:prstTxWarp prst="textNoShape"/>
          </a:bodyPr>
          <a:p>
            <a:pPr algn="r"/>
            <a:fld id="{CAD2D6BD-DE1B-4B5F-8B41-2702339687B9}" type="slidenum">
              <a:rPr altLang="zh-CN" baseline="0" b="0" cap="none" sz="1200" i="0" kern="1200" lang="en-US" spc="0" strike="noStrike" u="none">
                <a:solidFill>
                  <a:schemeClr val="tx1"/>
                </a:solidFill>
                <a:latin typeface="Calibri" charset="0"/>
                <a:ea typeface="等线" charset="0"/>
                <a:cs typeface="Calibri" charset="0"/>
              </a:rPr>
              <a:pPr algn="r"/>
              <a:t>9</a:t>
            </a:fld>
            <a:endParaRPr altLang="en-US" sz="1200" lang="zh-CN">
              <a:latin typeface="Calibri" charset="0"/>
              <a:ea typeface="等线" charset="0"/>
              <a:cs typeface="Calibri"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标题幻灯片">
    <p:spTree>
      <p:nvGrpSpPr>
        <p:cNvPr id="70" name=""/>
        <p:cNvGrpSpPr/>
        <p:nvPr/>
      </p:nvGrpSpPr>
      <p:grpSpPr>
        <a:xfrm>
          <a:off x="0" y="0"/>
          <a:ext cx="0" cy="0"/>
          <a:chOff x="0" y="0"/>
          <a:chExt cx="0" cy="0"/>
        </a:xfrm>
      </p:grpSpPr>
      <p:sp>
        <p:nvSpPr>
          <p:cNvPr id="1048730" name="文本框"/>
          <p:cNvSpPr>
            <a:spLocks noGrp="1"/>
          </p:cNvSpPr>
          <p:nvPr>
            <p:ph type="ctrTitle"/>
          </p:nvPr>
        </p:nvSpPr>
        <p:spPr>
          <a:xfrm>
            <a:off x="914400" y="2130425"/>
            <a:ext cx="10363200" cy="1470025"/>
          </a:xfrm>
        </p:spPr>
        <p:txBody>
          <a:bodyPr/>
          <a:p>
            <a:r>
              <a:rPr altLang="en-US" lang="zh-CN" smtClean="0"/>
              <a:t>单击此处编辑母版标题样式</a:t>
            </a:r>
            <a:endParaRPr altLang="en-US" lang="zh-CN"/>
          </a:p>
        </p:txBody>
      </p:sp>
      <p:sp>
        <p:nvSpPr>
          <p:cNvPr id="1048731" name="文本框"/>
          <p:cNvSpPr>
            <a:spLocks noGrp="1"/>
          </p:cNvSpPr>
          <p:nvPr>
            <p:ph type="subTitle" idx="1"/>
          </p:nvPr>
        </p:nvSpPr>
        <p:spPr>
          <a:xfrm>
            <a:off x="1828800" y="3886199"/>
            <a:ext cx="8534400" cy="1752600"/>
          </a:xfrm>
        </p:spPr>
        <p:txBody>
          <a:bodyPr/>
          <a:lstStyle>
            <a:lvl1pPr algn="ctr" indent="0" marL="0">
              <a:buNone/>
            </a:lvl1pPr>
            <a:lvl2pPr algn="ctr" indent="0" marL="457200">
              <a:buNone/>
            </a:lvl2pPr>
            <a:lvl3pPr algn="ctr" indent="0" marL="914400">
              <a:buNone/>
            </a:lvl3pPr>
            <a:lvl4pPr algn="ctr" indent="0" marL="1371600">
              <a:buNone/>
            </a:lvl4pPr>
            <a:lvl5pPr algn="ctr" indent="0" marL="1828800">
              <a:buNone/>
            </a:lvl5pPr>
            <a:lvl6pPr algn="ctr" indent="0" marL="2286000">
              <a:buNone/>
            </a:lvl6pPr>
            <a:lvl7pPr algn="ctr" indent="0" marL="2743200">
              <a:buNone/>
            </a:lvl7pPr>
            <a:lvl8pPr algn="ctr" indent="0" marL="3200400">
              <a:buNone/>
            </a:lvl8pPr>
            <a:lvl9pPr algn="ctr" indent="0" marL="3657600">
              <a:buNone/>
            </a:lvl9pPr>
          </a:lstStyle>
          <a:p>
            <a:r>
              <a:rPr altLang="en-US" lang="zh-CN" smtClean="0"/>
              <a:t>单击此处编辑母版副标题样式</a:t>
            </a:r>
            <a:endParaRPr altLang="en-US" lang="zh-CN"/>
          </a:p>
        </p:txBody>
      </p:sp>
      <p:sp>
        <p:nvSpPr>
          <p:cNvPr id="104873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3" name="文本框"/>
          <p:cNvSpPr>
            <a:spLocks noGrp="1"/>
          </p:cNvSpPr>
          <p:nvPr>
            <p:ph type="ftr" sz="quarter" idx="11"/>
          </p:nvPr>
        </p:nvSpPr>
        <p:spPr/>
        <p:txBody>
          <a:bodyPr/>
          <a:p>
            <a:endParaRPr altLang="en-US" lang="zh-CN"/>
          </a:p>
        </p:txBody>
      </p:sp>
      <p:sp>
        <p:nvSpPr>
          <p:cNvPr id="104873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标题和竖排文本">
    <p:spTree>
      <p:nvGrpSpPr>
        <p:cNvPr id="78" name=""/>
        <p:cNvGrpSpPr/>
        <p:nvPr/>
      </p:nvGrpSpPr>
      <p:grpSpPr>
        <a:xfrm>
          <a:off x="0" y="0"/>
          <a:ext cx="0" cy="0"/>
          <a:chOff x="0" y="0"/>
          <a:chExt cx="0" cy="0"/>
        </a:xfrm>
      </p:grpSpPr>
      <p:sp>
        <p:nvSpPr>
          <p:cNvPr id="1048771" name="文本框"/>
          <p:cNvSpPr>
            <a:spLocks noGrp="1"/>
          </p:cNvSpPr>
          <p:nvPr>
            <p:ph type="title"/>
          </p:nvPr>
        </p:nvSpPr>
        <p:spPr/>
        <p:txBody>
          <a:bodyPr/>
          <a:p>
            <a:r>
              <a:rPr altLang="en-US" lang="zh-CN" smtClean="0"/>
              <a:t>单击此处编辑母版标题样式</a:t>
            </a:r>
            <a:endParaRPr altLang="en-US" lang="zh-CN"/>
          </a:p>
        </p:txBody>
      </p:sp>
      <p:sp>
        <p:nvSpPr>
          <p:cNvPr id="1048772" name="文本框"/>
          <p:cNvSpPr>
            <a:spLocks noGrp="1"/>
          </p:cNvSpPr>
          <p:nvPr>
            <p:ph type="body" orient="vert" idx="1"/>
          </p:nvPr>
        </p:nvSpPr>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74" name="文本框"/>
          <p:cNvSpPr>
            <a:spLocks noGrp="1"/>
          </p:cNvSpPr>
          <p:nvPr>
            <p:ph type="ftr" sz="quarter" idx="11"/>
          </p:nvPr>
        </p:nvSpPr>
        <p:spPr/>
        <p:txBody>
          <a:bodyPr/>
          <a:p>
            <a:endParaRPr altLang="en-US" lang="zh-CN"/>
          </a:p>
        </p:txBody>
      </p:sp>
      <p:sp>
        <p:nvSpPr>
          <p:cNvPr id="104877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垂直排列标题与文本">
    <p:spTree>
      <p:nvGrpSpPr>
        <p:cNvPr id="72" name=""/>
        <p:cNvGrpSpPr/>
        <p:nvPr/>
      </p:nvGrpSpPr>
      <p:grpSpPr>
        <a:xfrm>
          <a:off x="0" y="0"/>
          <a:ext cx="0" cy="0"/>
          <a:chOff x="0" y="0"/>
          <a:chExt cx="0" cy="0"/>
        </a:xfrm>
      </p:grpSpPr>
      <p:sp>
        <p:nvSpPr>
          <p:cNvPr id="1048739" name="文本框"/>
          <p:cNvSpPr>
            <a:spLocks noGrp="1"/>
          </p:cNvSpPr>
          <p:nvPr>
            <p:ph type="title" orient="vert"/>
          </p:nvPr>
        </p:nvSpPr>
        <p:spPr>
          <a:xfrm>
            <a:off x="6629400" y="274638"/>
            <a:ext cx="2057400" cy="5851525"/>
          </a:xfrm>
        </p:spPr>
        <p:txBody>
          <a:bodyPr vert="eaVert"/>
          <a:p>
            <a:r>
              <a:rPr altLang="en-US" lang="zh-CN" smtClean="0"/>
              <a:t>单击此处编辑母版标题样式</a:t>
            </a:r>
            <a:endParaRPr altLang="en-US" lang="zh-CN"/>
          </a:p>
        </p:txBody>
      </p:sp>
      <p:sp>
        <p:nvSpPr>
          <p:cNvPr id="1048740" name="文本框"/>
          <p:cNvSpPr>
            <a:spLocks noGrp="1"/>
          </p:cNvSpPr>
          <p:nvPr>
            <p:ph type="body" orient="vert" idx="1"/>
          </p:nvPr>
        </p:nvSpPr>
        <p:spPr>
          <a:xfrm>
            <a:off x="457200" y="274638"/>
            <a:ext cx="6019800" cy="5851525"/>
          </a:xfrm>
        </p:spPr>
        <p:txBody>
          <a:bodyPr vert="eaVert"/>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41"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2" name="文本框"/>
          <p:cNvSpPr>
            <a:spLocks noGrp="1"/>
          </p:cNvSpPr>
          <p:nvPr>
            <p:ph type="ftr" sz="quarter" idx="11"/>
          </p:nvPr>
        </p:nvSpPr>
        <p:spPr/>
        <p:txBody>
          <a:bodyPr/>
          <a:p>
            <a:endParaRPr altLang="en-US" lang="zh-CN"/>
          </a:p>
        </p:txBody>
      </p:sp>
      <p:sp>
        <p:nvSpPr>
          <p:cNvPr id="1048743"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26" name=""/>
        <p:cNvGrpSpPr/>
        <p:nvPr/>
      </p:nvGrpSpPr>
      <p:grpSpPr>
        <a:xfrm>
          <a:off x="0" y="0"/>
          <a:ext cx="0" cy="0"/>
          <a:chOff x="0" y="0"/>
          <a:chExt cx="0" cy="0"/>
        </a:xfrm>
      </p:grpSpPr>
      <p:sp>
        <p:nvSpPr>
          <p:cNvPr id="104859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9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9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9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9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9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9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9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9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0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01" name="文本框"/>
          <p:cNvSpPr>
            <a:spLocks noGrp="1"/>
          </p:cNvSpPr>
          <p:nvPr>
            <p:ph type="title"/>
          </p:nvPr>
        </p:nvSpPr>
        <p:spPr>
          <a:xfrm>
            <a:off x="3195573" y="2067305"/>
            <a:ext cx="5800851" cy="518159"/>
          </a:xfrm>
          <a:prstGeom prst="rect"/>
          <a:noFill/>
          <a:ln w="12700" cap="flat" cmpd="sng">
            <a:noFill/>
            <a:prstDash val="solid"/>
            <a:miter/>
          </a:ln>
        </p:spPr>
        <p:txBody>
          <a:bodyPr anchor="t" anchorCtr="0" bIns="45720" lIns="91440" rIns="91440" tIns="45720" vert="horz" wrap="square">
            <a:prstTxWarp prst="textNoShape"/>
            <a:spAutoFit/>
          </a:bodyPr>
          <a:p>
            <a:endParaRPr altLang="en-US" b="0" sz="3200" i="0" lang="zh-CN">
              <a:solidFill>
                <a:schemeClr val="tx1"/>
              </a:solidFill>
              <a:latin typeface="Trebuchet MS" charset="0"/>
              <a:cs typeface="Trebuchet MS" charset="0"/>
            </a:endParaRPr>
          </a:p>
        </p:txBody>
      </p:sp>
      <p:sp>
        <p:nvSpPr>
          <p:cNvPr id="1048602" name="文本框"/>
          <p:cNvSpPr>
            <a:spLocks noGrp="1"/>
          </p:cNvSpPr>
          <p:nvPr>
            <p:ph type="body" idx="4"/>
          </p:nvPr>
        </p:nvSpPr>
        <p:spPr>
          <a:xfrm>
            <a:off x="1828800" y="3840480"/>
            <a:ext cx="8534401" cy="1714499"/>
          </a:xfrm>
          <a:prstGeom prst="rect"/>
          <a:noFill/>
          <a:ln w="12700" cap="flat" cmpd="sng">
            <a:noFill/>
            <a:prstDash val="solid"/>
            <a:miter/>
          </a:ln>
        </p:spPr>
        <p:txBody>
          <a:bodyPr anchor="t" anchorCtr="0" bIns="45720" lIns="91440" rIns="91440" tIns="45720" vert="horz" wrap="square">
            <a:prstTxWarp prst="textNoShape"/>
            <a:spAutoFit/>
          </a:bodyPr>
          <a:p>
            <a:endParaRPr altLang="en-US" lang="zh-CN"/>
          </a:p>
        </p:txBody>
      </p:sp>
      <p:sp>
        <p:nvSpPr>
          <p:cNvPr id="1048603"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04"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05"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showMasterSp="0">
  <p:cSld name="自定义版式">
    <p:bg>
      <p:bgPr>
        <a:solidFill>
          <a:schemeClr val="bg1"/>
        </a:solidFill>
        <a:effectLst/>
      </p:bgPr>
    </p:bg>
    <p:spTree>
      <p:nvGrpSpPr>
        <p:cNvPr id="33" name=""/>
        <p:cNvGrpSpPr/>
        <p:nvPr/>
      </p:nvGrpSpPr>
      <p:grpSpPr>
        <a:xfrm>
          <a:off x="0" y="0"/>
          <a:ext cx="0" cy="0"/>
          <a:chOff x="0" y="0"/>
          <a:chExt cx="0" cy="0"/>
        </a:xfrm>
      </p:grpSpPr>
      <p:sp>
        <p:nvSpPr>
          <p:cNvPr id="104861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1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1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1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2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2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2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2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2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2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627" name="文本框"/>
          <p:cNvSpPr>
            <a:spLocks noGrp="1"/>
          </p:cNvSpPr>
          <p:nvPr>
            <p:ph type="ftr" idx="5"/>
          </p:nvPr>
        </p:nvSpPr>
        <p:spPr>
          <a:xfrm>
            <a:off x="4145279" y="6377940"/>
            <a:ext cx="3901440" cy="342900"/>
          </a:xfrm>
          <a:prstGeom prst="rect"/>
          <a:noFill/>
          <a:ln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628" name="文本框"/>
          <p:cNvSpPr>
            <a:spLocks noGrp="1"/>
          </p:cNvSpPr>
          <p:nvPr>
            <p:ph type="dt" idx="6"/>
          </p:nvPr>
        </p:nvSpPr>
        <p:spPr>
          <a:xfrm>
            <a:off x="609600" y="6377940"/>
            <a:ext cx="2804160" cy="342900"/>
          </a:xfrm>
          <a:prstGeom prst="rect"/>
          <a:noFill/>
          <a:ln cap="flat" cmpd="sng">
            <a:noFill/>
            <a:prstDash val="solid"/>
            <a:miter/>
          </a:ln>
        </p:spPr>
        <p:txBody>
          <a:bodyPr anchor="t" anchorCtr="0" bIns="0" lIns="0" rIns="0" tIns="0" vert="horz" wrap="square">
            <a:prstTxWarp prst="textNoShape"/>
            <a:spAutoFit/>
          </a:bodyPr>
          <a:p>
            <a:pPr algn="l"/>
            <a:endParaRPr altLang="en-US" lang="zh-CN">
              <a:solidFill>
                <a:srgbClr val="898989"/>
              </a:solidFill>
              <a:latin typeface="Calibri" charset="0"/>
              <a:ea typeface="宋体" charset="0"/>
              <a:cs typeface="Calibri" charset="0"/>
            </a:endParaRPr>
          </a:p>
        </p:txBody>
      </p:sp>
      <p:sp>
        <p:nvSpPr>
          <p:cNvPr id="1048629" name="文本框"/>
          <p:cNvSpPr>
            <a:spLocks noGrp="1"/>
          </p:cNvSpPr>
          <p:nvPr>
            <p:ph type="sldNum" idx="7"/>
          </p:nvPr>
        </p:nvSpPr>
        <p:spPr>
          <a:xfrm>
            <a:off x="11353418" y="6473336"/>
            <a:ext cx="151129" cy="191770"/>
          </a:xfrm>
          <a:prstGeom prst="rect"/>
          <a:noFill/>
          <a:ln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标题和内容">
    <p:spTree>
      <p:nvGrpSpPr>
        <p:cNvPr id="77" name=""/>
        <p:cNvGrpSpPr/>
        <p:nvPr/>
      </p:nvGrpSpPr>
      <p:grpSpPr>
        <a:xfrm>
          <a:off x="0" y="0"/>
          <a:ext cx="0" cy="0"/>
          <a:chOff x="0" y="0"/>
          <a:chExt cx="0" cy="0"/>
        </a:xfrm>
      </p:grpSpPr>
      <p:sp>
        <p:nvSpPr>
          <p:cNvPr id="1048766" name="文本框"/>
          <p:cNvSpPr>
            <a:spLocks noGrp="1"/>
          </p:cNvSpPr>
          <p:nvPr>
            <p:ph type="title"/>
          </p:nvPr>
        </p:nvSpPr>
        <p:spPr/>
        <p:txBody>
          <a:bodyPr/>
          <a:p>
            <a:r>
              <a:rPr altLang="en-US" lang="zh-CN" smtClean="0"/>
              <a:t>单击此处编辑母版标题样式</a:t>
            </a:r>
            <a:endParaRPr altLang="en-US" lang="zh-CN"/>
          </a:p>
        </p:txBody>
      </p:sp>
      <p:sp>
        <p:nvSpPr>
          <p:cNvPr id="1048767" name="文本框"/>
          <p:cNvSpPr>
            <a:spLocks noGrp="1"/>
          </p:cNvSpPr>
          <p:nvPr>
            <p:ph idx="1"/>
          </p:nvPr>
        </p:nvSpPr>
        <p:spPr/>
        <p:txBody>
          <a:bodyPr/>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8"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9" name="文本框"/>
          <p:cNvSpPr>
            <a:spLocks noGrp="1"/>
          </p:cNvSpPr>
          <p:nvPr>
            <p:ph type="ftr" sz="quarter" idx="11"/>
          </p:nvPr>
        </p:nvSpPr>
        <p:spPr/>
        <p:txBody>
          <a:bodyPr/>
          <a:p>
            <a:endParaRPr altLang="en-US" lang="zh-CN"/>
          </a:p>
        </p:txBody>
      </p:sp>
      <p:sp>
        <p:nvSpPr>
          <p:cNvPr id="1048770"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节标题">
    <p:spTree>
      <p:nvGrpSpPr>
        <p:cNvPr id="74" name=""/>
        <p:cNvGrpSpPr/>
        <p:nvPr/>
      </p:nvGrpSpPr>
      <p:grpSpPr>
        <a:xfrm>
          <a:off x="0" y="0"/>
          <a:ext cx="0" cy="0"/>
          <a:chOff x="0" y="0"/>
          <a:chExt cx="0" cy="0"/>
        </a:xfrm>
      </p:grpSpPr>
      <p:sp>
        <p:nvSpPr>
          <p:cNvPr id="1048750" name="文本框"/>
          <p:cNvSpPr>
            <a:spLocks noGrp="1"/>
          </p:cNvSpPr>
          <p:nvPr>
            <p:ph type="title"/>
          </p:nvPr>
        </p:nvSpPr>
        <p:spPr>
          <a:xfrm>
            <a:off x="722313" y="4406900"/>
            <a:ext cx="7772400" cy="1362075"/>
          </a:xfrm>
        </p:spPr>
        <p:txBody>
          <a:bodyPr anchor="t"/>
          <a:lstStyle>
            <a:lvl1pPr algn="l">
              <a:defRPr b="1" cap="all" sz="4000"/>
            </a:lvl1pPr>
          </a:lstStyle>
          <a:p>
            <a:r>
              <a:rPr altLang="en-US" lang="zh-CN" smtClean="0"/>
              <a:t>单击此处编辑母版标题样式</a:t>
            </a:r>
            <a:endParaRPr altLang="en-US" lang="zh-CN"/>
          </a:p>
        </p:txBody>
      </p:sp>
      <p:sp>
        <p:nvSpPr>
          <p:cNvPr id="1048751" name="文本框"/>
          <p:cNvSpPr>
            <a:spLocks noGrp="1"/>
          </p:cNvSpPr>
          <p:nvPr>
            <p:ph type="body" idx="1"/>
          </p:nvPr>
        </p:nvSpPr>
        <p:spPr>
          <a:xfrm>
            <a:off x="722313" y="2906713"/>
            <a:ext cx="7772400" cy="1500187"/>
          </a:xfrm>
        </p:spPr>
        <p:txBody>
          <a:bodyPr anchor="b"/>
          <a:lstStyle>
            <a:lvl1pPr indent="0" marL="0">
              <a:buNone/>
              <a:defRPr sz="2000"/>
            </a:lvl1pPr>
            <a:lvl2pPr indent="0" marL="457200">
              <a:buNone/>
              <a:defRPr sz="1800"/>
            </a:lvl2pPr>
            <a:lvl3pPr indent="0" marL="914400">
              <a:buNone/>
              <a:defRPr sz="1600"/>
            </a:lvl3pPr>
            <a:lvl4pPr indent="0" marL="1371600">
              <a:buNone/>
              <a:defRPr sz="1400"/>
            </a:lvl4pPr>
            <a:lvl5pPr indent="0" marL="1828800">
              <a:buNone/>
              <a:defRPr sz="1400"/>
            </a:lvl5pPr>
            <a:lvl6pPr indent="0" marL="2286000">
              <a:buNone/>
              <a:defRPr sz="1400"/>
            </a:lvl6pPr>
            <a:lvl7pPr indent="0" marL="2743200">
              <a:buNone/>
              <a:defRPr sz="1400"/>
            </a:lvl7pPr>
            <a:lvl8pPr indent="0" marL="3200400">
              <a:buNone/>
              <a:defRPr sz="1400"/>
            </a:lvl8pPr>
            <a:lvl9pPr indent="0" marL="3657600">
              <a:buNone/>
              <a:defRPr sz="1400"/>
            </a:lvl9pPr>
          </a:lstStyle>
          <a:p>
            <a:pPr lvl="0"/>
            <a:r>
              <a:rPr altLang="en-US" lang="zh-CN" smtClean="0"/>
              <a:t>单击此处编辑母版文本样式</a:t>
            </a:r>
          </a:p>
        </p:txBody>
      </p:sp>
      <p:sp>
        <p:nvSpPr>
          <p:cNvPr id="1048752"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53" name="文本框"/>
          <p:cNvSpPr>
            <a:spLocks noGrp="1"/>
          </p:cNvSpPr>
          <p:nvPr>
            <p:ph type="ftr" sz="quarter" idx="11"/>
          </p:nvPr>
        </p:nvSpPr>
        <p:spPr/>
        <p:txBody>
          <a:bodyPr/>
          <a:p>
            <a:endParaRPr altLang="en-US" lang="zh-CN"/>
          </a:p>
        </p:txBody>
      </p:sp>
      <p:sp>
        <p:nvSpPr>
          <p:cNvPr id="1048754"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两栏内容">
    <p:spTree>
      <p:nvGrpSpPr>
        <p:cNvPr id="79" name=""/>
        <p:cNvGrpSpPr/>
        <p:nvPr/>
      </p:nvGrpSpPr>
      <p:grpSpPr>
        <a:xfrm>
          <a:off x="0" y="0"/>
          <a:ext cx="0" cy="0"/>
          <a:chOff x="0" y="0"/>
          <a:chExt cx="0" cy="0"/>
        </a:xfrm>
      </p:grpSpPr>
      <p:sp>
        <p:nvSpPr>
          <p:cNvPr id="1048776" name="文本框"/>
          <p:cNvSpPr>
            <a:spLocks noGrp="1"/>
          </p:cNvSpPr>
          <p:nvPr>
            <p:ph type="title"/>
          </p:nvPr>
        </p:nvSpPr>
        <p:spPr/>
        <p:txBody>
          <a:bodyPr/>
          <a:p>
            <a:r>
              <a:rPr altLang="en-US" lang="zh-CN" smtClean="0"/>
              <a:t>单击此处编辑母版标题样式</a:t>
            </a:r>
            <a:endParaRPr altLang="en-US" lang="zh-CN"/>
          </a:p>
        </p:txBody>
      </p:sp>
      <p:sp>
        <p:nvSpPr>
          <p:cNvPr id="1048777" name="文本框"/>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8" name="文本框"/>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79"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0" name="文本框"/>
          <p:cNvSpPr>
            <a:spLocks noGrp="1"/>
          </p:cNvSpPr>
          <p:nvPr>
            <p:ph type="ftr" sz="quarter" idx="11"/>
          </p:nvPr>
        </p:nvSpPr>
        <p:spPr/>
        <p:txBody>
          <a:bodyPr/>
          <a:p>
            <a:endParaRPr altLang="en-US" lang="zh-CN"/>
          </a:p>
        </p:txBody>
      </p:sp>
      <p:sp>
        <p:nvSpPr>
          <p:cNvPr id="1048781"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比较">
    <p:spTree>
      <p:nvGrpSpPr>
        <p:cNvPr id="75" name=""/>
        <p:cNvGrpSpPr/>
        <p:nvPr/>
      </p:nvGrpSpPr>
      <p:grpSpPr>
        <a:xfrm>
          <a:off x="0" y="0"/>
          <a:ext cx="0" cy="0"/>
          <a:chOff x="0" y="0"/>
          <a:chExt cx="0" cy="0"/>
        </a:xfrm>
      </p:grpSpPr>
      <p:sp>
        <p:nvSpPr>
          <p:cNvPr id="1048755" name="文本框"/>
          <p:cNvSpPr>
            <a:spLocks noGrp="1"/>
          </p:cNvSpPr>
          <p:nvPr>
            <p:ph type="title"/>
          </p:nvPr>
        </p:nvSpPr>
        <p:spPr/>
        <p:txBody>
          <a:bodyPr/>
          <a:p>
            <a:r>
              <a:rPr altLang="en-US" lang="zh-CN" smtClean="0"/>
              <a:t>单击此处编辑母版标题样式</a:t>
            </a:r>
            <a:endParaRPr altLang="en-US" lang="zh-CN"/>
          </a:p>
        </p:txBody>
      </p:sp>
      <p:sp>
        <p:nvSpPr>
          <p:cNvPr id="1048756" name="文本框"/>
          <p:cNvSpPr>
            <a:spLocks noGrp="1"/>
          </p:cNvSpPr>
          <p:nvPr>
            <p:ph type="body" idx="1"/>
          </p:nvPr>
        </p:nvSpPr>
        <p:spPr>
          <a:xfrm>
            <a:off x="457200" y="1535113"/>
            <a:ext cx="4040188"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7" name="文本框"/>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58" name="文本框"/>
          <p:cNvSpPr>
            <a:spLocks noGrp="1"/>
          </p:cNvSpPr>
          <p:nvPr>
            <p:ph type="body" sz="quarter" idx="3"/>
          </p:nvPr>
        </p:nvSpPr>
        <p:spPr>
          <a:xfrm>
            <a:off x="4645025" y="1535113"/>
            <a:ext cx="4041775" cy="63976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en-US" lang="zh-CN" smtClean="0"/>
              <a:t>单击此处编辑母版文本样式</a:t>
            </a:r>
          </a:p>
        </p:txBody>
      </p:sp>
      <p:sp>
        <p:nvSpPr>
          <p:cNvPr id="1048759" name="文本框"/>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60"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1" name="文本框"/>
          <p:cNvSpPr>
            <a:spLocks noGrp="1"/>
          </p:cNvSpPr>
          <p:nvPr>
            <p:ph type="ftr" sz="quarter" idx="11"/>
          </p:nvPr>
        </p:nvSpPr>
        <p:spPr/>
        <p:txBody>
          <a:bodyPr/>
          <a:p>
            <a:endParaRPr altLang="en-US" lang="zh-CN"/>
          </a:p>
        </p:txBody>
      </p:sp>
      <p:sp>
        <p:nvSpPr>
          <p:cNvPr id="1048762"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仅标题">
    <p:spTree>
      <p:nvGrpSpPr>
        <p:cNvPr id="71" name=""/>
        <p:cNvGrpSpPr/>
        <p:nvPr/>
      </p:nvGrpSpPr>
      <p:grpSpPr>
        <a:xfrm>
          <a:off x="0" y="0"/>
          <a:ext cx="0" cy="0"/>
          <a:chOff x="0" y="0"/>
          <a:chExt cx="0" cy="0"/>
        </a:xfrm>
      </p:grpSpPr>
      <p:sp>
        <p:nvSpPr>
          <p:cNvPr id="1048735" name="文本框"/>
          <p:cNvSpPr>
            <a:spLocks noGrp="1"/>
          </p:cNvSpPr>
          <p:nvPr>
            <p:ph type="title"/>
          </p:nvPr>
        </p:nvSpPr>
        <p:spPr/>
        <p:txBody>
          <a:bodyPr/>
          <a:p>
            <a:r>
              <a:rPr altLang="en-US" lang="zh-CN" smtClean="0"/>
              <a:t>单击此处编辑母版标题样式</a:t>
            </a:r>
            <a:endParaRPr altLang="en-US" lang="zh-CN"/>
          </a:p>
        </p:txBody>
      </p:sp>
      <p:sp>
        <p:nvSpPr>
          <p:cNvPr id="1048736"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37" name="文本框"/>
          <p:cNvSpPr>
            <a:spLocks noGrp="1"/>
          </p:cNvSpPr>
          <p:nvPr>
            <p:ph type="ftr" sz="quarter" idx="11"/>
          </p:nvPr>
        </p:nvSpPr>
        <p:spPr/>
        <p:txBody>
          <a:bodyPr/>
          <a:p>
            <a:endParaRPr altLang="en-US" lang="zh-CN"/>
          </a:p>
        </p:txBody>
      </p:sp>
      <p:sp>
        <p:nvSpPr>
          <p:cNvPr id="1048738"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空白">
    <p:spTree>
      <p:nvGrpSpPr>
        <p:cNvPr id="76" name=""/>
        <p:cNvGrpSpPr/>
        <p:nvPr/>
      </p:nvGrpSpPr>
      <p:grpSpPr>
        <a:xfrm>
          <a:off x="0" y="0"/>
          <a:ext cx="0" cy="0"/>
          <a:chOff x="0" y="0"/>
          <a:chExt cx="0" cy="0"/>
        </a:xfrm>
      </p:grpSpPr>
      <p:sp>
        <p:nvSpPr>
          <p:cNvPr id="1048763"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64" name="文本框"/>
          <p:cNvSpPr>
            <a:spLocks noGrp="1"/>
          </p:cNvSpPr>
          <p:nvPr>
            <p:ph type="ftr" sz="quarter" idx="11"/>
          </p:nvPr>
        </p:nvSpPr>
        <p:spPr/>
        <p:txBody>
          <a:bodyPr/>
          <a:p>
            <a:endParaRPr altLang="en-US" lang="zh-CN"/>
          </a:p>
        </p:txBody>
      </p:sp>
      <p:sp>
        <p:nvSpPr>
          <p:cNvPr id="1048765"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内容与标题">
    <p:spTree>
      <p:nvGrpSpPr>
        <p:cNvPr id="80" name=""/>
        <p:cNvGrpSpPr/>
        <p:nvPr/>
      </p:nvGrpSpPr>
      <p:grpSpPr>
        <a:xfrm>
          <a:off x="0" y="0"/>
          <a:ext cx="0" cy="0"/>
          <a:chOff x="0" y="0"/>
          <a:chExt cx="0" cy="0"/>
        </a:xfrm>
      </p:grpSpPr>
      <p:sp>
        <p:nvSpPr>
          <p:cNvPr id="1048782" name="文本框"/>
          <p:cNvSpPr>
            <a:spLocks noGrp="1"/>
          </p:cNvSpPr>
          <p:nvPr>
            <p:ph type="title"/>
          </p:nvPr>
        </p:nvSpPr>
        <p:spPr>
          <a:xfrm>
            <a:off x="457200" y="273050"/>
            <a:ext cx="3008313" cy="1162050"/>
          </a:xfrm>
        </p:spPr>
        <p:txBody>
          <a:bodyPr anchor="b"/>
          <a:lstStyle>
            <a:lvl1pPr algn="l">
              <a:defRPr b="1" sz="2000"/>
            </a:lvl1pPr>
          </a:lstStyle>
          <a:p>
            <a:r>
              <a:rPr altLang="en-US" lang="zh-CN" smtClean="0"/>
              <a:t>单击此处编辑母版标题样式</a:t>
            </a:r>
            <a:endParaRPr altLang="en-US" lang="zh-CN"/>
          </a:p>
        </p:txBody>
      </p:sp>
      <p:sp>
        <p:nvSpPr>
          <p:cNvPr id="1048783" name="文本框"/>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en-US" lang="zh-CN" smtClean="0"/>
              <a:t>单击此处编辑母版文本样式</a:t>
            </a:r>
          </a:p>
          <a:p>
            <a:pPr lvl="1"/>
            <a:r>
              <a:rPr altLang="en-US" lang="zh-CN" smtClean="0"/>
              <a:t>第二级</a:t>
            </a:r>
          </a:p>
          <a:p>
            <a:pPr lvl="2"/>
            <a:r>
              <a:rPr altLang="en-US" lang="zh-CN" smtClean="0"/>
              <a:t>第三级</a:t>
            </a:r>
          </a:p>
          <a:p>
            <a:pPr lvl="3"/>
            <a:r>
              <a:rPr altLang="en-US" lang="zh-CN" smtClean="0"/>
              <a:t>第四级</a:t>
            </a:r>
          </a:p>
          <a:p>
            <a:pPr lvl="4"/>
            <a:r>
              <a:rPr altLang="en-US" lang="zh-CN" smtClean="0"/>
              <a:t>第五级</a:t>
            </a:r>
            <a:endParaRPr altLang="en-US" lang="zh-CN"/>
          </a:p>
        </p:txBody>
      </p:sp>
      <p:sp>
        <p:nvSpPr>
          <p:cNvPr id="1048784" name="文本框"/>
          <p:cNvSpPr>
            <a:spLocks noGrp="1"/>
          </p:cNvSpPr>
          <p:nvPr>
            <p:ph type="body" sz="half" idx="2"/>
          </p:nvPr>
        </p:nvSpPr>
        <p:spPr>
          <a:xfrm>
            <a:off x="457200" y="1435100"/>
            <a:ext cx="3008313" cy="4691063"/>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85"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86" name="文本框"/>
          <p:cNvSpPr>
            <a:spLocks noGrp="1"/>
          </p:cNvSpPr>
          <p:nvPr>
            <p:ph type="ftr" sz="quarter" idx="11"/>
          </p:nvPr>
        </p:nvSpPr>
        <p:spPr/>
        <p:txBody>
          <a:bodyPr/>
          <a:p>
            <a:endParaRPr altLang="en-US" lang="zh-CN"/>
          </a:p>
        </p:txBody>
      </p:sp>
      <p:sp>
        <p:nvSpPr>
          <p:cNvPr id="1048787"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图片与标题">
    <p:spTree>
      <p:nvGrpSpPr>
        <p:cNvPr id="73" name=""/>
        <p:cNvGrpSpPr/>
        <p:nvPr/>
      </p:nvGrpSpPr>
      <p:grpSpPr>
        <a:xfrm>
          <a:off x="0" y="0"/>
          <a:ext cx="0" cy="0"/>
          <a:chOff x="0" y="0"/>
          <a:chExt cx="0" cy="0"/>
        </a:xfrm>
      </p:grpSpPr>
      <p:sp>
        <p:nvSpPr>
          <p:cNvPr id="1048744" name="文本框"/>
          <p:cNvSpPr>
            <a:spLocks noGrp="1"/>
          </p:cNvSpPr>
          <p:nvPr>
            <p:ph type="title"/>
          </p:nvPr>
        </p:nvSpPr>
        <p:spPr>
          <a:xfrm>
            <a:off x="1792288" y="4800600"/>
            <a:ext cx="5486400" cy="566738"/>
          </a:xfrm>
        </p:spPr>
        <p:txBody>
          <a:bodyPr anchor="b"/>
          <a:lstStyle>
            <a:lvl1pPr algn="l">
              <a:defRPr b="1" sz="2000"/>
            </a:lvl1pPr>
          </a:lstStyle>
          <a:p>
            <a:r>
              <a:rPr altLang="en-US" lang="zh-CN" smtClean="0"/>
              <a:t>单击此处编辑母版标题样式</a:t>
            </a:r>
            <a:endParaRPr altLang="en-US" lang="zh-CN"/>
          </a:p>
        </p:txBody>
      </p:sp>
      <p:sp>
        <p:nvSpPr>
          <p:cNvPr id="1048745" name="文本框"/>
          <p:cNvSpPr>
            <a:spLocks noGrp="1"/>
          </p:cNvSpPr>
          <p:nvPr>
            <p:ph type="pic" idx="1"/>
          </p:nvPr>
        </p:nvSpPr>
        <p:spPr>
          <a:xfrm>
            <a:off x="1792288" y="612775"/>
            <a:ext cx="5486400" cy="4114800"/>
          </a:xfrm>
        </p:spPr>
        <p:txBody>
          <a:bodyPr/>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endParaRPr altLang="en-US" lang="zh-CN"/>
          </a:p>
        </p:txBody>
      </p:sp>
      <p:sp>
        <p:nvSpPr>
          <p:cNvPr id="1048746" name="文本框"/>
          <p:cNvSpPr>
            <a:spLocks noGrp="1"/>
          </p:cNvSpPr>
          <p:nvPr>
            <p:ph type="body" sz="half" idx="2"/>
          </p:nvPr>
        </p:nvSpPr>
        <p:spPr>
          <a:xfrm>
            <a:off x="1792288" y="5367338"/>
            <a:ext cx="5486400" cy="804862"/>
          </a:xfrm>
        </p:spPr>
        <p:txBody>
          <a:bodyPr/>
          <a:lstStyle>
            <a:lvl1pPr indent="0" marL="0">
              <a:buNone/>
              <a:defRPr sz="1400"/>
            </a:lvl1pPr>
            <a:lvl2pPr indent="0" marL="457200">
              <a:buNone/>
              <a:defRPr sz="1200"/>
            </a:lvl2pPr>
            <a:lvl3pPr indent="0" marL="914400">
              <a:buNone/>
              <a:defRPr sz="1000"/>
            </a:lvl3pPr>
            <a:lvl4pPr indent="0" marL="1371600">
              <a:buNone/>
              <a:defRPr sz="900"/>
            </a:lvl4pPr>
            <a:lvl5pPr indent="0" marL="1828800">
              <a:buNone/>
              <a:defRPr sz="900"/>
            </a:lvl5pPr>
            <a:lvl6pPr indent="0" marL="2286000">
              <a:buNone/>
              <a:defRPr sz="900"/>
            </a:lvl6pPr>
            <a:lvl7pPr indent="0" marL="2743200">
              <a:buNone/>
              <a:defRPr sz="900"/>
            </a:lvl7pPr>
            <a:lvl8pPr indent="0" marL="3200400">
              <a:buNone/>
              <a:defRPr sz="900"/>
            </a:lvl8pPr>
            <a:lvl9pPr indent="0" marL="3657600">
              <a:buNone/>
              <a:defRPr sz="900"/>
            </a:lvl9pPr>
          </a:lstStyle>
          <a:p>
            <a:pPr lvl="0"/>
            <a:r>
              <a:rPr altLang="en-US" lang="zh-CN" smtClean="0"/>
              <a:t>单击此处编辑母版文本样式</a:t>
            </a:r>
          </a:p>
        </p:txBody>
      </p:sp>
      <p:sp>
        <p:nvSpPr>
          <p:cNvPr id="1048747" name="文本框"/>
          <p:cNvSpPr>
            <a:spLocks noGrp="1"/>
          </p:cNvSpPr>
          <p:nvPr>
            <p:ph type="dt" sz="half" idx="10"/>
          </p:nvPr>
        </p:nvSpPr>
        <p:spPr/>
        <p:txBody>
          <a:bodyPr/>
          <a:p>
            <a:fld id="{72514870-5082-4025-BC8A-5E070B8EB77D}" type="datetimeFigureOut">
              <a:rPr altLang="en-US" lang="zh-CN" smtClean="0"/>
              <a:t>2025/9/3</a:t>
            </a:fld>
            <a:endParaRPr altLang="en-US" lang="zh-CN"/>
          </a:p>
        </p:txBody>
      </p:sp>
      <p:sp>
        <p:nvSpPr>
          <p:cNvPr id="1048748" name="文本框"/>
          <p:cNvSpPr>
            <a:spLocks noGrp="1"/>
          </p:cNvSpPr>
          <p:nvPr>
            <p:ph type="ftr" sz="quarter" idx="11"/>
          </p:nvPr>
        </p:nvSpPr>
        <p:spPr/>
        <p:txBody>
          <a:bodyPr/>
          <a:p>
            <a:endParaRPr altLang="en-US" lang="zh-CN"/>
          </a:p>
        </p:txBody>
      </p:sp>
      <p:sp>
        <p:nvSpPr>
          <p:cNvPr id="1048749" name="文本框"/>
          <p:cNvSpPr>
            <a:spLocks noGrp="1"/>
          </p:cNvSpPr>
          <p:nvPr>
            <p:ph type="sldNum" sz="quarter" idx="12"/>
          </p:nvPr>
        </p:nvSpPr>
        <p:spPr/>
        <p:txBody>
          <a:bodyPr/>
          <a:p>
            <a:fld id="{3E00D155-3BB6-43CF-9AC4-BC63A66E74A9}"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577"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578"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579"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580"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1"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582"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583"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584"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585"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586" name="文本框"/>
          <p:cNvSpPr>
            <a:spLocks noGrp="1"/>
          </p:cNvSpPr>
          <p:nvPr>
            <p:ph type="title"/>
          </p:nvPr>
        </p:nvSpPr>
        <p:spPr>
          <a:xfrm>
            <a:off x="755332" y="385444"/>
            <a:ext cx="10681335" cy="758190"/>
          </a:xfrm>
          <a:prstGeom prst="rect"/>
          <a:noFill/>
          <a:ln w="12700" cap="flat" cmpd="sng">
            <a:noFill/>
            <a:prstDash val="solid"/>
            <a:miter/>
          </a:ln>
        </p:spPr>
        <p:txBody>
          <a:bodyPr anchor="t" anchorCtr="0" bIns="0" lIns="0" rIns="0" tIns="0" vert="horz" wrap="square">
            <a:prstTxWarp prst="textNoShape"/>
            <a:spAutoFit/>
          </a:bodyPr>
          <a:p>
            <a:endParaRPr altLang="en-US" b="1" sz="4800" i="0" lang="zh-CN">
              <a:solidFill>
                <a:schemeClr val="tx1"/>
              </a:solidFill>
              <a:latin typeface="Trebuchet MS" charset="0"/>
              <a:cs typeface="Trebuchet MS" charset="0"/>
            </a:endParaRPr>
          </a:p>
        </p:txBody>
      </p:sp>
      <p:sp>
        <p:nvSpPr>
          <p:cNvPr id="1048587" name="文本框"/>
          <p:cNvSpPr>
            <a:spLocks noGrp="1"/>
          </p:cNvSpPr>
          <p:nvPr>
            <p:ph type="body" idx="1"/>
          </p:nvPr>
        </p:nvSpPr>
        <p:spPr>
          <a:xfrm>
            <a:off x="609600" y="1577340"/>
            <a:ext cx="10972800" cy="4526279"/>
          </a:xfrm>
          <a:prstGeom prst="rect"/>
          <a:noFill/>
          <a:ln w="12700" cap="flat" cmpd="sng">
            <a:noFill/>
            <a:prstDash val="solid"/>
            <a:miter/>
          </a:ln>
        </p:spPr>
        <p:txBody>
          <a:bodyPr anchor="t" anchorCtr="0" bIns="0" lIns="0" rIns="0" tIns="0" vert="horz" wrap="square">
            <a:prstTxWarp prst="textNoShape"/>
            <a:spAutoFit/>
          </a:bodyPr>
          <a:p>
            <a:endParaRPr altLang="en-US" lang="zh-CN"/>
          </a:p>
        </p:txBody>
      </p:sp>
      <p:sp>
        <p:nvSpPr>
          <p:cNvPr id="1048588" name="文本框"/>
          <p:cNvSpPr>
            <a:spLocks noGrp="1"/>
          </p:cNvSpPr>
          <p:nvPr>
            <p:ph type="ftr" idx="5"/>
          </p:nvPr>
        </p:nvSpPr>
        <p:spPr>
          <a:xfrm>
            <a:off x="4145279" y="6377940"/>
            <a:ext cx="3901440" cy="342900"/>
          </a:xfrm>
          <a:prstGeom prst="rect"/>
          <a:noFill/>
          <a:ln w="12700" cap="flat" cmpd="sng">
            <a:noFill/>
            <a:prstDash val="solid"/>
            <a:miter/>
          </a:ln>
        </p:spPr>
        <p:txBody>
          <a:bodyPr anchor="t" anchorCtr="0" bIns="0" lIns="0" rIns="0" tIns="0" vert="horz" wrap="square">
            <a:prstTxWarp prst="textNoShape"/>
            <a:spAutoFit/>
          </a:bodyPr>
          <a:p>
            <a:pPr algn="ctr"/>
            <a:endParaRPr altLang="en-US" lang="zh-CN">
              <a:solidFill>
                <a:srgbClr val="898989"/>
              </a:solidFill>
              <a:latin typeface="Calibri" charset="0"/>
              <a:ea typeface="宋体" charset="0"/>
              <a:cs typeface="Calibri" charset="0"/>
            </a:endParaRPr>
          </a:p>
        </p:txBody>
      </p:sp>
      <p:sp>
        <p:nvSpPr>
          <p:cNvPr id="1048589" name="文本框"/>
          <p:cNvSpPr>
            <a:spLocks noGrp="1"/>
          </p:cNvSpPr>
          <p:nvPr>
            <p:ph type="dt" idx="6"/>
          </p:nvPr>
        </p:nvSpPr>
        <p:spPr>
          <a:xfrm>
            <a:off x="609600" y="6377940"/>
            <a:ext cx="2804160" cy="342900"/>
          </a:xfrm>
          <a:prstGeom prst="rect"/>
          <a:noFill/>
          <a:ln w="12700" cap="flat" cmpd="sng">
            <a:noFill/>
            <a:prstDash val="solid"/>
            <a:miter/>
          </a:ln>
        </p:spPr>
        <p:txBody>
          <a:bodyPr anchor="t" anchorCtr="0" bIns="0" lIns="0" rIns="0" tIns="0" vert="horz" wrap="square">
            <a:prstTxWarp prst="textNoShape"/>
            <a:spAutoFit/>
          </a:bodyPr>
          <a:p>
            <a:pPr algn="l"/>
            <a:fld id="{CAD2D6BD-DE1B-4B5F-8B41-2702339687B9}" type="datetime1">
              <a:rPr altLang="zh-CN" lang="en-US">
                <a:solidFill>
                  <a:srgbClr val="898989"/>
                </a:solidFill>
                <a:latin typeface="Calibri" charset="0"/>
                <a:ea typeface="宋体" charset="0"/>
                <a:cs typeface="Calibri" charset="0"/>
              </a:rPr>
              <a:pPr algn="l"/>
              <a:t>9/3/2025</a:t>
            </a:fld>
            <a:endParaRPr altLang="en-US" lang="zh-CN">
              <a:solidFill>
                <a:srgbClr val="898989"/>
              </a:solidFill>
              <a:latin typeface="Calibri" charset="0"/>
              <a:ea typeface="宋体" charset="0"/>
              <a:cs typeface="Calibri" charset="0"/>
            </a:endParaRPr>
          </a:p>
        </p:txBody>
      </p:sp>
      <p:sp>
        <p:nvSpPr>
          <p:cNvPr id="1048590" name="文本框"/>
          <p:cNvSpPr>
            <a:spLocks noGrp="1"/>
          </p:cNvSpPr>
          <p:nvPr>
            <p:ph type="sldNum" idx="7"/>
          </p:nvPr>
        </p:nvSpPr>
        <p:spPr>
          <a:xfrm>
            <a:off x="11353418" y="6473336"/>
            <a:ext cx="151129" cy="191770"/>
          </a:xfrm>
          <a:prstGeom prst="rect"/>
          <a:noFill/>
          <a:ln w="12700" cap="flat" cmpd="sng">
            <a:noFill/>
            <a:prstDash val="solid"/>
            <a:miter/>
          </a:ln>
        </p:spPr>
        <p:txBody>
          <a:bodyPr anchor="t" anchorCtr="0" bIns="0" lIns="0" rIns="0" tIns="0" vert="horz" wrap="square">
            <a:prstTxWarp prst="textNoShape"/>
            <a:spAutoFit/>
          </a:bodyPr>
          <a:p>
            <a:pPr indent="0" marL="38100">
              <a:lnSpc>
                <a:spcPct val="100000"/>
              </a:lnSpc>
              <a:spcBef>
                <a:spcPts val="55"/>
              </a:spcBef>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indent="0" marL="38100">
                <a:lnSpc>
                  <a:spcPct val="100000"/>
                </a:lnSpc>
                <a:spcBef>
                  <a:spcPts val="55"/>
                </a:spcBef>
              </a:pPr>
              <a:t>‹#›</a:t>
            </a:fld>
            <a:endParaRPr altLang="en-US" b="0" sz="1100" i="0" lang="zh-CN" spc="10">
              <a:solidFill>
                <a:srgbClr val="2D936B"/>
              </a:solidFill>
              <a:latin typeface="Trebuchet MS" charset="0"/>
              <a:ea typeface="宋体" charset="0"/>
              <a:cs typeface="Trebuchet MS" charset="0"/>
            </a:endParaRPr>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dt="0" ftr="0" hdr="0" sldNum="0"/>
  <p:txStyles>
    <p:titleStyle>
      <a:lvl1pPr defTabSz="914400" fontAlgn="auto" hangingPunct="1">
        <a:buNone/>
        <a:defRPr sz="1800">
          <a:latin typeface="Calibri" charset="0"/>
          <a:ea typeface="宋体" charset="0"/>
          <a:cs typeface="Calibri" charset="0"/>
        </a:defRPr>
      </a:lvl1pPr>
    </p:titleStyle>
    <p:bodyStyle>
      <a:lvl1pPr defTabSz="914400" fontAlgn="auto" hangingPunct="1" indent="0" marL="0">
        <a:buNone/>
        <a:defRPr sz="1800">
          <a:latin typeface="Calibri" charset="0"/>
          <a:ea typeface="宋体" charset="0"/>
          <a:cs typeface="Calibri" charset="0"/>
        </a:defRPr>
      </a:lvl1pPr>
      <a:lvl2pPr defTabSz="914400" fontAlgn="auto" hangingPunct="1" indent="0" marL="457200">
        <a:buNone/>
        <a:defRPr sz="1800">
          <a:latin typeface="Calibri" charset="0"/>
          <a:ea typeface="宋体" charset="0"/>
          <a:cs typeface="Calibri" charset="0"/>
        </a:defRPr>
      </a:lvl2pPr>
      <a:lvl3pPr defTabSz="914400" fontAlgn="auto" hangingPunct="1" indent="0" marL="914400">
        <a:buNone/>
        <a:defRPr sz="1800">
          <a:latin typeface="Calibri" charset="0"/>
          <a:ea typeface="宋体" charset="0"/>
          <a:cs typeface="Calibri" charset="0"/>
        </a:defRPr>
      </a:lvl3pPr>
      <a:lvl4pPr defTabSz="914400" fontAlgn="auto" hangingPunct="1" indent="0" marL="1371600">
        <a:buNone/>
        <a:defRPr sz="1800">
          <a:latin typeface="Calibri" charset="0"/>
          <a:ea typeface="宋体" charset="0"/>
          <a:cs typeface="Calibri" charset="0"/>
        </a:defRPr>
      </a:lvl4pPr>
      <a:lvl5pPr defTabSz="914400" fontAlgn="auto" hangingPunct="1" indent="0" marL="1828800">
        <a:buNone/>
        <a:defRPr sz="1800">
          <a:latin typeface="Calibri" charset="0"/>
          <a:ea typeface="宋体" charset="0"/>
          <a:cs typeface="Calibri" charset="0"/>
        </a:defRPr>
      </a:lvl5pPr>
      <a:lvl6pPr defTabSz="914400" fontAlgn="auto" hangingPunct="1" indent="0" marL="2286000">
        <a:buNone/>
        <a:defRPr sz="1800">
          <a:latin typeface="Calibri" charset="0"/>
          <a:ea typeface="宋体" charset="0"/>
          <a:cs typeface="Calibri" charset="0"/>
        </a:defRPr>
      </a:lvl6pPr>
      <a:lvl7pPr defTabSz="914400" fontAlgn="auto" hangingPunct="1" indent="0" marL="2743200">
        <a:buNone/>
        <a:defRPr sz="1800">
          <a:latin typeface="Calibri" charset="0"/>
          <a:ea typeface="宋体" charset="0"/>
          <a:cs typeface="Calibri" charset="0"/>
        </a:defRPr>
      </a:lvl7pPr>
      <a:lvl8pPr defTabSz="914400" fontAlgn="auto" hangingPunct="1" indent="0" marL="3200400">
        <a:buNone/>
        <a:defRPr sz="1800">
          <a:latin typeface="Calibri" charset="0"/>
          <a:ea typeface="宋体" charset="0"/>
          <a:cs typeface="Calibri" charset="0"/>
        </a:defRPr>
      </a:lvl8pPr>
      <a:lvl9pPr defTabSz="914400" fontAlgn="auto" hangingPunct="1" indent="0" marL="3200400">
        <a:buNone/>
        <a:defRPr sz="1800">
          <a:latin typeface="Calibri" charset="0"/>
          <a:ea typeface="宋体" charset="0"/>
          <a:cs typeface="Calibri"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13.xml"/><Relationship Id="rId5"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13.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13.xml"/><Relationship Id="rId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12.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27" name=""/>
        <p:cNvGrpSpPr/>
        <p:nvPr/>
      </p:nvGrpSpPr>
      <p:grpSpPr>
        <a:xfrm>
          <a:off x="0" y="0"/>
          <a:ext cx="0" cy="0"/>
          <a:chOff x="0" y="0"/>
          <a:chExt cx="0" cy="0"/>
        </a:xfrm>
      </p:grpSpPr>
      <p:grpSp>
        <p:nvGrpSpPr>
          <p:cNvPr id="28" name="组合"/>
          <p:cNvGrpSpPr/>
          <p:nvPr/>
        </p:nvGrpSpPr>
        <p:grpSpPr>
          <a:xfrm>
            <a:off x="876298" y="990599"/>
            <a:ext cx="1743075" cy="1333500"/>
            <a:chOff x="876298" y="990599"/>
            <a:chExt cx="1743075" cy="1333500"/>
          </a:xfrm>
        </p:grpSpPr>
        <p:sp>
          <p:nvSpPr>
            <p:cNvPr id="1048606" name="曲线"/>
            <p:cNvSpPr/>
            <p:nvPr/>
          </p:nvSpPr>
          <p:spPr>
            <a:xfrm>
              <a:off x="876298" y="1266824"/>
              <a:ext cx="1228725" cy="1057275"/>
            </a:xfrm>
            <a:custGeom>
              <a:avLst/>
              <a:gdLst>
                <a:gd name="T1" fmla="*/ 0 w 21600"/>
                <a:gd name="T2" fmla="*/ 0 h 21600"/>
                <a:gd name="T3" fmla="*/ 21600 w 21600"/>
                <a:gd name="T4" fmla="*/ 21600 h 21600"/>
              </a:gdLst>
              <a:ah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ap="flat" cmpd="sng">
              <a:noFill/>
              <a:prstDash val="solid"/>
              <a:miter/>
            </a:ln>
          </p:spPr>
        </p:sp>
        <p:sp>
          <p:nvSpPr>
            <p:cNvPr id="1048607" name="曲线"/>
            <p:cNvSpPr/>
            <p:nvPr/>
          </p:nvSpPr>
          <p:spPr>
            <a:xfrm>
              <a:off x="1971673" y="990599"/>
              <a:ext cx="647700" cy="561974"/>
            </a:xfrm>
            <a:custGeom>
              <a:avLst/>
              <a:gdLst>
                <a:gd name="T1" fmla="*/ 0 w 21600"/>
                <a:gd name="T2" fmla="*/ 0 h 21600"/>
                <a:gd name="T3" fmla="*/ 21600 w 21600"/>
                <a:gd name="T4" fmla="*/ 21600 h 21600"/>
              </a:gdLst>
              <a:ah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ap="flat" cmpd="sng">
              <a:noFill/>
              <a:prstDash val="solid"/>
              <a:miter/>
            </a:ln>
          </p:spPr>
        </p:sp>
      </p:grpSp>
      <p:sp>
        <p:nvSpPr>
          <p:cNvPr id="1048608" name="曲线"/>
          <p:cNvSpPr/>
          <p:nvPr/>
        </p:nvSpPr>
        <p:spPr>
          <a:xfrm>
            <a:off x="3752849" y="1190625"/>
            <a:ext cx="1666875" cy="1438275"/>
          </a:xfrm>
          <a:custGeom>
            <a:avLst/>
            <a:gdLst>
              <a:gd name="T1" fmla="*/ 0 w 21600"/>
              <a:gd name="T2" fmla="*/ 0 h 21600"/>
              <a:gd name="T3" fmla="*/ 21600 w 21600"/>
              <a:gd name="T4" fmla="*/ 21600 h 21600"/>
            </a:gdLst>
            <a:ah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ap="flat" cmpd="sng">
            <a:noFill/>
            <a:prstDash val="solid"/>
            <a:miter/>
          </a:ln>
        </p:spPr>
      </p:sp>
      <p:sp>
        <p:nvSpPr>
          <p:cNvPr id="1048609" name="曲线"/>
          <p:cNvSpPr/>
          <p:nvPr/>
        </p:nvSpPr>
        <p:spPr>
          <a:xfrm>
            <a:off x="3800474" y="5229225"/>
            <a:ext cx="723900" cy="619124"/>
          </a:xfrm>
          <a:custGeom>
            <a:avLst/>
            <a:gdLst>
              <a:gd name="T1" fmla="*/ 0 w 21600"/>
              <a:gd name="T2" fmla="*/ 0 h 21600"/>
              <a:gd name="T3" fmla="*/ 21600 w 21600"/>
              <a:gd name="T4" fmla="*/ 21600 h 21600"/>
            </a:gdLst>
            <a:ah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ap="flat" cmpd="sng">
            <a:noFill/>
            <a:prstDash val="solid"/>
            <a:miter/>
          </a:ln>
        </p:spPr>
      </p:sp>
      <p:sp>
        <p:nvSpPr>
          <p:cNvPr id="1048610" name="文本框"/>
          <p:cNvSpPr>
            <a:spLocks noGrp="1"/>
          </p:cNvSpPr>
          <p:nvPr>
            <p:ph type="ctrTitle"/>
          </p:nvPr>
        </p:nvSpPr>
        <p:spPr>
          <a:xfrm>
            <a:off x="1523999" y="19665"/>
            <a:ext cx="7629525" cy="988060"/>
          </a:xfrm>
          <a:prstGeom prst="rect"/>
          <a:noFill/>
          <a:ln w="12700" cap="flat" cmpd="sng">
            <a:noFill/>
            <a:prstDash val="solid"/>
            <a:miter/>
          </a:ln>
        </p:spPr>
        <p:txBody>
          <a:bodyPr anchor="t" anchorCtr="0" bIns="0" lIns="0" rIns="0" tIns="16510" vert="horz" wrap="square">
            <a:prstTxWarp prst="textNoShape"/>
            <a:spAutoFit/>
          </a:bodyPr>
          <a:p>
            <a:pPr algn="l" indent="0" marL="3213735">
              <a:lnSpc>
                <a:spcPct val="100000"/>
              </a:lnSpc>
              <a:spcBef>
                <a:spcPts val="130"/>
              </a:spcBef>
              <a:spcAft>
                <a:spcPts val="0"/>
              </a:spcAft>
              <a:buNone/>
            </a:pPr>
            <a:r>
              <a:rPr altLang="zh-CN" baseline="0" b="1" cap="none" sz="3200" i="0" kern="0" lang="en-US" spc="0" strike="noStrike" u="none">
                <a:solidFill>
                  <a:srgbClr val="0F0F0F"/>
                </a:solidFill>
                <a:latin typeface="Times New Roman" pitchFamily="18" charset="0"/>
                <a:ea typeface="宋体" charset="0"/>
                <a:cs typeface="Times New Roman" pitchFamily="18" charset="0"/>
              </a:rPr>
              <a:t>Digital Portfolio </a:t>
            </a:r>
            <a:r>
              <a:rPr altLang="en-US" baseline="0" b="1" cap="none" sz="3200" i="0" kern="0" lang="zh-CN" spc="0" strike="noStrike" u="none">
                <a:solidFill>
                  <a:srgbClr val="0F0F0F"/>
                </a:solidFill>
                <a:latin typeface="Roboto" pitchFamily="2" charset="0"/>
                <a:ea typeface="宋体" charset="0"/>
                <a:cs typeface="Trebuchet MS" charset="0"/>
              </a:rPr>
              <a:t/>
            </a:r>
            <a:br>
              <a:rPr altLang="en-US" baseline="0" b="1" cap="none" sz="3200" i="0" kern="0" lang="zh-CN" spc="0" strike="noStrike" u="none">
                <a:solidFill>
                  <a:srgbClr val="0F0F0F"/>
                </a:solidFill>
                <a:latin typeface="Roboto" pitchFamily="2" charset="0"/>
                <a:ea typeface="宋体" charset="0"/>
                <a:cs typeface="Trebuchet MS" charset="0"/>
              </a:rPr>
            </a:br>
            <a:endParaRPr altLang="en-US" baseline="0" b="0" cap="none" sz="3200" i="0" kern="0" lang="zh-CN" spc="15" strike="noStrike" u="none">
              <a:solidFill>
                <a:schemeClr val="tx1"/>
              </a:solidFill>
              <a:latin typeface="Trebuchet MS" charset="0"/>
              <a:ea typeface="宋体" charset="0"/>
              <a:cs typeface="Trebuchet MS" charset="0"/>
            </a:endParaRPr>
          </a:p>
        </p:txBody>
      </p:sp>
      <p:pic>
        <p:nvPicPr>
          <p:cNvPr id="2097152"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sp>
        <p:nvSpPr>
          <p:cNvPr id="104861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12" name="矩形"/>
          <p:cNvSpPr/>
          <p:nvPr/>
        </p:nvSpPr>
        <p:spPr>
          <a:xfrm>
            <a:off x="2554541" y="3314150"/>
            <a:ext cx="8610599" cy="29362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STUDENT </a:t>
            </a:r>
            <a:r>
              <a:rPr altLang="zh-CN" baseline="0" b="0" cap="none" dirty="0" sz="2400" i="0" kern="1200" lang="en-US" spc="0" strike="noStrike" u="none" smtClean="0">
                <a:solidFill>
                  <a:schemeClr val="tx1"/>
                </a:solidFill>
                <a:latin typeface="Calibri" charset="0"/>
                <a:ea typeface="宋体" charset="0"/>
                <a:cs typeface="Calibri" charset="0"/>
              </a:rPr>
              <a:t>NAME:</a:t>
            </a:r>
            <a:r>
              <a:rPr altLang="zh-CN" baseline="0" b="0" cap="none" dirty="0" sz="2400" i="0" kern="1200" lang="en-US" spc="0" strike="noStrike" u="none" smtClean="0">
                <a:solidFill>
                  <a:schemeClr val="tx1"/>
                </a:solidFill>
                <a:latin typeface="Calibri" charset="0"/>
                <a:ea typeface="宋体" charset="0"/>
                <a:cs typeface="Calibri" charset="0"/>
              </a:rPr>
              <a:t>V</a:t>
            </a:r>
            <a:r>
              <a:rPr altLang="zh-CN" baseline="0" b="0" cap="none" dirty="0" sz="2400" i="0" kern="1200" lang="en-US" spc="0" strike="noStrike" u="none" smtClean="0">
                <a:solidFill>
                  <a:schemeClr val="tx1"/>
                </a:solidFill>
                <a:latin typeface="Calibri" charset="0"/>
                <a:ea typeface="宋体" charset="0"/>
                <a:cs typeface="Calibri" charset="0"/>
              </a:rPr>
              <a:t>I</a:t>
            </a:r>
            <a:r>
              <a:rPr altLang="zh-CN" baseline="0" b="0" cap="none" dirty="0" sz="2400" i="0" kern="1200" lang="en-US" spc="0" strike="noStrike" u="none" smtClean="0">
                <a:solidFill>
                  <a:schemeClr val="tx1"/>
                </a:solidFill>
                <a:latin typeface="Calibri" charset="0"/>
                <a:ea typeface="宋体" charset="0"/>
                <a:cs typeface="Calibri" charset="0"/>
              </a:rPr>
              <a:t>G</a:t>
            </a:r>
            <a:r>
              <a:rPr altLang="zh-CN" baseline="0" b="0" cap="none" dirty="0" sz="2400" i="0" kern="1200" lang="en-US" spc="0" strike="noStrike" u="none" smtClean="0">
                <a:solidFill>
                  <a:schemeClr val="tx1"/>
                </a:solidFill>
                <a:latin typeface="Calibri" charset="0"/>
                <a:ea typeface="宋体" charset="0"/>
                <a:cs typeface="Calibri" charset="0"/>
              </a:rPr>
              <a:t>N</a:t>
            </a:r>
            <a:r>
              <a:rPr altLang="zh-CN" baseline="0" b="0" cap="none" dirty="0" sz="2400" i="0" kern="1200" lang="en-US" spc="0" strike="noStrike" u="none" smtClean="0">
                <a:solidFill>
                  <a:schemeClr val="tx1"/>
                </a:solidFill>
                <a:latin typeface="Calibri" charset="0"/>
                <a:ea typeface="宋体" charset="0"/>
                <a:cs typeface="Calibri" charset="0"/>
              </a:rPr>
              <a:t>E</a:t>
            </a:r>
            <a:r>
              <a:rPr altLang="zh-CN" baseline="0" b="0" cap="none" dirty="0" sz="2400" i="0" kern="1200" lang="en-US" spc="0" strike="noStrike" u="none" smtClean="0">
                <a:solidFill>
                  <a:schemeClr val="tx1"/>
                </a:solidFill>
                <a:latin typeface="Calibri" charset="0"/>
                <a:ea typeface="宋体" charset="0"/>
                <a:cs typeface="Calibri" charset="0"/>
              </a:rPr>
              <a:t>S</a:t>
            </a:r>
            <a:r>
              <a:rPr altLang="zh-CN" baseline="0" b="0" cap="none" dirty="0" sz="2400" i="0" kern="1200" lang="en-US" spc="0" strike="noStrike" u="none" smtClean="0">
                <a:solidFill>
                  <a:schemeClr val="tx1"/>
                </a:solidFill>
                <a:latin typeface="Calibri" charset="0"/>
                <a:ea typeface="宋体" charset="0"/>
                <a:cs typeface="Calibri" charset="0"/>
              </a:rPr>
              <a:t>HWARAN</a:t>
            </a:r>
            <a:r>
              <a:rPr altLang="zh-CN" baseline="0" b="0" cap="none" dirty="0" sz="2400" i="0" kern="1200" lang="en-US" spc="0" strike="noStrike" u="none" smtClean="0">
                <a:solidFill>
                  <a:schemeClr val="tx1"/>
                </a:solidFill>
                <a:latin typeface="Calibri" charset="0"/>
                <a:ea typeface="宋体" charset="0"/>
                <a:cs typeface="Calibri" charset="0"/>
              </a:rPr>
              <a:t>.</a:t>
            </a:r>
            <a:r>
              <a:rPr altLang="zh-CN" baseline="0" b="0" cap="none" dirty="0" sz="2400" i="0" kern="1200" lang="en-US" spc="0" strike="noStrike" u="none" smtClean="0">
                <a:solidFill>
                  <a:schemeClr val="tx1"/>
                </a:solidFill>
                <a:latin typeface="Calibri" charset="0"/>
                <a:ea typeface="宋体" charset="0"/>
                <a:cs typeface="Calibri" charset="0"/>
              </a:rPr>
              <a:t>M</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REGISTER NO AND </a:t>
            </a:r>
            <a:r>
              <a:rPr altLang="zh-CN" baseline="0" b="0" cap="none" dirty="0" sz="2400" i="0" kern="1200" lang="en-US" spc="0" strike="noStrike" u="none" smtClean="0">
                <a:solidFill>
                  <a:schemeClr val="tx1"/>
                </a:solidFill>
                <a:latin typeface="Calibri" charset="0"/>
                <a:ea typeface="宋体" charset="0"/>
                <a:cs typeface="Calibri" charset="0"/>
              </a:rPr>
              <a:t>NMID:24133041802521038&amp;asanm30424133041802521038</a:t>
            </a:r>
            <a:endParaRPr altLang="zh-CN" baseline="0" b="0" cap="none" dirty="0" sz="2400" i="0" kern="1200" lang="en-US" spc="0" strike="noStrike" u="none">
              <a:solidFill>
                <a:schemeClr val="tx1"/>
              </a:solidFill>
              <a:latin typeface="Calibri" charset="0"/>
              <a:ea typeface="宋体" charset="0"/>
              <a:cs typeface="Calibri" charset="0"/>
            </a:endParaRP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DEPARTMENT: BACHELOR OF COMPUTER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NAME OF THE COLLEGE &amp;CODE:304 TIRUKOVIKUR COLLEGE OF ARTS AND SCIENCE </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UNIVERCITY:ANNAMALAI UNIVERCITY</a:t>
            </a:r>
          </a:p>
          <a:p>
            <a:pPr algn="l" indent="0" marL="0">
              <a:lnSpc>
                <a:spcPct val="100000"/>
              </a:lnSpc>
              <a:spcBef>
                <a:spcPts val="0"/>
              </a:spcBef>
              <a:spcAft>
                <a:spcPts val="0"/>
              </a:spcAft>
              <a:buNone/>
            </a:pPr>
            <a:r>
              <a:rPr altLang="zh-CN" baseline="0" b="0" cap="none" dirty="0" sz="2400" i="0" kern="1200" lang="en-US" spc="0" strike="noStrike" u="none">
                <a:solidFill>
                  <a:schemeClr val="tx1"/>
                </a:solidFill>
                <a:latin typeface="Calibri" charset="0"/>
                <a:ea typeface="宋体" charset="0"/>
                <a:cs typeface="Calibri" charset="0"/>
              </a:rPr>
              <a:t>           </a:t>
            </a:r>
            <a:endParaRPr altLang="en-US" baseline="0" b="0" cap="none" dirty="0" sz="24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3" name=""/>
        <p:cNvGrpSpPr/>
        <p:nvPr/>
      </p:nvGrpSpPr>
      <p:grpSpPr>
        <a:xfrm>
          <a:off x="0" y="0"/>
          <a:ext cx="0" cy="0"/>
          <a:chOff x="0" y="0"/>
          <a:chExt cx="0" cy="0"/>
        </a:xfrm>
      </p:grpSpPr>
      <p:sp>
        <p:nvSpPr>
          <p:cNvPr id="1048709"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1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12"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6" name="图片"/>
          <p:cNvPicPr>
            <a:picLocks/>
          </p:cNvPicPr>
          <p:nvPr/>
        </p:nvPicPr>
        <p:blipFill>
          <a:blip xmlns:r="http://schemas.openxmlformats.org/officeDocument/2006/relationships" r:embed="rId1" cstate="print"/>
          <a:stretch>
            <a:fillRect/>
          </a:stretch>
        </p:blipFill>
        <p:spPr>
          <a:xfrm>
            <a:off x="66675" y="3381373"/>
            <a:ext cx="2466975" cy="3419474"/>
          </a:xfrm>
          <a:prstGeom prst="rect"/>
          <a:noFill/>
          <a:ln w="12700" cap="flat" cmpd="sng">
            <a:noFill/>
            <a:prstDash val="solid"/>
            <a:miter/>
          </a:ln>
        </p:spPr>
      </p:pic>
      <p:sp>
        <p:nvSpPr>
          <p:cNvPr id="1048713" name="文本框"/>
          <p:cNvSpPr>
            <a:spLocks noGrp="1"/>
          </p:cNvSpPr>
          <p:nvPr>
            <p:ph type="title"/>
          </p:nvPr>
        </p:nvSpPr>
        <p:spPr>
          <a:xfrm>
            <a:off x="739774" y="654938"/>
            <a:ext cx="848042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15" strike="noStrike" u="none">
                <a:solidFill>
                  <a:schemeClr val="tx1"/>
                </a:solidFill>
                <a:latin typeface="Trebuchet MS" charset="0"/>
                <a:ea typeface="宋体" charset="0"/>
                <a:cs typeface="Trebuchet MS" charset="0"/>
              </a:rPr>
              <a:t>RESULTS AND SCREENSHOTS</a:t>
            </a:r>
            <a:endParaRPr altLang="en-US" baseline="0" b="1" cap="none" sz="4250" i="0" kern="0" lang="zh-CN" spc="0" strike="noStrike" u="none">
              <a:solidFill>
                <a:schemeClr val="tx1"/>
              </a:solidFill>
              <a:latin typeface="Trebuchet MS" charset="0"/>
              <a:ea typeface="宋体" charset="0"/>
              <a:cs typeface="Trebuchet MS" charset="0"/>
            </a:endParaRPr>
          </a:p>
        </p:txBody>
      </p:sp>
      <p:sp>
        <p:nvSpPr>
          <p:cNvPr id="1048714"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10</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15" name="矩形"/>
          <p:cNvSpPr/>
          <p:nvPr/>
        </p:nvSpPr>
        <p:spPr>
          <a:xfrm>
            <a:off x="2743200" y="2354703"/>
            <a:ext cx="8534019" cy="80543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Font typeface="Arial" pitchFamily="34" charset="0"/>
              <a:buChar char="•"/>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None/>
            </a:pPr>
            <a:r>
              <a:rPr altLang="zh-CN" baseline="0" b="0" cap="none" sz="2800" i="0" kern="1200" lang="en-US" spc="0" strike="noStrike" u="none">
                <a:solidFill>
                  <a:schemeClr val="tx1"/>
                </a:solidFill>
                <a:latin typeface="Times New Roman" pitchFamily="18" charset="0"/>
                <a:ea typeface="宋体" charset="0"/>
                <a:cs typeface="Times New Roman"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6" name=""/>
        <p:cNvGrpSpPr/>
        <p:nvPr/>
      </p:nvGrpSpPr>
      <p:grpSpPr>
        <a:xfrm>
          <a:off x="0" y="0"/>
          <a:ext cx="0" cy="0"/>
          <a:chOff x="0" y="0"/>
          <a:chExt cx="0" cy="0"/>
        </a:xfrm>
      </p:grpSpPr>
      <p:sp>
        <p:nvSpPr>
          <p:cNvPr id="104871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20"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72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7"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722" name="文本框"/>
          <p:cNvSpPr>
            <a:spLocks noGrp="1"/>
          </p:cNvSpPr>
          <p:nvPr>
            <p:ph type="title"/>
          </p:nvPr>
        </p:nvSpPr>
        <p:spPr>
          <a:xfrm>
            <a:off x="755332" y="385444"/>
            <a:ext cx="4578668" cy="737235"/>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CONCLUSION</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23"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11</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724" name="矩形"/>
          <p:cNvSpPr/>
          <p:nvPr/>
        </p:nvSpPr>
        <p:spPr>
          <a:xfrm>
            <a:off x="3050038" y="2834948"/>
            <a:ext cx="6100074" cy="11582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It seems like we've wrapped up our conversation! To conclude, what were your key takeaways or next steps? Want to explore more topics or revisit something we discussed? I'm here to help!</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69" name=""/>
        <p:cNvGrpSpPr/>
        <p:nvPr/>
      </p:nvGrpSpPr>
      <p:grpSpPr>
        <a:xfrm>
          <a:off x="0" y="0"/>
          <a:ext cx="0" cy="0"/>
          <a:chOff x="0" y="0"/>
          <a:chExt cx="0" cy="0"/>
        </a:xfrm>
      </p:grpSpPr>
      <p:sp>
        <p:nvSpPr>
          <p:cNvPr id="1048728" name="Title 2"/>
          <p:cNvSpPr>
            <a:spLocks noGrp="1"/>
          </p:cNvSpPr>
          <p:nvPr>
            <p:ph type="title"/>
          </p:nvPr>
        </p:nvSpPr>
        <p:spPr>
          <a:xfrm>
            <a:off x="3195573" y="2067305"/>
            <a:ext cx="5800851" cy="830997"/>
          </a:xfrm>
        </p:spPr>
        <p:txBody>
          <a:bodyPr/>
          <a:p>
            <a:r>
              <a:rPr dirty="0" sz="4800" lang="en-US" smtClean="0">
                <a:latin typeface="Times New Roman" pitchFamily="18" charset="0"/>
                <a:cs typeface="Times New Roman" pitchFamily="18" charset="0"/>
              </a:rPr>
              <a:t>GITHUB LINK</a:t>
            </a:r>
            <a:endParaRPr dirty="0" sz="4800" lang="en-US">
              <a:latin typeface="Times New Roman" pitchFamily="18" charset="0"/>
              <a:cs typeface="Times New Roman" pitchFamily="18" charset="0"/>
            </a:endParaRPr>
          </a:p>
        </p:txBody>
      </p:sp>
      <p:sp>
        <p:nvSpPr>
          <p:cNvPr id="1048729" name="Text Placeholder 3"/>
          <p:cNvSpPr>
            <a:spLocks noGrp="1"/>
          </p:cNvSpPr>
          <p:nvPr>
            <p:ph type="body" idx="4"/>
          </p:nvPr>
        </p:nvSpPr>
        <p:spPr>
          <a:xfrm>
            <a:off x="1828800" y="3840480"/>
            <a:ext cx="8534401" cy="802639"/>
          </a:xfrm>
          <a:noFill/>
          <a:ln w="12700" cap="flat" cmpd="sng">
            <a:noFill/>
            <a:prstDash val="solid"/>
            <a:miter/>
          </a:ln>
        </p:spPr>
        <p:txBody>
          <a:bodyPr anchor="t" anchorCtr="0" bIns="45720" lIns="91440" rIns="91440" tIns="45720" vert="horz" wrap="square">
            <a:spAutoFit/>
          </a:bodyPr>
          <a:p>
            <a:pPr defTabSz="914400" fontAlgn="auto" hangingPunct="1" indent="0" marL="0">
              <a:buNone/>
            </a:pPr>
            <a:r>
              <a:rPr sz="2400" lang="en-US">
                <a:latin typeface="Calibri" charset="0"/>
                <a:ea typeface="宋体" charset="0"/>
                <a:cs typeface="Calibri" charset="0"/>
              </a:rPr>
              <a:t>https://github.com/vigneshwaran2707/HTML_BASIC_1ST_WEEK-</a:t>
            </a:r>
            <a:endParaRPr sz="2400" lang="en-US">
              <a:latin typeface="Calibri" charset="0"/>
              <a:ea typeface="宋体" charset="0"/>
              <a:cs typeface="Calibri"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4" name=""/>
        <p:cNvGrpSpPr/>
        <p:nvPr/>
      </p:nvGrpSpPr>
      <p:grpSpPr>
        <a:xfrm>
          <a:off x="0" y="0"/>
          <a:ext cx="0" cy="0"/>
          <a:chOff x="0" y="0"/>
          <a:chExt cx="0" cy="0"/>
        </a:xfrm>
      </p:grpSpPr>
      <p:sp>
        <p:nvSpPr>
          <p:cNvPr id="104863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31"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3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33"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34" name="文本框"/>
          <p:cNvSpPr>
            <a:spLocks noGrp="1"/>
          </p:cNvSpPr>
          <p:nvPr>
            <p:ph type="title"/>
          </p:nvPr>
        </p:nvSpPr>
        <p:spPr>
          <a:xfrm>
            <a:off x="739774" y="829626"/>
            <a:ext cx="3909695" cy="664209"/>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4250" i="0" kern="0" lang="en-US" spc="5" strike="noStrike" u="none">
                <a:solidFill>
                  <a:schemeClr val="tx1"/>
                </a:solidFill>
                <a:latin typeface="Trebuchet MS" charset="0"/>
                <a:ea typeface="宋体" charset="0"/>
                <a:cs typeface="Trebuchet MS" charset="0"/>
              </a:rPr>
              <a:t>PROJECT</a:t>
            </a:r>
            <a:r>
              <a:rPr altLang="zh-CN" baseline="0" b="1" cap="none" sz="4250" i="0" kern="0" lang="en-US" spc="-85" strike="noStrike" u="none">
                <a:solidFill>
                  <a:schemeClr val="tx1"/>
                </a:solidFill>
                <a:latin typeface="Trebuchet MS" charset="0"/>
                <a:ea typeface="宋体" charset="0"/>
                <a:cs typeface="Trebuchet MS" charset="0"/>
              </a:rPr>
              <a:t> </a:t>
            </a:r>
            <a:r>
              <a:rPr altLang="zh-CN" baseline="0" b="1" cap="none" sz="4250" i="0" kern="0" lang="en-US" spc="25" strike="noStrike" u="none">
                <a:solidFill>
                  <a:schemeClr val="tx1"/>
                </a:solidFill>
                <a:latin typeface="Trebuchet MS" charset="0"/>
                <a:ea typeface="宋体" charset="0"/>
                <a:cs typeface="Trebuchet MS" charset="0"/>
              </a:rPr>
              <a:t>TITLE</a:t>
            </a:r>
            <a:endParaRPr altLang="en-US" baseline="0" b="1" cap="none" sz="4250" i="0" kern="0" lang="zh-CN" spc="0" strike="noStrike" u="none">
              <a:solidFill>
                <a:schemeClr val="tx1"/>
              </a:solidFill>
              <a:latin typeface="Trebuchet MS" charset="0"/>
              <a:ea typeface="宋体" charset="0"/>
              <a:cs typeface="Trebuchet MS" charset="0"/>
            </a:endParaRPr>
          </a:p>
        </p:txBody>
      </p:sp>
      <p:grpSp>
        <p:nvGrpSpPr>
          <p:cNvPr id="35" name="组合"/>
          <p:cNvGrpSpPr/>
          <p:nvPr/>
        </p:nvGrpSpPr>
        <p:grpSpPr>
          <a:xfrm>
            <a:off x="466725" y="6410325"/>
            <a:ext cx="3705224" cy="295275"/>
            <a:chOff x="466725" y="6410325"/>
            <a:chExt cx="3705224" cy="295275"/>
          </a:xfrm>
        </p:grpSpPr>
        <p:pic>
          <p:nvPicPr>
            <p:cNvPr id="2097153" name="图片"/>
            <p:cNvPicPr>
              <a:picLocks/>
            </p:cNvPicPr>
            <p:nvPr/>
          </p:nvPicPr>
          <p:blipFill>
            <a:blip xmlns:r="http://schemas.openxmlformats.org/officeDocument/2006/relationships" r:embed="rId1" cstate="print"/>
            <a:stretch>
              <a:fillRect/>
            </a:stretch>
          </p:blipFill>
          <p:spPr>
            <a:xfrm>
              <a:off x="676275" y="6467475"/>
              <a:ext cx="2143125" cy="200024"/>
            </a:xfrm>
            <a:prstGeom prst="rect"/>
            <a:noFill/>
            <a:ln w="12700" cap="flat" cmpd="sng">
              <a:noFill/>
              <a:prstDash val="solid"/>
              <a:miter/>
            </a:ln>
          </p:spPr>
        </p:pic>
        <p:pic>
          <p:nvPicPr>
            <p:cNvPr id="2097154"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grpSp>
      <p:sp>
        <p:nvSpPr>
          <p:cNvPr id="104863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2</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36" name="矩形"/>
          <p:cNvSpPr/>
          <p:nvPr/>
        </p:nvSpPr>
        <p:spPr>
          <a:xfrm>
            <a:off x="3048354" y="2691396"/>
            <a:ext cx="6096706"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project title is a concise and descriptive name that captures the essence of your project.When choosing a project title, consider:1. Clarity2. Relevance3. Creativity4. MemorabilityWhat kind of project are you working on? I'd be happy to help you brainstorm a title!</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38" name=""/>
        <p:cNvGrpSpPr/>
        <p:nvPr/>
      </p:nvGrpSpPr>
      <p:grpSpPr>
        <a:xfrm>
          <a:off x="0" y="0"/>
          <a:ext cx="0" cy="0"/>
          <a:chOff x="0" y="0"/>
          <a:chExt cx="0" cy="0"/>
        </a:xfrm>
      </p:grpSpPr>
      <p:sp>
        <p:nvSpPr>
          <p:cNvPr id="1048640" name="曲线"/>
          <p:cNvSpPr/>
          <p:nvPr/>
        </p:nvSpPr>
        <p:spPr>
          <a:xfrm>
            <a:off x="-76200" y="28579"/>
            <a:ext cx="12481713" cy="6858000"/>
          </a:xfrm>
          <a:custGeom>
            <a:avLst/>
            <a:gdLst>
              <a:gd name="T1" fmla="*/ 0 w 21600"/>
              <a:gd name="T2" fmla="*/ 0 h 21600"/>
              <a:gd name="T3" fmla="*/ 21600 w 21600"/>
              <a:gd name="T4" fmla="*/ 21600 h 21600"/>
            </a:gdLst>
            <a:ahLst/>
            <a:rect l="T1" t="T2" r="T3" b="T4"/>
            <a:pathLst>
              <a:path w="21600" h="21600">
                <a:moveTo>
                  <a:pt x="21600" y="0"/>
                </a:moveTo>
                <a:lnTo>
                  <a:pt x="0" y="0"/>
                </a:lnTo>
                <a:lnTo>
                  <a:pt x="0" y="21599"/>
                </a:lnTo>
                <a:lnTo>
                  <a:pt x="21600" y="21599"/>
                </a:lnTo>
                <a:lnTo>
                  <a:pt x="21600" y="0"/>
                </a:lnTo>
                <a:close/>
              </a:path>
            </a:pathLst>
          </a:custGeom>
          <a:solidFill>
            <a:srgbClr val="F1F1F1"/>
          </a:solidFill>
          <a:ln cap="flat" cmpd="sng">
            <a:noFill/>
            <a:prstDash val="solid"/>
            <a:miter/>
          </a:ln>
        </p:spPr>
      </p:sp>
      <p:grpSp>
        <p:nvGrpSpPr>
          <p:cNvPr id="39" name="组合"/>
          <p:cNvGrpSpPr/>
          <p:nvPr/>
        </p:nvGrpSpPr>
        <p:grpSpPr>
          <a:xfrm>
            <a:off x="7448612" y="0"/>
            <a:ext cx="4743795" cy="6858466"/>
            <a:chOff x="7448612" y="0"/>
            <a:chExt cx="4743795" cy="6858466"/>
          </a:xfrm>
        </p:grpSpPr>
        <p:sp>
          <p:nvSpPr>
            <p:cNvPr id="1048641" name="曲线"/>
            <p:cNvSpPr/>
            <p:nvPr/>
          </p:nvSpPr>
          <p:spPr>
            <a:xfrm>
              <a:off x="9377426" y="4825"/>
              <a:ext cx="1218564" cy="6853554"/>
            </a:xfrm>
            <a:custGeom>
              <a:avLst/>
              <a:gdLst>
                <a:gd name="T1" fmla="*/ 0 w 21600"/>
                <a:gd name="T2" fmla="*/ 0 h 21600"/>
                <a:gd name="T3" fmla="*/ 21600 w 21600"/>
                <a:gd name="T4" fmla="*/ 21600 h 21600"/>
              </a:gdLst>
              <a:ahLst/>
              <a:rect l="T1" t="T2" r="T3" b="T4"/>
              <a:pathLst>
                <a:path w="21600" h="21600">
                  <a:moveTo>
                    <a:pt x="0" y="0"/>
                  </a:moveTo>
                  <a:lnTo>
                    <a:pt x="21596" y="21598"/>
                  </a:lnTo>
                </a:path>
              </a:pathLst>
            </a:custGeom>
            <a:noFill/>
            <a:ln w="9525" cap="flat" cmpd="sng">
              <a:solidFill>
                <a:srgbClr val="5FCAEE"/>
              </a:solidFill>
              <a:prstDash val="solid"/>
              <a:round/>
            </a:ln>
          </p:spPr>
        </p:sp>
        <p:sp>
          <p:nvSpPr>
            <p:cNvPr id="1048642" name="曲线"/>
            <p:cNvSpPr/>
            <p:nvPr/>
          </p:nvSpPr>
          <p:spPr>
            <a:xfrm>
              <a:off x="7448612" y="3694896"/>
              <a:ext cx="4743450" cy="3163570"/>
            </a:xfrm>
            <a:custGeom>
              <a:avLst/>
              <a:gdLst>
                <a:gd name="T1" fmla="*/ 0 w 21600"/>
                <a:gd name="T2" fmla="*/ 0 h 21600"/>
                <a:gd name="T3" fmla="*/ 21600 w 21600"/>
                <a:gd name="T4" fmla="*/ 21600 h 21600"/>
              </a:gdLst>
              <a:ahLst/>
              <a:rect l="T1" t="T2" r="T3" b="T4"/>
              <a:pathLst>
                <a:path w="21600" h="21600">
                  <a:moveTo>
                    <a:pt x="21599" y="0"/>
                  </a:moveTo>
                  <a:lnTo>
                    <a:pt x="0" y="21596"/>
                  </a:lnTo>
                </a:path>
              </a:pathLst>
            </a:custGeom>
            <a:noFill/>
            <a:ln w="9525" cap="flat" cmpd="sng">
              <a:solidFill>
                <a:srgbClr val="5FCAEE"/>
              </a:solidFill>
              <a:prstDash val="solid"/>
              <a:round/>
            </a:ln>
          </p:spPr>
        </p:sp>
        <p:sp>
          <p:nvSpPr>
            <p:cNvPr id="1048643" name="曲线"/>
            <p:cNvSpPr/>
            <p:nvPr/>
          </p:nvSpPr>
          <p:spPr>
            <a:xfrm>
              <a:off x="9182100" y="0"/>
              <a:ext cx="3009899" cy="6858000"/>
            </a:xfrm>
            <a:custGeom>
              <a:avLst/>
              <a:gdLst>
                <a:gd name="T1" fmla="*/ 0 w 21600"/>
                <a:gd name="T2" fmla="*/ 0 h 21600"/>
                <a:gd name="T3" fmla="*/ 21600 w 21600"/>
                <a:gd name="T4" fmla="*/ 21600 h 21600"/>
              </a:gdLst>
              <a:ah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ap="flat" cmpd="sng">
              <a:noFill/>
              <a:prstDash val="solid"/>
              <a:miter/>
            </a:ln>
          </p:spPr>
        </p:sp>
        <p:sp>
          <p:nvSpPr>
            <p:cNvPr id="1048644" name="曲线"/>
            <p:cNvSpPr/>
            <p:nvPr/>
          </p:nvSpPr>
          <p:spPr>
            <a:xfrm>
              <a:off x="9602878" y="0"/>
              <a:ext cx="2589529" cy="6858000"/>
            </a:xfrm>
            <a:custGeom>
              <a:avLst/>
              <a:gdLst>
                <a:gd name="T1" fmla="*/ 0 w 21600"/>
                <a:gd name="T2" fmla="*/ 0 h 21600"/>
                <a:gd name="T3" fmla="*/ 21600 w 21600"/>
                <a:gd name="T4" fmla="*/ 21600 h 21600"/>
              </a:gdLst>
              <a:ah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ap="flat" cmpd="sng">
              <a:noFill/>
              <a:prstDash val="solid"/>
              <a:miter/>
            </a:ln>
          </p:spPr>
        </p:sp>
        <p:sp>
          <p:nvSpPr>
            <p:cNvPr id="1048645" name="曲线"/>
            <p:cNvSpPr/>
            <p:nvPr/>
          </p:nvSpPr>
          <p:spPr>
            <a:xfrm>
              <a:off x="8934450" y="3048000"/>
              <a:ext cx="3257550" cy="3810000"/>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sp>
          <p:nvSpPr>
            <p:cNvPr id="1048646" name="曲线"/>
            <p:cNvSpPr/>
            <p:nvPr/>
          </p:nvSpPr>
          <p:spPr>
            <a:xfrm>
              <a:off x="9337930" y="0"/>
              <a:ext cx="2854324" cy="6858000"/>
            </a:xfrm>
            <a:custGeom>
              <a:avLst/>
              <a:gdLst>
                <a:gd name="T1" fmla="*/ 0 w 21600"/>
                <a:gd name="T2" fmla="*/ 0 h 21600"/>
                <a:gd name="T3" fmla="*/ 21600 w 21600"/>
                <a:gd name="T4" fmla="*/ 21600 h 21600"/>
              </a:gdLst>
              <a:ah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ap="flat" cmpd="sng">
              <a:noFill/>
              <a:prstDash val="solid"/>
              <a:miter/>
            </a:ln>
          </p:spPr>
        </p:sp>
        <p:sp>
          <p:nvSpPr>
            <p:cNvPr id="1048647" name="曲线"/>
            <p:cNvSpPr/>
            <p:nvPr/>
          </p:nvSpPr>
          <p:spPr>
            <a:xfrm>
              <a:off x="10896601" y="0"/>
              <a:ext cx="1295400" cy="6858000"/>
            </a:xfrm>
            <a:custGeom>
              <a:avLst/>
              <a:gdLst>
                <a:gd name="T1" fmla="*/ 0 w 21600"/>
                <a:gd name="T2" fmla="*/ 0 h 21600"/>
                <a:gd name="T3" fmla="*/ 21600 w 21600"/>
                <a:gd name="T4" fmla="*/ 21600 h 21600"/>
              </a:gdLst>
              <a:ah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ap="flat" cmpd="sng">
              <a:noFill/>
              <a:prstDash val="solid"/>
              <a:miter/>
            </a:ln>
          </p:spPr>
        </p:sp>
        <p:sp>
          <p:nvSpPr>
            <p:cNvPr id="1048648" name="曲线"/>
            <p:cNvSpPr/>
            <p:nvPr/>
          </p:nvSpPr>
          <p:spPr>
            <a:xfrm>
              <a:off x="10936247" y="0"/>
              <a:ext cx="1256029" cy="6858000"/>
            </a:xfrm>
            <a:custGeom>
              <a:avLst/>
              <a:gdLst>
                <a:gd name="T1" fmla="*/ 0 w 21600"/>
                <a:gd name="T2" fmla="*/ 0 h 21600"/>
                <a:gd name="T3" fmla="*/ 21600 w 21600"/>
                <a:gd name="T4" fmla="*/ 21600 h 21600"/>
              </a:gdLst>
              <a:ah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ap="flat" cmpd="sng">
              <a:noFill/>
              <a:prstDash val="solid"/>
              <a:miter/>
            </a:ln>
          </p:spPr>
        </p:sp>
        <p:sp>
          <p:nvSpPr>
            <p:cNvPr id="1048649" name="曲线"/>
            <p:cNvSpPr/>
            <p:nvPr/>
          </p:nvSpPr>
          <p:spPr>
            <a:xfrm>
              <a:off x="10372725" y="3590925"/>
              <a:ext cx="1819275" cy="3267075"/>
            </a:xfrm>
            <a:custGeom>
              <a:avLst/>
              <a:gdLst>
                <a:gd name="T1" fmla="*/ 0 w 21600"/>
                <a:gd name="T2" fmla="*/ 0 h 21600"/>
                <a:gd name="T3" fmla="*/ 21600 w 21600"/>
                <a:gd name="T4" fmla="*/ 21600 h 21600"/>
              </a:gdLst>
              <a:ahLst/>
              <a:rect l="T1" t="T2" r="T3" b="T4"/>
              <a:pathLst>
                <a:path w="21600" h="21600">
                  <a:moveTo>
                    <a:pt x="21600" y="0"/>
                  </a:moveTo>
                  <a:lnTo>
                    <a:pt x="0" y="21600"/>
                  </a:lnTo>
                  <a:lnTo>
                    <a:pt x="21600" y="21600"/>
                  </a:lnTo>
                  <a:lnTo>
                    <a:pt x="21600" y="0"/>
                  </a:lnTo>
                  <a:close/>
                </a:path>
              </a:pathLst>
            </a:custGeom>
            <a:solidFill>
              <a:srgbClr val="17AFE3">
                <a:alpha val="66000"/>
              </a:srgbClr>
            </a:solidFill>
            <a:ln cap="flat" cmpd="sng">
              <a:noFill/>
              <a:prstDash val="solid"/>
              <a:miter/>
            </a:ln>
          </p:spPr>
        </p:sp>
      </p:grpSp>
      <p:sp>
        <p:nvSpPr>
          <p:cNvPr id="1048650" name="曲线"/>
          <p:cNvSpPr/>
          <p:nvPr/>
        </p:nvSpPr>
        <p:spPr>
          <a:xfrm>
            <a:off x="0" y="4010025"/>
            <a:ext cx="447674" cy="2847975"/>
          </a:xfrm>
          <a:custGeom>
            <a:avLst/>
            <a:gdLst>
              <a:gd name="T1" fmla="*/ 0 w 21600"/>
              <a:gd name="T2" fmla="*/ 0 h 21600"/>
              <a:gd name="T3" fmla="*/ 21600 w 21600"/>
              <a:gd name="T4" fmla="*/ 21600 h 21600"/>
            </a:gdLst>
            <a:ahLst/>
            <a:rect l="T1" t="T2" r="T3" b="T4"/>
            <a:pathLst>
              <a:path w="21600" h="21600">
                <a:moveTo>
                  <a:pt x="0" y="0"/>
                </a:moveTo>
                <a:lnTo>
                  <a:pt x="0" y="21600"/>
                </a:lnTo>
                <a:lnTo>
                  <a:pt x="21600" y="21600"/>
                </a:lnTo>
                <a:lnTo>
                  <a:pt x="0" y="0"/>
                </a:lnTo>
                <a:close/>
              </a:path>
            </a:pathLst>
          </a:custGeom>
          <a:solidFill>
            <a:srgbClr val="5FCAEE">
              <a:alpha val="70000"/>
            </a:srgbClr>
          </a:solidFill>
          <a:ln cap="flat" cmpd="sng">
            <a:noFill/>
            <a:prstDash val="solid"/>
            <a:miter/>
          </a:ln>
        </p:spPr>
      </p:sp>
      <p:sp>
        <p:nvSpPr>
          <p:cNvPr id="1048651" name="矩形"/>
          <p:cNvSpPr/>
          <p:nvPr/>
        </p:nvSpPr>
        <p:spPr>
          <a:xfrm>
            <a:off x="752474" y="6486037"/>
            <a:ext cx="1773555" cy="166369"/>
          </a:xfrm>
          <a:prstGeom prst="rect"/>
          <a:noFill/>
          <a:ln w="12700" cap="flat" cmpd="sng">
            <a:noFill/>
            <a:prstDash val="solid"/>
            <a:miter/>
          </a:ln>
        </p:spPr>
        <p:txBody>
          <a:bodyPr anchor="t" anchorCtr="0" bIns="0" lIns="0" rIns="0" tIns="0" vert="horz" wrap="square">
            <a:prstTxWarp prst="textNoShape"/>
            <a:spAutoFit/>
          </a:bodyPr>
          <a:p>
            <a:pPr algn="l" indent="0" marL="0">
              <a:lnSpc>
                <a:spcPts val="1275"/>
              </a:lnSpc>
              <a:spcBef>
                <a:spcPts val="0"/>
              </a:spcBef>
              <a:spcAft>
                <a:spcPts val="0"/>
              </a:spcAft>
              <a:buNone/>
            </a:pPr>
            <a:r>
              <a:rPr altLang="zh-CN" baseline="0" b="0" cap="none" sz="1100" i="0" kern="1200" lang="en-US" spc="20" strike="noStrike" u="none">
                <a:solidFill>
                  <a:srgbClr val="2D83C3"/>
                </a:solidFill>
                <a:latin typeface="Trebuchet MS" charset="0"/>
                <a:ea typeface="宋体" charset="0"/>
                <a:cs typeface="Trebuchet MS" charset="0"/>
              </a:rPr>
              <a:t>3/21/202</a:t>
            </a:r>
            <a:r>
              <a:rPr altLang="zh-CN" baseline="0" b="0" cap="none" sz="1100" i="0" kern="1200" lang="en-US" spc="10" strike="noStrike" u="none">
                <a:solidFill>
                  <a:srgbClr val="2D83C3"/>
                </a:solidFill>
                <a:latin typeface="Trebuchet MS" charset="0"/>
                <a:ea typeface="宋体" charset="0"/>
                <a:cs typeface="Trebuchet MS" charset="0"/>
              </a:rPr>
              <a:t>4</a:t>
            </a:r>
            <a:r>
              <a:rPr altLang="zh-CN" baseline="0" b="0" cap="none" sz="1100" i="0" kern="1200" lang="en-US" spc="0" strike="noStrike" u="none">
                <a:solidFill>
                  <a:srgbClr val="2D83C3"/>
                </a:solidFill>
                <a:latin typeface="Trebuchet MS" charset="0"/>
                <a:ea typeface="宋体" charset="0"/>
                <a:cs typeface="Trebuchet MS" charset="0"/>
              </a:rPr>
              <a:t> </a:t>
            </a:r>
            <a:r>
              <a:rPr altLang="zh-CN" baseline="0" b="0" cap="none" sz="1100" i="0" kern="1200" lang="en-US" spc="130" strike="noStrike" u="none">
                <a:solidFill>
                  <a:srgbClr val="2D83C3"/>
                </a:solidFill>
                <a:latin typeface="Trebuchet MS" charset="0"/>
                <a:ea typeface="宋体" charset="0"/>
                <a:cs typeface="Trebuchet MS" charset="0"/>
              </a:rPr>
              <a:t> </a:t>
            </a:r>
            <a:r>
              <a:rPr altLang="zh-CN" baseline="0" b="1" cap="none" sz="1100" i="0" kern="1200" lang="en-US" spc="50" strike="noStrike" u="none">
                <a:solidFill>
                  <a:srgbClr val="2D83C3"/>
                </a:solidFill>
                <a:latin typeface="Trebuchet MS" charset="0"/>
                <a:ea typeface="宋体" charset="0"/>
                <a:cs typeface="Trebuchet MS" charset="0"/>
              </a:rPr>
              <a:t>A</a:t>
            </a:r>
            <a:r>
              <a:rPr altLang="zh-CN" baseline="0" b="1" cap="none" sz="1100" i="0" kern="1200" lang="en-US" spc="15" strike="noStrike" u="none">
                <a:solidFill>
                  <a:srgbClr val="2D83C3"/>
                </a:solidFill>
                <a:latin typeface="Trebuchet MS" charset="0"/>
                <a:ea typeface="宋体" charset="0"/>
                <a:cs typeface="Trebuchet MS" charset="0"/>
              </a:rPr>
              <a:t>nnu</a:t>
            </a:r>
            <a:r>
              <a:rPr altLang="zh-CN" baseline="0" b="1" cap="none" sz="1100" i="0" kern="1200" lang="en-US" spc="10" strike="noStrike" u="none">
                <a:solidFill>
                  <a:srgbClr val="2D83C3"/>
                </a:solidFill>
                <a:latin typeface="Trebuchet MS" charset="0"/>
                <a:ea typeface="宋体" charset="0"/>
                <a:cs typeface="Trebuchet MS" charset="0"/>
              </a:rPr>
              <a:t>al</a:t>
            </a:r>
            <a:r>
              <a:rPr altLang="zh-CN" baseline="0" b="1" cap="none" sz="1100" i="0" kern="1200" lang="en-US" spc="-140" strike="noStrike" u="none">
                <a:solidFill>
                  <a:srgbClr val="2D83C3"/>
                </a:solidFill>
                <a:latin typeface="Trebuchet MS" charset="0"/>
                <a:ea typeface="宋体" charset="0"/>
                <a:cs typeface="Trebuchet MS" charset="0"/>
              </a:rPr>
              <a:t> </a:t>
            </a:r>
            <a:r>
              <a:rPr altLang="zh-CN" baseline="0" b="1" cap="none" sz="1100" i="0" kern="1200" lang="en-US" spc="0" strike="noStrike" u="none">
                <a:solidFill>
                  <a:srgbClr val="2D83C3"/>
                </a:solidFill>
                <a:latin typeface="Trebuchet MS" charset="0"/>
                <a:ea typeface="宋体" charset="0"/>
                <a:cs typeface="Trebuchet MS" charset="0"/>
              </a:rPr>
              <a:t>R</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90" strike="noStrike" u="none">
                <a:solidFill>
                  <a:srgbClr val="2D83C3"/>
                </a:solidFill>
                <a:latin typeface="Trebuchet MS" charset="0"/>
                <a:ea typeface="宋体" charset="0"/>
                <a:cs typeface="Trebuchet MS" charset="0"/>
              </a:rPr>
              <a:t>v</a:t>
            </a:r>
            <a:r>
              <a:rPr altLang="zh-CN" baseline="0" b="1" cap="none" sz="1100" i="0" kern="1200" lang="en-US" spc="-35" strike="noStrike" u="none">
                <a:solidFill>
                  <a:srgbClr val="2D83C3"/>
                </a:solidFill>
                <a:latin typeface="Trebuchet MS" charset="0"/>
                <a:ea typeface="宋体" charset="0"/>
                <a:cs typeface="Trebuchet MS" charset="0"/>
              </a:rPr>
              <a:t>i</a:t>
            </a:r>
            <a:r>
              <a:rPr altLang="zh-CN" baseline="0" b="1" cap="none" sz="1100" i="0" kern="1200" lang="en-US" spc="35" strike="noStrike" u="none">
                <a:solidFill>
                  <a:srgbClr val="2D83C3"/>
                </a:solidFill>
                <a:latin typeface="Trebuchet MS" charset="0"/>
                <a:ea typeface="宋体" charset="0"/>
                <a:cs typeface="Trebuchet MS" charset="0"/>
              </a:rPr>
              <a:t>e</a:t>
            </a:r>
            <a:r>
              <a:rPr altLang="zh-CN" baseline="0" b="1" cap="none" sz="1100" i="0" kern="1200" lang="en-US" spc="15" strike="noStrike" u="none">
                <a:solidFill>
                  <a:srgbClr val="2D83C3"/>
                </a:solidFill>
                <a:latin typeface="Trebuchet MS" charset="0"/>
                <a:ea typeface="宋体" charset="0"/>
                <a:cs typeface="Trebuchet MS" charset="0"/>
              </a:rPr>
              <a:t>w</a:t>
            </a:r>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52" name="曲线"/>
          <p:cNvSpPr/>
          <p:nvPr/>
        </p:nvSpPr>
        <p:spPr>
          <a:xfrm>
            <a:off x="7362825" y="447674"/>
            <a:ext cx="361950" cy="361950"/>
          </a:xfrm>
          <a:custGeom>
            <a:avLst/>
            <a:gdLst>
              <a:gd name="T1" fmla="*/ 0 w 21600"/>
              <a:gd name="T2" fmla="*/ 0 h 21600"/>
              <a:gd name="T3" fmla="*/ 21600 w 21600"/>
              <a:gd name="T4" fmla="*/ 21600 h 21600"/>
            </a:gdLst>
            <a:ah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ap="flat" cmpd="sng">
            <a:noFill/>
            <a:prstDash val="solid"/>
            <a:miter/>
          </a:ln>
        </p:spPr>
      </p:sp>
      <p:sp>
        <p:nvSpPr>
          <p:cNvPr id="1048653" name="曲线"/>
          <p:cNvSpPr/>
          <p:nvPr/>
        </p:nvSpPr>
        <p:spPr>
          <a:xfrm>
            <a:off x="11010900" y="5610225"/>
            <a:ext cx="647699" cy="647700"/>
          </a:xfrm>
          <a:custGeom>
            <a:avLst/>
            <a:gdLst>
              <a:gd name="T1" fmla="*/ 0 w 21600"/>
              <a:gd name="T2" fmla="*/ 0 h 21600"/>
              <a:gd name="T3" fmla="*/ 21600 w 21600"/>
              <a:gd name="T4" fmla="*/ 21600 h 21600"/>
            </a:gdLst>
            <a:ah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ap="flat" cmpd="sng">
            <a:noFill/>
            <a:prstDash val="solid"/>
            <a:miter/>
          </a:ln>
        </p:spPr>
      </p:sp>
      <p:pic>
        <p:nvPicPr>
          <p:cNvPr id="2097155" name="图片"/>
          <p:cNvPicPr>
            <a:picLocks/>
          </p:cNvPicPr>
          <p:nvPr/>
        </p:nvPicPr>
        <p:blipFill>
          <a:blip xmlns:r="http://schemas.openxmlformats.org/officeDocument/2006/relationships" r:embed="rId1" cstate="print"/>
          <a:stretch>
            <a:fillRect/>
          </a:stretch>
        </p:blipFill>
        <p:spPr>
          <a:xfrm>
            <a:off x="10687050" y="6134100"/>
            <a:ext cx="247649" cy="247650"/>
          </a:xfrm>
          <a:prstGeom prst="rect"/>
          <a:noFill/>
          <a:ln w="12700" cap="flat" cmpd="sng">
            <a:noFill/>
            <a:prstDash val="solid"/>
            <a:miter/>
          </a:ln>
        </p:spPr>
      </p:pic>
      <p:grpSp>
        <p:nvGrpSpPr>
          <p:cNvPr id="40" name="组合"/>
          <p:cNvGrpSpPr/>
          <p:nvPr/>
        </p:nvGrpSpPr>
        <p:grpSpPr>
          <a:xfrm>
            <a:off x="47625" y="3819523"/>
            <a:ext cx="4124324" cy="3009897"/>
            <a:chOff x="47625" y="3819523"/>
            <a:chExt cx="4124324" cy="3009897"/>
          </a:xfrm>
        </p:grpSpPr>
        <p:pic>
          <p:nvPicPr>
            <p:cNvPr id="2097156" name="图片"/>
            <p:cNvPicPr>
              <a:picLocks/>
            </p:cNvPicPr>
            <p:nvPr/>
          </p:nvPicPr>
          <p:blipFill>
            <a:blip xmlns:r="http://schemas.openxmlformats.org/officeDocument/2006/relationships" r:embed="rId2" cstate="print"/>
            <a:stretch>
              <a:fillRect/>
            </a:stretch>
          </p:blipFill>
          <p:spPr>
            <a:xfrm>
              <a:off x="466725" y="6410325"/>
              <a:ext cx="3705224" cy="295275"/>
            </a:xfrm>
            <a:prstGeom prst="rect"/>
            <a:noFill/>
            <a:ln w="12700" cap="flat" cmpd="sng">
              <a:noFill/>
              <a:prstDash val="solid"/>
              <a:miter/>
            </a:ln>
          </p:spPr>
        </p:pic>
        <p:pic>
          <p:nvPicPr>
            <p:cNvPr id="2097157" name="图片"/>
            <p:cNvPicPr>
              <a:picLocks/>
            </p:cNvPicPr>
            <p:nvPr/>
          </p:nvPicPr>
          <p:blipFill>
            <a:blip xmlns:r="http://schemas.openxmlformats.org/officeDocument/2006/relationships" r:embed="rId3" cstate="print"/>
            <a:stretch>
              <a:fillRect/>
            </a:stretch>
          </p:blipFill>
          <p:spPr>
            <a:xfrm>
              <a:off x="47625" y="3819523"/>
              <a:ext cx="1733550" cy="3009897"/>
            </a:xfrm>
            <a:prstGeom prst="rect"/>
            <a:noFill/>
            <a:ln w="12700" cap="flat" cmpd="sng">
              <a:noFill/>
              <a:prstDash val="solid"/>
              <a:miter/>
            </a:ln>
          </p:spPr>
        </p:pic>
      </p:grpSp>
      <p:sp>
        <p:nvSpPr>
          <p:cNvPr id="1048654" name="文本框"/>
          <p:cNvSpPr>
            <a:spLocks noGrp="1"/>
          </p:cNvSpPr>
          <p:nvPr>
            <p:ph type="title"/>
          </p:nvPr>
        </p:nvSpPr>
        <p:spPr>
          <a:xfrm>
            <a:off x="739774" y="445387"/>
            <a:ext cx="2357120" cy="1461134"/>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800" i="0" kern="0" lang="en-US" spc="25" strike="noStrike" u="none">
                <a:solidFill>
                  <a:schemeClr val="tx1"/>
                </a:solidFill>
                <a:latin typeface="Trebuchet MS" charset="0"/>
                <a:ea typeface="宋体" charset="0"/>
                <a:cs typeface="Trebuchet MS" charset="0"/>
              </a:rPr>
              <a:t>A</a:t>
            </a:r>
            <a:r>
              <a:rPr altLang="zh-CN" baseline="0" b="1" cap="none" sz="4800" i="0" kern="0" lang="en-US" spc="-5" strike="noStrike" u="none">
                <a:solidFill>
                  <a:schemeClr val="tx1"/>
                </a:solidFill>
                <a:latin typeface="Trebuchet MS" charset="0"/>
                <a:ea typeface="宋体" charset="0"/>
                <a:cs typeface="Trebuchet MS" charset="0"/>
              </a:rPr>
              <a:t>G</a:t>
            </a:r>
            <a:r>
              <a:rPr altLang="zh-CN" baseline="0" b="1" cap="none" sz="4800" i="0" kern="0" lang="en-US" spc="-35" strike="noStrike" u="none">
                <a:solidFill>
                  <a:schemeClr val="tx1"/>
                </a:solidFill>
                <a:latin typeface="Trebuchet MS" charset="0"/>
                <a:ea typeface="宋体" charset="0"/>
                <a:cs typeface="Trebuchet MS" charset="0"/>
              </a:rPr>
              <a:t>E</a:t>
            </a:r>
            <a:r>
              <a:rPr altLang="zh-CN" baseline="0" b="1" cap="none" sz="4800" i="0" kern="0" lang="en-US" spc="15" strike="noStrike" u="none">
                <a:solidFill>
                  <a:schemeClr val="tx1"/>
                </a:solidFill>
                <a:latin typeface="Trebuchet MS" charset="0"/>
                <a:ea typeface="宋体" charset="0"/>
                <a:cs typeface="Trebuchet MS" charset="0"/>
              </a:rPr>
              <a:t>N</a:t>
            </a:r>
            <a:r>
              <a:rPr altLang="zh-CN" baseline="0" b="1" cap="none" sz="4800" i="0" kern="0" lang="en-US" spc="0" strike="noStrike" u="none">
                <a:solidFill>
                  <a:schemeClr val="tx1"/>
                </a:solidFill>
                <a:latin typeface="Trebuchet MS" charset="0"/>
                <a:ea typeface="宋体" charset="0"/>
                <a:cs typeface="Trebuchet MS" charset="0"/>
              </a:rPr>
              <a:t>DA</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655"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3</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56" name="矩形"/>
          <p:cNvSpPr/>
          <p:nvPr/>
        </p:nvSpPr>
        <p:spPr>
          <a:xfrm>
            <a:off x="2509806" y="1041533"/>
            <a:ext cx="5029200" cy="47015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endParaRPr altLang="zh-CN" baseline="0" b="0" cap="none" sz="2800" i="0" kern="1200" lang="en-US" spc="0" strike="noStrike" u="none">
              <a:solidFill>
                <a:srgbClr val="0D0D0D"/>
              </a:solidFill>
              <a:latin typeface="Times New Roman" pitchFamily="18" charset="0"/>
              <a:ea typeface="宋体" charset="0"/>
              <a:cs typeface="Times New Roman" pitchFamily="18" charset="0"/>
            </a:endParaRP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Problem Statement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Project Overview</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End Users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Tools and Technologies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Portfolio design and Layout</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Features and Functionality</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Results and Screenshots</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Conclusion</a:t>
            </a:r>
          </a:p>
          <a:p>
            <a:pPr algn="l" indent="0" marL="0">
              <a:lnSpc>
                <a:spcPct val="100000"/>
              </a:lnSpc>
              <a:spcBef>
                <a:spcPts val="0"/>
              </a:spcBef>
              <a:spcAft>
                <a:spcPts val="0"/>
              </a:spcAft>
              <a:buClrTx/>
              <a:buAutoNum type="arabicPeriod"/>
            </a:pPr>
            <a:r>
              <a:rPr altLang="zh-CN" baseline="0" b="0" cap="none" sz="2800" i="0" kern="1200" lang="en-US" spc="0" strike="noStrike" u="none">
                <a:solidFill>
                  <a:srgbClr val="0D0D0D"/>
                </a:solidFill>
                <a:latin typeface="Times New Roman" pitchFamily="18" charset="0"/>
                <a:ea typeface="宋体" charset="0"/>
                <a:cs typeface="Times New Roman" pitchFamily="18" charset="0"/>
              </a:rPr>
              <a:t>Github Link</a:t>
            </a:r>
          </a:p>
          <a:p>
            <a:pPr algn="l" indent="0" marL="0">
              <a:lnSpc>
                <a:spcPct val="100000"/>
              </a:lnSpc>
              <a:spcBef>
                <a:spcPts val="0"/>
              </a:spcBef>
              <a:spcAft>
                <a:spcPts val="0"/>
              </a:spcAft>
              <a:buNone/>
            </a:pPr>
            <a:endParaRPr altLang="en-US" baseline="0" b="0" cap="none" sz="2800" i="0" kern="1200" lang="zh-CN" spc="0" strike="noStrike" u="none">
              <a:solidFill>
                <a:schemeClr val="tx1"/>
              </a:solidFill>
              <a:latin typeface="Times New Roman" pitchFamily="18" charset="0"/>
              <a:ea typeface="宋体" charset="0"/>
              <a:cs typeface="Times New Roman"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grpSp>
        <p:nvGrpSpPr>
          <p:cNvPr id="44" name="组合"/>
          <p:cNvGrpSpPr/>
          <p:nvPr/>
        </p:nvGrpSpPr>
        <p:grpSpPr>
          <a:xfrm>
            <a:off x="7991475" y="2933700"/>
            <a:ext cx="2762249" cy="3257550"/>
            <a:chOff x="7991475" y="2933700"/>
            <a:chExt cx="2762249" cy="3257550"/>
          </a:xfrm>
        </p:grpSpPr>
        <p:sp>
          <p:nvSpPr>
            <p:cNvPr id="1048660"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61"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58" name="图片"/>
            <p:cNvPicPr>
              <a:picLocks/>
            </p:cNvPicPr>
            <p:nvPr/>
          </p:nvPicPr>
          <p:blipFill>
            <a:blip xmlns:r="http://schemas.openxmlformats.org/officeDocument/2006/relationships" r:embed="rId1" cstate="print"/>
            <a:stretch>
              <a:fillRect/>
            </a:stretch>
          </p:blipFill>
          <p:spPr>
            <a:xfrm>
              <a:off x="7991475" y="2933700"/>
              <a:ext cx="2762249" cy="3257550"/>
            </a:xfrm>
            <a:prstGeom prst="rect"/>
            <a:noFill/>
            <a:ln w="12700" cap="flat" cmpd="sng">
              <a:noFill/>
              <a:prstDash val="solid"/>
              <a:miter/>
            </a:ln>
          </p:spPr>
        </p:pic>
      </p:grpSp>
      <p:sp>
        <p:nvSpPr>
          <p:cNvPr id="1048662"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63" name="文本框"/>
          <p:cNvSpPr>
            <a:spLocks noGrp="1"/>
          </p:cNvSpPr>
          <p:nvPr>
            <p:ph type="title"/>
          </p:nvPr>
        </p:nvSpPr>
        <p:spPr>
          <a:xfrm>
            <a:off x="834071" y="575055"/>
            <a:ext cx="5636895"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727960"/>
              </a:tabLst>
            </a:pPr>
            <a:r>
              <a:rPr altLang="zh-CN" baseline="0" b="1" cap="none" sz="4250" i="0" kern="0" lang="en-US" spc="-20" strike="noStrike" u="none">
                <a:solidFill>
                  <a:schemeClr val="tx1"/>
                </a:solidFill>
                <a:latin typeface="Trebuchet MS" charset="0"/>
                <a:ea typeface="宋体" charset="0"/>
                <a:cs typeface="Trebuchet MS" charset="0"/>
              </a:rPr>
              <a:t>P</a:t>
            </a:r>
            <a:r>
              <a:rPr altLang="zh-CN" baseline="0" b="1" cap="none" sz="4250" i="0" kern="0" lang="en-US" spc="15" strike="noStrike" u="none">
                <a:solidFill>
                  <a:schemeClr val="tx1"/>
                </a:solidFill>
                <a:latin typeface="Trebuchet MS" charset="0"/>
                <a:ea typeface="宋体" charset="0"/>
                <a:cs typeface="Trebuchet MS" charset="0"/>
              </a:rPr>
              <a:t>ROB</a:t>
            </a:r>
            <a:r>
              <a:rPr altLang="zh-CN" baseline="0" b="1" cap="none" sz="4250" i="0" kern="0" lang="en-US" spc="55" strike="noStrike" u="none">
                <a:solidFill>
                  <a:schemeClr val="tx1"/>
                </a:solidFill>
                <a:latin typeface="Trebuchet MS" charset="0"/>
                <a:ea typeface="宋体" charset="0"/>
                <a:cs typeface="Trebuchet MS" charset="0"/>
              </a:rPr>
              <a:t>L</a:t>
            </a:r>
            <a:r>
              <a:rPr altLang="zh-CN" baseline="0" b="1" cap="none" sz="4250" i="0" kern="0" lang="en-US" spc="-2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a:t>
            </a:r>
            <a:r>
              <a:rPr altLang="zh-CN" baseline="0" b="1" cap="none" sz="4250" i="0" kern="0" lang="en-US" spc="0" strike="noStrike" u="none">
                <a:solidFill>
                  <a:schemeClr val="tx1"/>
                </a:solidFill>
                <a:latin typeface="Trebuchet MS" charset="0"/>
                <a:ea typeface="宋体" charset="0"/>
                <a:cs typeface="Trebuchet MS" charset="0"/>
              </a:rPr>
              <a:t>	</a:t>
            </a:r>
            <a:r>
              <a:rPr altLang="zh-CN" baseline="0" b="1" cap="none" sz="4250" i="0" kern="0" lang="en-US" spc="10" strike="noStrike" u="none">
                <a:solidFill>
                  <a:schemeClr val="tx1"/>
                </a:solidFill>
                <a:latin typeface="Trebuchet MS" charset="0"/>
                <a:ea typeface="宋体" charset="0"/>
                <a:cs typeface="Trebuchet MS" charset="0"/>
              </a:rPr>
              <a:t>S</a:t>
            </a:r>
            <a:r>
              <a:rPr altLang="zh-CN" baseline="0" b="1" cap="none" sz="4250" i="0" kern="0" lang="en-US" spc="-370" strike="noStrike" u="none">
                <a:solidFill>
                  <a:schemeClr val="tx1"/>
                </a:solidFill>
                <a:latin typeface="Trebuchet MS" charset="0"/>
                <a:ea typeface="宋体" charset="0"/>
                <a:cs typeface="Trebuchet MS" charset="0"/>
              </a:rPr>
              <a:t>T</a:t>
            </a:r>
            <a:r>
              <a:rPr altLang="zh-CN" baseline="0" b="1" cap="none" sz="4250" i="0" kern="0" lang="en-US" spc="-375" strike="noStrike" u="none">
                <a:solidFill>
                  <a:schemeClr val="tx1"/>
                </a:solidFill>
                <a:latin typeface="Trebuchet MS" charset="0"/>
                <a:ea typeface="宋体" charset="0"/>
                <a:cs typeface="Trebuchet MS" charset="0"/>
              </a:rPr>
              <a:t>A</a:t>
            </a:r>
            <a:r>
              <a:rPr altLang="zh-CN" baseline="0" b="1" cap="none" sz="4250" i="0" kern="0" lang="en-US" spc="15" strike="noStrike" u="none">
                <a:solidFill>
                  <a:schemeClr val="tx1"/>
                </a:solidFill>
                <a:latin typeface="Trebuchet MS" charset="0"/>
                <a:ea typeface="宋体" charset="0"/>
                <a:cs typeface="Trebuchet MS" charset="0"/>
              </a:rPr>
              <a:t>T</a:t>
            </a:r>
            <a:r>
              <a:rPr altLang="zh-CN" baseline="0" b="1" cap="none" sz="4250" i="0" kern="0" lang="en-US" spc="-10" strike="noStrike" u="none">
                <a:solidFill>
                  <a:schemeClr val="tx1"/>
                </a:solidFill>
                <a:latin typeface="Trebuchet MS" charset="0"/>
                <a:ea typeface="宋体" charset="0"/>
                <a:cs typeface="Trebuchet MS" charset="0"/>
              </a:rPr>
              <a:t>E</a:t>
            </a:r>
            <a:r>
              <a:rPr altLang="zh-CN" baseline="0" b="1" cap="none" sz="4250" i="0" kern="0" lang="en-US" spc="-20" strike="noStrike" u="none">
                <a:solidFill>
                  <a:schemeClr val="tx1"/>
                </a:solidFill>
                <a:latin typeface="Trebuchet MS" charset="0"/>
                <a:ea typeface="宋体" charset="0"/>
                <a:cs typeface="Trebuchet MS" charset="0"/>
              </a:rPr>
              <a:t>ME</a:t>
            </a:r>
            <a:r>
              <a:rPr altLang="zh-CN" baseline="0" b="1" cap="none" sz="4250" i="0" kern="0" lang="en-US" spc="10" strike="noStrike" u="none">
                <a:solidFill>
                  <a:schemeClr val="tx1"/>
                </a:solidFill>
                <a:latin typeface="Trebuchet MS" charset="0"/>
                <a:ea typeface="宋体" charset="0"/>
                <a:cs typeface="Trebuchet MS" charset="0"/>
              </a:rPr>
              <a:t>NT</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59"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64"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4</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65" name="矩形"/>
          <p:cNvSpPr/>
          <p:nvPr/>
        </p:nvSpPr>
        <p:spPr>
          <a:xfrm>
            <a:off x="3050038" y="2280950"/>
            <a:ext cx="6100074" cy="22250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7" name=""/>
        <p:cNvGrpSpPr/>
        <p:nvPr/>
      </p:nvGrpSpPr>
      <p:grpSpPr>
        <a:xfrm>
          <a:off x="0" y="0"/>
          <a:ext cx="0" cy="0"/>
          <a:chOff x="0" y="0"/>
          <a:chExt cx="0" cy="0"/>
        </a:xfrm>
      </p:grpSpPr>
      <p:grpSp>
        <p:nvGrpSpPr>
          <p:cNvPr id="48" name="组合"/>
          <p:cNvGrpSpPr/>
          <p:nvPr/>
        </p:nvGrpSpPr>
        <p:grpSpPr>
          <a:xfrm>
            <a:off x="8658225" y="2647950"/>
            <a:ext cx="3533775" cy="3810000"/>
            <a:chOff x="8658225" y="2647950"/>
            <a:chExt cx="3533775" cy="3810000"/>
          </a:xfrm>
        </p:grpSpPr>
        <p:sp>
          <p:nvSpPr>
            <p:cNvPr id="1048669"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0" name="图片"/>
            <p:cNvPicPr>
              <a:picLocks/>
            </p:cNvPicPr>
            <p:nvPr/>
          </p:nvPicPr>
          <p:blipFill>
            <a:blip xmlns:r="http://schemas.openxmlformats.org/officeDocument/2006/relationships" r:embed="rId1" cstate="print"/>
            <a:stretch>
              <a:fillRect/>
            </a:stretch>
          </p:blipFill>
          <p:spPr>
            <a:xfrm>
              <a:off x="8658225" y="2647950"/>
              <a:ext cx="3533775" cy="3810000"/>
            </a:xfrm>
            <a:prstGeom prst="rect"/>
            <a:noFill/>
            <a:ln w="12700" cap="flat" cmpd="sng">
              <a:noFill/>
              <a:prstDash val="solid"/>
              <a:miter/>
            </a:ln>
          </p:spPr>
        </p:pic>
      </p:grpSp>
      <p:sp>
        <p:nvSpPr>
          <p:cNvPr id="1048671"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72" name="文本框"/>
          <p:cNvSpPr>
            <a:spLocks noGrp="1"/>
          </p:cNvSpPr>
          <p:nvPr>
            <p:ph type="title"/>
          </p:nvPr>
        </p:nvSpPr>
        <p:spPr>
          <a:xfrm>
            <a:off x="739774" y="829626"/>
            <a:ext cx="5263514" cy="1261110"/>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tabLst>
                <a:tab algn="l" pos="2642870"/>
              </a:tabLst>
            </a:pPr>
            <a:r>
              <a:rPr altLang="zh-CN" baseline="0" b="1" cap="none" sz="4250" i="0" kern="0" lang="en-US" spc="5" strike="noStrike" u="none">
                <a:solidFill>
                  <a:schemeClr val="tx1"/>
                </a:solidFill>
                <a:latin typeface="Trebuchet MS" charset="0"/>
                <a:ea typeface="宋体" charset="0"/>
                <a:cs typeface="Trebuchet MS" charset="0"/>
              </a:rPr>
              <a:t>PROJECT	</a:t>
            </a:r>
            <a:r>
              <a:rPr altLang="zh-CN" baseline="0" b="1" cap="none" sz="4250" i="0" kern="0" lang="en-US" spc="-20" strike="noStrike" u="none">
                <a:solidFill>
                  <a:schemeClr val="tx1"/>
                </a:solidFill>
                <a:latin typeface="Trebuchet MS" charset="0"/>
                <a:ea typeface="宋体" charset="0"/>
                <a:cs typeface="Trebuchet MS" charset="0"/>
              </a:rPr>
              <a:t>OVERVIEW</a:t>
            </a:r>
            <a:endParaRPr altLang="en-US" baseline="0" b="1" cap="none" sz="4250" i="0" kern="0" lang="zh-CN" spc="0" strike="noStrike" u="none">
              <a:solidFill>
                <a:schemeClr val="tx1"/>
              </a:solidFill>
              <a:latin typeface="Trebuchet MS" charset="0"/>
              <a:ea typeface="宋体" charset="0"/>
              <a:cs typeface="Trebuchet MS" charset="0"/>
            </a:endParaRPr>
          </a:p>
        </p:txBody>
      </p:sp>
      <p:pic>
        <p:nvPicPr>
          <p:cNvPr id="2097161"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73"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5</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74" name="矩形"/>
          <p:cNvSpPr/>
          <p:nvPr/>
        </p:nvSpPr>
        <p:spPr>
          <a:xfrm>
            <a:off x="3050038" y="2696448"/>
            <a:ext cx="6100074" cy="1424939"/>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 provide a project overview, I'll need more context. Could you please share:1. Project type (e.g., software, research, creative)2. Project goals3. Key stakeholders4. Current statusWith this info, I can help you summarize your project's main aspects.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1" name=""/>
        <p:cNvGrpSpPr/>
        <p:nvPr/>
      </p:nvGrpSpPr>
      <p:grpSpPr>
        <a:xfrm>
          <a:off x="0" y="0"/>
          <a:ext cx="0" cy="0"/>
          <a:chOff x="0" y="0"/>
          <a:chExt cx="0" cy="0"/>
        </a:xfrm>
      </p:grpSpPr>
      <p:sp>
        <p:nvSpPr>
          <p:cNvPr id="1048678"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79"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0"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81" name="文本框"/>
          <p:cNvSpPr>
            <a:spLocks noGrp="1"/>
          </p:cNvSpPr>
          <p:nvPr>
            <p:ph type="title"/>
          </p:nvPr>
        </p:nvSpPr>
        <p:spPr>
          <a:xfrm>
            <a:off x="699452" y="891793"/>
            <a:ext cx="5014595" cy="502284"/>
          </a:xfrm>
          <a:prstGeom prst="rect"/>
          <a:noFill/>
          <a:ln w="12700" cap="flat" cmpd="sng">
            <a:noFill/>
            <a:prstDash val="solid"/>
            <a:miter/>
          </a:ln>
        </p:spPr>
        <p:txBody>
          <a:bodyPr anchor="t" anchorCtr="0" bIns="0" lIns="0" rIns="0" tIns="16510" vert="horz" wrap="square">
            <a:prstTxWarp prst="textNoShape"/>
            <a:spAutoFit/>
          </a:bodyPr>
          <a:p>
            <a:pPr algn="l" indent="0" marL="12700">
              <a:lnSpc>
                <a:spcPct val="100000"/>
              </a:lnSpc>
              <a:spcBef>
                <a:spcPts val="130"/>
              </a:spcBef>
              <a:spcAft>
                <a:spcPts val="0"/>
              </a:spcAft>
              <a:buNone/>
            </a:pPr>
            <a:r>
              <a:rPr altLang="zh-CN" baseline="0" b="1" cap="none" sz="3200" i="0" kern="0" lang="en-US" spc="25" strike="noStrike" u="none">
                <a:solidFill>
                  <a:schemeClr val="tx1"/>
                </a:solidFill>
                <a:latin typeface="Trebuchet MS" charset="0"/>
                <a:ea typeface="宋体" charset="0"/>
                <a:cs typeface="Trebuchet MS" charset="0"/>
              </a:rPr>
              <a:t>W</a:t>
            </a:r>
            <a:r>
              <a:rPr altLang="zh-CN" baseline="0" b="1" cap="none" sz="3200" i="0" kern="0" lang="en-US" spc="-20" strike="noStrike" u="none">
                <a:solidFill>
                  <a:schemeClr val="tx1"/>
                </a:solidFill>
                <a:latin typeface="Trebuchet MS" charset="0"/>
                <a:ea typeface="宋体" charset="0"/>
                <a:cs typeface="Trebuchet MS" charset="0"/>
              </a:rPr>
              <a:t>H</a:t>
            </a:r>
            <a:r>
              <a:rPr altLang="zh-CN" baseline="0" b="1" cap="none" sz="3200" i="0" kern="0" lang="en-US" spc="20" strike="noStrike" u="none">
                <a:solidFill>
                  <a:schemeClr val="tx1"/>
                </a:solidFill>
                <a:latin typeface="Trebuchet MS" charset="0"/>
                <a:ea typeface="宋体" charset="0"/>
                <a:cs typeface="Trebuchet MS" charset="0"/>
              </a:rPr>
              <a:t>O</a:t>
            </a:r>
            <a:r>
              <a:rPr altLang="zh-CN" baseline="0" b="1" cap="none" sz="3200" i="0" kern="0" lang="en-US" spc="-2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AR</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10" strike="noStrike" u="none">
                <a:solidFill>
                  <a:schemeClr val="tx1"/>
                </a:solidFill>
                <a:latin typeface="Trebuchet MS" charset="0"/>
                <a:ea typeface="宋体" charset="0"/>
                <a:cs typeface="Trebuchet MS" charset="0"/>
              </a:rPr>
              <a:t>T</a:t>
            </a:r>
            <a:r>
              <a:rPr altLang="zh-CN" baseline="0" b="1" cap="none" sz="3200" i="0" kern="0" lang="en-US" spc="-15" strike="noStrike" u="none">
                <a:solidFill>
                  <a:schemeClr val="tx1"/>
                </a:solidFill>
                <a:latin typeface="Trebuchet MS" charset="0"/>
                <a:ea typeface="宋体" charset="0"/>
                <a:cs typeface="Trebuchet MS" charset="0"/>
              </a:rPr>
              <a:t>H</a:t>
            </a:r>
            <a:r>
              <a:rPr altLang="zh-CN" baseline="0" b="1" cap="none" sz="3200" i="0" kern="0" lang="en-US" spc="15" strike="noStrike" u="none">
                <a:solidFill>
                  <a:schemeClr val="tx1"/>
                </a:solidFill>
                <a:latin typeface="Trebuchet MS" charset="0"/>
                <a:ea typeface="宋体" charset="0"/>
                <a:cs typeface="Trebuchet MS" charset="0"/>
              </a:rPr>
              <a:t>E</a:t>
            </a:r>
            <a:r>
              <a:rPr altLang="zh-CN" baseline="0" b="1" cap="none" sz="3200" i="0" kern="0" lang="en-US" spc="-35" strike="noStrike" u="none">
                <a:solidFill>
                  <a:schemeClr val="tx1"/>
                </a:solidFill>
                <a:latin typeface="Trebuchet MS" charset="0"/>
                <a:ea typeface="宋体" charset="0"/>
                <a:cs typeface="Trebuchet MS" charset="0"/>
              </a:rPr>
              <a:t> </a:t>
            </a:r>
            <a:r>
              <a:rPr altLang="zh-CN" baseline="0" b="1" cap="none" sz="3200" i="0" kern="0" lang="en-US" spc="-20" strike="noStrike" u="none">
                <a:solidFill>
                  <a:schemeClr val="tx1"/>
                </a:solidFill>
                <a:latin typeface="Trebuchet MS" charset="0"/>
                <a:ea typeface="宋体" charset="0"/>
                <a:cs typeface="Trebuchet MS" charset="0"/>
              </a:rPr>
              <a:t>E</a:t>
            </a:r>
            <a:r>
              <a:rPr altLang="zh-CN" baseline="0" b="1" cap="none" sz="3200" i="0" kern="0" lang="en-US" spc="30" strike="noStrike" u="none">
                <a:solidFill>
                  <a:schemeClr val="tx1"/>
                </a:solidFill>
                <a:latin typeface="Trebuchet MS" charset="0"/>
                <a:ea typeface="宋体" charset="0"/>
                <a:cs typeface="Trebuchet MS" charset="0"/>
              </a:rPr>
              <a:t>N</a:t>
            </a:r>
            <a:r>
              <a:rPr altLang="zh-CN" baseline="0" b="1" cap="none" sz="3200" i="0" kern="0" lang="en-US" spc="15" strike="noStrike" u="none">
                <a:solidFill>
                  <a:schemeClr val="tx1"/>
                </a:solidFill>
                <a:latin typeface="Trebuchet MS" charset="0"/>
                <a:ea typeface="宋体" charset="0"/>
                <a:cs typeface="Trebuchet MS" charset="0"/>
              </a:rPr>
              <a:t>D</a:t>
            </a:r>
            <a:r>
              <a:rPr altLang="zh-CN" baseline="0" b="1" cap="none" sz="3200" i="0" kern="0" lang="en-US" spc="-45" strike="noStrike" u="none">
                <a:solidFill>
                  <a:schemeClr val="tx1"/>
                </a:solidFill>
                <a:latin typeface="Trebuchet MS" charset="0"/>
                <a:ea typeface="宋体" charset="0"/>
                <a:cs typeface="Trebuchet MS" charset="0"/>
              </a:rPr>
              <a:t> </a:t>
            </a:r>
            <a:r>
              <a:rPr altLang="zh-CN" baseline="0" b="1" cap="none" sz="3200" i="0" kern="0" lang="en-US" spc="0" strike="noStrike" u="none">
                <a:solidFill>
                  <a:schemeClr val="tx1"/>
                </a:solidFill>
                <a:latin typeface="Trebuchet MS" charset="0"/>
                <a:ea typeface="宋体" charset="0"/>
                <a:cs typeface="Trebuchet MS" charset="0"/>
              </a:rPr>
              <a:t>U</a:t>
            </a:r>
            <a:r>
              <a:rPr altLang="zh-CN" baseline="0" b="1" cap="none" sz="3200" i="0" kern="0" lang="en-US" spc="10" strike="noStrike" u="none">
                <a:solidFill>
                  <a:schemeClr val="tx1"/>
                </a:solidFill>
                <a:latin typeface="Trebuchet MS" charset="0"/>
                <a:ea typeface="宋体" charset="0"/>
                <a:cs typeface="Trebuchet MS" charset="0"/>
              </a:rPr>
              <a:t>S</a:t>
            </a:r>
            <a:r>
              <a:rPr altLang="zh-CN" baseline="0" b="1" cap="none" sz="3200" i="0" kern="0" lang="en-US" spc="-25" strike="noStrike" u="none">
                <a:solidFill>
                  <a:schemeClr val="tx1"/>
                </a:solidFill>
                <a:latin typeface="Trebuchet MS" charset="0"/>
                <a:ea typeface="宋体" charset="0"/>
                <a:cs typeface="Trebuchet MS" charset="0"/>
              </a:rPr>
              <a:t>E</a:t>
            </a:r>
            <a:r>
              <a:rPr altLang="zh-CN" baseline="0" b="1" cap="none" sz="3200" i="0" kern="0" lang="en-US" spc="-10" strike="noStrike" u="none">
                <a:solidFill>
                  <a:schemeClr val="tx1"/>
                </a:solidFill>
                <a:latin typeface="Trebuchet MS" charset="0"/>
                <a:ea typeface="宋体" charset="0"/>
                <a:cs typeface="Trebuchet MS" charset="0"/>
              </a:rPr>
              <a:t>R</a:t>
            </a:r>
            <a:r>
              <a:rPr altLang="zh-CN" baseline="0" b="1" cap="none" sz="3200" i="0" kern="0" lang="en-US" spc="5" strike="noStrike" u="none">
                <a:solidFill>
                  <a:schemeClr val="tx1"/>
                </a:solidFill>
                <a:latin typeface="Trebuchet MS" charset="0"/>
                <a:ea typeface="宋体" charset="0"/>
                <a:cs typeface="Trebuchet MS" charset="0"/>
              </a:rPr>
              <a:t>S?</a:t>
            </a:r>
            <a:endParaRPr altLang="en-US" baseline="0" b="1" cap="none" sz="3200" i="0" kern="0" lang="zh-CN" spc="0" strike="noStrike" u="none">
              <a:solidFill>
                <a:schemeClr val="tx1"/>
              </a:solidFill>
              <a:latin typeface="Trebuchet MS" charset="0"/>
              <a:ea typeface="宋体" charset="0"/>
              <a:cs typeface="Trebuchet MS" charset="0"/>
            </a:endParaRPr>
          </a:p>
        </p:txBody>
      </p:sp>
      <p:pic>
        <p:nvPicPr>
          <p:cNvPr id="2097162" name="图片"/>
          <p:cNvPicPr>
            <a:picLocks/>
          </p:cNvPicPr>
          <p:nvPr/>
        </p:nvPicPr>
        <p:blipFill>
          <a:blip xmlns:r="http://schemas.openxmlformats.org/officeDocument/2006/relationships" r:embed="rId1" cstate="print"/>
          <a:stretch>
            <a:fillRect/>
          </a:stretch>
        </p:blipFill>
        <p:spPr>
          <a:xfrm>
            <a:off x="723900" y="6172200"/>
            <a:ext cx="2181225" cy="485775"/>
          </a:xfrm>
          <a:prstGeom prst="rect"/>
          <a:noFill/>
          <a:ln w="12700" cap="flat" cmpd="sng">
            <a:noFill/>
            <a:prstDash val="solid"/>
            <a:miter/>
          </a:ln>
        </p:spPr>
      </p:pic>
      <p:sp>
        <p:nvSpPr>
          <p:cNvPr id="1048682"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6</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83" name="矩形"/>
          <p:cNvSpPr/>
          <p:nvPr/>
        </p:nvSpPr>
        <p:spPr>
          <a:xfrm>
            <a:off x="3050038" y="2280950"/>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4" name=""/>
        <p:cNvGrpSpPr/>
        <p:nvPr/>
      </p:nvGrpSpPr>
      <p:grpSpPr>
        <a:xfrm>
          <a:off x="0" y="0"/>
          <a:ext cx="0" cy="0"/>
          <a:chOff x="0" y="0"/>
          <a:chExt cx="0" cy="0"/>
        </a:xfrm>
      </p:grpSpPr>
      <p:pic>
        <p:nvPicPr>
          <p:cNvPr id="2097163" name="图片"/>
          <p:cNvPicPr>
            <a:picLocks/>
          </p:cNvPicPr>
          <p:nvPr/>
        </p:nvPicPr>
        <p:blipFill>
          <a:blip xmlns:r="http://schemas.openxmlformats.org/officeDocument/2006/relationships" r:embed="rId1" cstate="print"/>
          <a:stretch>
            <a:fillRect/>
          </a:stretch>
        </p:blipFill>
        <p:spPr>
          <a:xfrm>
            <a:off x="0" y="1476375"/>
            <a:ext cx="2695574" cy="3248025"/>
          </a:xfrm>
          <a:prstGeom prst="rect"/>
          <a:noFill/>
          <a:ln w="12700" cap="flat" cmpd="sng">
            <a:noFill/>
            <a:prstDash val="solid"/>
            <a:miter/>
          </a:ln>
        </p:spPr>
      </p:pic>
      <p:sp>
        <p:nvSpPr>
          <p:cNvPr id="1048687" name="曲线"/>
          <p:cNvSpPr/>
          <p:nvPr/>
        </p:nvSpPr>
        <p:spPr>
          <a:xfrm>
            <a:off x="9353550" y="5362575"/>
            <a:ext cx="457199"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688" name="曲线"/>
          <p:cNvSpPr/>
          <p:nvPr/>
        </p:nvSpPr>
        <p:spPr>
          <a:xfrm>
            <a:off x="6696075" y="1695450"/>
            <a:ext cx="314324" cy="32385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83C3"/>
          </a:solidFill>
          <a:ln cap="flat" cmpd="sng">
            <a:noFill/>
            <a:prstDash val="solid"/>
            <a:miter/>
          </a:ln>
        </p:spPr>
      </p:sp>
      <p:sp>
        <p:nvSpPr>
          <p:cNvPr id="1048689"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sp>
        <p:nvSpPr>
          <p:cNvPr id="1048690" name="文本框"/>
          <p:cNvSpPr>
            <a:spLocks noGrp="1"/>
          </p:cNvSpPr>
          <p:nvPr>
            <p:ph type="title"/>
          </p:nvPr>
        </p:nvSpPr>
        <p:spPr>
          <a:xfrm>
            <a:off x="558165" y="857885"/>
            <a:ext cx="9763125" cy="55626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3600" i="0" kern="0" lang="en-US" spc="10" strike="noStrike" u="none">
                <a:solidFill>
                  <a:schemeClr val="tx1"/>
                </a:solidFill>
                <a:latin typeface="Trebuchet MS" charset="0"/>
                <a:ea typeface="宋体" charset="0"/>
                <a:cs typeface="Trebuchet MS" charset="0"/>
              </a:rPr>
              <a:t>TOOLS AND TECHNIQUES</a:t>
            </a:r>
            <a:endParaRPr altLang="en-US" baseline="0" b="1" cap="none" sz="3600" i="0" kern="0" lang="zh-CN" spc="0" strike="noStrike" u="none">
              <a:solidFill>
                <a:schemeClr val="tx1"/>
              </a:solidFill>
              <a:latin typeface="Trebuchet MS" charset="0"/>
              <a:ea typeface="宋体" charset="0"/>
              <a:cs typeface="Trebuchet MS" charset="0"/>
            </a:endParaRPr>
          </a:p>
        </p:txBody>
      </p:sp>
      <p:pic>
        <p:nvPicPr>
          <p:cNvPr id="2097164" name="图片"/>
          <p:cNvPicPr>
            <a:picLocks/>
          </p:cNvPicPr>
          <p:nvPr/>
        </p:nvPicPr>
        <p:blipFill>
          <a:blip xmlns:r="http://schemas.openxmlformats.org/officeDocument/2006/relationships" r:embed="rId2" cstate="print"/>
          <a:stretch>
            <a:fillRect/>
          </a:stretch>
        </p:blipFill>
        <p:spPr>
          <a:xfrm>
            <a:off x="676275" y="6467475"/>
            <a:ext cx="2143125" cy="200024"/>
          </a:xfrm>
          <a:prstGeom prst="rect"/>
          <a:noFill/>
          <a:ln w="12700" cap="flat" cmpd="sng">
            <a:noFill/>
            <a:prstDash val="solid"/>
            <a:miter/>
          </a:ln>
        </p:spPr>
      </p:pic>
      <p:sp>
        <p:nvSpPr>
          <p:cNvPr id="1048691" name="文本框"/>
          <p:cNvSpPr>
            <a:spLocks noGrp="1"/>
          </p:cNvSpPr>
          <p:nvPr>
            <p:ph type="sldNum" idx="7"/>
          </p:nvPr>
        </p:nvSpPr>
        <p:spPr>
          <a:xfrm>
            <a:off x="11353418" y="6473336"/>
            <a:ext cx="151129" cy="168909"/>
          </a:xfrm>
          <a:prstGeom prst="rect"/>
          <a:noFill/>
          <a:ln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7</a:t>
            </a:fld>
            <a:endParaRPr altLang="en-US" baseline="0" b="0" cap="none" sz="1100" i="0" kern="1200" lang="zh-CN" spc="10" strike="noStrike" u="none">
              <a:solidFill>
                <a:srgbClr val="2D936B"/>
              </a:solidFill>
              <a:latin typeface="Trebuchet MS" charset="0"/>
              <a:ea typeface="宋体" charset="0"/>
              <a:cs typeface="Trebuchet MS" charset="0"/>
            </a:endParaRPr>
          </a:p>
        </p:txBody>
      </p:sp>
      <p:sp>
        <p:nvSpPr>
          <p:cNvPr id="1048692" name="矩形"/>
          <p:cNvSpPr/>
          <p:nvPr/>
        </p:nvSpPr>
        <p:spPr>
          <a:xfrm>
            <a:off x="3050038" y="2003950"/>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57" name=""/>
        <p:cNvGrpSpPr/>
        <p:nvPr/>
      </p:nvGrpSpPr>
      <p:grpSpPr>
        <a:xfrm>
          <a:off x="0" y="0"/>
          <a:ext cx="0" cy="0"/>
          <a:chOff x="0" y="0"/>
          <a:chExt cx="0" cy="0"/>
        </a:xfrm>
      </p:grpSpPr>
      <p:sp>
        <p:nvSpPr>
          <p:cNvPr id="1048696" name="曲线"/>
          <p:cNvSpPr/>
          <p:nvPr/>
        </p:nvSpPr>
        <p:spPr>
          <a:xfrm>
            <a:off x="9353550" y="5895975"/>
            <a:ext cx="180975" cy="180975"/>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2D936B"/>
          </a:solidFill>
          <a:ln cap="flat" cmpd="sng">
            <a:noFill/>
            <a:prstDash val="solid"/>
            <a:miter/>
          </a:ln>
        </p:spPr>
      </p:sp>
      <p:pic>
        <p:nvPicPr>
          <p:cNvPr id="2097165" name="图片"/>
          <p:cNvPicPr>
            <a:picLocks/>
          </p:cNvPicPr>
          <p:nvPr/>
        </p:nvPicPr>
        <p:blipFill>
          <a:blip xmlns:r="http://schemas.openxmlformats.org/officeDocument/2006/relationships" r:embed="rId1" cstate="print"/>
          <a:stretch>
            <a:fillRect/>
          </a:stretch>
        </p:blipFill>
        <p:spPr>
          <a:xfrm>
            <a:off x="1666874" y="6467475"/>
            <a:ext cx="76200" cy="177799"/>
          </a:xfrm>
          <a:prstGeom prst="rect"/>
          <a:noFill/>
          <a:ln w="12700" cap="flat" cmpd="sng">
            <a:noFill/>
            <a:prstDash val="solid"/>
            <a:miter/>
          </a:ln>
        </p:spPr>
      </p:pic>
      <p:sp>
        <p:nvSpPr>
          <p:cNvPr id="1048697" name="矩形"/>
          <p:cNvSpPr/>
          <p:nvPr/>
        </p:nvSpPr>
        <p:spPr>
          <a:xfrm>
            <a:off x="11277218" y="6473336"/>
            <a:ext cx="228600" cy="168909"/>
          </a:xfrm>
          <a:prstGeom prst="rect"/>
          <a:noFill/>
          <a:ln w="12700" cap="flat" cmpd="sng">
            <a:noFill/>
            <a:prstDash val="solid"/>
            <a:miter/>
          </a:ln>
        </p:spPr>
        <p:txBody>
          <a:bodyPr anchor="t" anchorCtr="0" bIns="0" lIns="0" rIns="0" tIns="6985" vert="horz" wrap="square">
            <a:prstTxWarp prst="textNoShape"/>
            <a:spAutoFit/>
          </a:bodyPr>
          <a:p>
            <a:pPr algn="l" indent="0" marL="38100">
              <a:lnSpc>
                <a:spcPct val="100000"/>
              </a:lnSpc>
              <a:spcBef>
                <a:spcPts val="55"/>
              </a:spcBef>
              <a:spcAft>
                <a:spcPts val="0"/>
              </a:spcAft>
              <a:buNone/>
            </a:pPr>
            <a:fld id="{CAD2D6BD-DE1B-4B5F-8B41-2702339687B9}" type="slidenum">
              <a:rPr altLang="zh-CN" baseline="0" b="0" cap="none" sz="1100" i="0" kern="1200" lang="en-US" spc="10" strike="noStrike" u="none">
                <a:solidFill>
                  <a:srgbClr val="2D936B"/>
                </a:solidFill>
                <a:latin typeface="Trebuchet MS" charset="0"/>
                <a:ea typeface="宋体" charset="0"/>
                <a:cs typeface="Trebuchet MS" charset="0"/>
              </a:rPr>
              <a:pPr algn="l" indent="0" marL="38100">
                <a:lnSpc>
                  <a:spcPct val="100000"/>
                </a:lnSpc>
                <a:spcBef>
                  <a:spcPts val="55"/>
                </a:spcBef>
                <a:spcAft>
                  <a:spcPts val="0"/>
                </a:spcAft>
                <a:buNone/>
              </a:pPr>
              <a:t>8</a:t>
            </a:fld>
            <a:endParaRPr altLang="en-US" baseline="0" b="0" cap="none" sz="1100" i="0" kern="1200" lang="zh-CN" spc="0" strike="noStrike" u="none">
              <a:solidFill>
                <a:schemeClr val="tx1"/>
              </a:solidFill>
              <a:latin typeface="Trebuchet MS" charset="0"/>
              <a:ea typeface="宋体" charset="0"/>
              <a:cs typeface="Trebuchet MS" charset="0"/>
            </a:endParaRPr>
          </a:p>
        </p:txBody>
      </p:sp>
      <p:sp>
        <p:nvSpPr>
          <p:cNvPr id="1048698" name="矩形"/>
          <p:cNvSpPr/>
          <p:nvPr/>
        </p:nvSpPr>
        <p:spPr>
          <a:xfrm>
            <a:off x="739774" y="291147"/>
            <a:ext cx="8794750" cy="613410"/>
          </a:xfrm>
          <a:prstGeom prst="rect"/>
          <a:noFill/>
          <a:ln w="12700" cap="flat" cmpd="sng">
            <a:noFill/>
            <a:prstDash val="solid"/>
            <a:miter/>
          </a:ln>
        </p:spPr>
        <p:txBody>
          <a:bodyPr anchor="t" anchorCtr="0" bIns="0" lIns="0" rIns="0" tIns="13334" vert="horz" wrap="square">
            <a:prstTxWarp prst="textNoShape"/>
            <a:spAutoFit/>
          </a:bodyPr>
          <a:p>
            <a:pPr algn="l" indent="0" marL="12700">
              <a:lnSpc>
                <a:spcPct val="100000"/>
              </a:lnSpc>
              <a:spcBef>
                <a:spcPts val="104"/>
              </a:spcBef>
              <a:spcAft>
                <a:spcPts val="0"/>
              </a:spcAft>
              <a:buNone/>
            </a:pPr>
            <a:r>
              <a:rPr altLang="zh-CN" baseline="0" b="1" cap="none" sz="4000" i="0" kern="1200" lang="en-US" spc="15" strike="noStrike" u="none">
                <a:solidFill>
                  <a:schemeClr val="tx1"/>
                </a:solidFill>
                <a:latin typeface="Trebuchet MS" charset="0"/>
                <a:ea typeface="宋体" charset="0"/>
                <a:cs typeface="Trebuchet MS" charset="0"/>
              </a:rPr>
              <a:t>POTFOLIO DESIGN AND LAYOUT</a:t>
            </a:r>
            <a:endParaRPr altLang="en-US" baseline="0" b="0" cap="none" sz="4000" i="0" kern="1200" lang="zh-CN" spc="0" strike="noStrike" u="none">
              <a:solidFill>
                <a:schemeClr val="tx1"/>
              </a:solidFill>
              <a:latin typeface="Trebuchet MS" charset="0"/>
              <a:ea typeface="宋体" charset="0"/>
              <a:cs typeface="Trebuchet MS" charset="0"/>
            </a:endParaRPr>
          </a:p>
        </p:txBody>
      </p:sp>
      <p:sp>
        <p:nvSpPr>
          <p:cNvPr id="1048699" name="曲线"/>
          <p:cNvSpPr/>
          <p:nvPr/>
        </p:nvSpPr>
        <p:spPr>
          <a:xfrm>
            <a:off x="10058401" y="525141"/>
            <a:ext cx="457200" cy="457200"/>
          </a:xfrm>
          <a:custGeom>
            <a:avLst/>
            <a:gdLst>
              <a:gd name="T1" fmla="*/ 0 w 21600"/>
              <a:gd name="T2" fmla="*/ 0 h 21600"/>
              <a:gd name="T3" fmla="*/ 21600 w 21600"/>
              <a:gd name="T4" fmla="*/ 21600 h 21600"/>
            </a:gdLst>
            <a:ahLst/>
            <a:rect l="T1" t="T2" r="T3" b="T4"/>
            <a:pathLst>
              <a:path w="21600" h="21600">
                <a:moveTo>
                  <a:pt x="21600" y="0"/>
                </a:moveTo>
                <a:lnTo>
                  <a:pt x="0" y="0"/>
                </a:lnTo>
                <a:lnTo>
                  <a:pt x="0" y="21600"/>
                </a:lnTo>
                <a:lnTo>
                  <a:pt x="21600" y="21600"/>
                </a:lnTo>
                <a:lnTo>
                  <a:pt x="21600" y="0"/>
                </a:lnTo>
                <a:close/>
              </a:path>
            </a:pathLst>
          </a:custGeom>
          <a:solidFill>
            <a:srgbClr val="42AF51"/>
          </a:solidFill>
          <a:ln cap="flat" cmpd="sng">
            <a:noFill/>
            <a:prstDash val="solid"/>
            <a:miter/>
          </a:ln>
        </p:spPr>
      </p:sp>
      <p:sp>
        <p:nvSpPr>
          <p:cNvPr id="1048700" name="矩形"/>
          <p:cNvSpPr/>
          <p:nvPr/>
        </p:nvSpPr>
        <p:spPr>
          <a:xfrm>
            <a:off x="3050038" y="2142451"/>
            <a:ext cx="6100074" cy="24917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60" name=""/>
        <p:cNvGrpSpPr/>
        <p:nvPr/>
      </p:nvGrpSpPr>
      <p:grpSpPr>
        <a:xfrm>
          <a:off x="0" y="0"/>
          <a:ext cx="0" cy="0"/>
          <a:chOff x="0" y="0"/>
          <a:chExt cx="0" cy="0"/>
        </a:xfrm>
      </p:grpSpPr>
      <p:sp>
        <p:nvSpPr>
          <p:cNvPr id="1048704" name="文本框"/>
          <p:cNvSpPr>
            <a:spLocks noGrp="1"/>
          </p:cNvSpPr>
          <p:nvPr>
            <p:ph type="title"/>
          </p:nvPr>
        </p:nvSpPr>
        <p:spPr>
          <a:xfrm>
            <a:off x="755332" y="385444"/>
            <a:ext cx="10681335" cy="815340"/>
          </a:xfrm>
          <a:prstGeom prst="rect"/>
          <a:noFill/>
          <a:ln w="12700" cap="flat" cmpd="sng">
            <a:noFill/>
            <a:prstDash val="solid"/>
            <a:miter/>
          </a:ln>
        </p:spPr>
        <p:txBody>
          <a:bodyPr anchor="t" anchorCtr="0" bIns="45720" lIns="91440" rIns="91440" tIns="45720" vert="horz" wrap="square">
            <a:prstTxWarp prst="textNoShape"/>
          </a:bodyPr>
          <a:p>
            <a:pPr algn="l" indent="0" marL="0">
              <a:lnSpc>
                <a:spcPct val="100000"/>
              </a:lnSpc>
              <a:spcBef>
                <a:spcPts val="0"/>
              </a:spcBef>
              <a:spcAft>
                <a:spcPts val="0"/>
              </a:spcAft>
              <a:buNone/>
            </a:pPr>
            <a:r>
              <a:rPr altLang="zh-CN" baseline="0" b="1" cap="none" sz="4800" i="0" kern="0" lang="en-US" spc="0" strike="noStrike" u="none">
                <a:solidFill>
                  <a:schemeClr val="tx1"/>
                </a:solidFill>
                <a:latin typeface="Trebuchet MS" charset="0"/>
                <a:ea typeface="宋体" charset="0"/>
                <a:cs typeface="Trebuchet MS" charset="0"/>
              </a:rPr>
              <a:t>FEATURES AND FUNCTIONALITY</a:t>
            </a:r>
            <a:endParaRPr altLang="en-US" baseline="0" b="1" cap="none" sz="4800" i="0" kern="0" lang="zh-CN" spc="0" strike="noStrike" u="none">
              <a:solidFill>
                <a:schemeClr val="tx1"/>
              </a:solidFill>
              <a:latin typeface="Trebuchet MS" charset="0"/>
              <a:ea typeface="宋体" charset="0"/>
              <a:cs typeface="Trebuchet MS" charset="0"/>
            </a:endParaRPr>
          </a:p>
        </p:txBody>
      </p:sp>
      <p:sp>
        <p:nvSpPr>
          <p:cNvPr id="1048705" name="矩形"/>
          <p:cNvSpPr/>
          <p:nvPr/>
        </p:nvSpPr>
        <p:spPr>
          <a:xfrm>
            <a:off x="3050038" y="2142451"/>
            <a:ext cx="6100074" cy="2758440"/>
          </a:xfrm>
          <a:prstGeom prst="rect"/>
          <a:noFill/>
          <a:ln w="12700" cap="flat" cmpd="sng">
            <a:noFill/>
            <a:prstDash val="solid"/>
            <a:miter/>
          </a:ln>
        </p:spPr>
        <p:txBody>
          <a:bodyPr anchor="t" anchorCtr="0" bIns="45720" lIns="91440" rIns="91440" tIns="45720" vert="horz" wrap="square">
            <a:prstTxWarp prst="textNoShape"/>
            <a:spAutoFit/>
          </a:bodyPr>
          <a:p>
            <a:pPr algn="l" indent="0" marL="0">
              <a:lnSpc>
                <a:spcPct val="100000"/>
              </a:lnSpc>
              <a:spcBef>
                <a:spcPts val="0"/>
              </a:spcBef>
              <a:spcAft>
                <a:spcPts val="0"/>
              </a:spcAft>
              <a:buNone/>
            </a:pPr>
            <a:r>
              <a:rPr altLang="zh-CN" baseline="0" b="0" cap="none" sz="1800" i="0" kern="1200" lang="en-US" spc="0" strike="noStrike" u="none">
                <a:solidFill>
                  <a:schemeClr val="tx1"/>
                </a:solidFill>
                <a:latin typeface="Calibri" charset="0"/>
                <a:ea typeface="宋体" charset="0"/>
                <a:cs typeface="Calibri" charset="0"/>
              </a:rPr>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endParaRPr altLang="en-US" baseline="0" b="0" cap="none" sz="1800" i="0" kern="1200" lang="zh-CN" spc="0" strike="noStrike" u="none">
              <a:solidFill>
                <a:schemeClr val="tx1"/>
              </a:solidFill>
              <a:latin typeface="Calibri" charset="0"/>
              <a:ea typeface="宋体" charset="0"/>
              <a:cs typeface="Calibri" charset="0"/>
            </a:endParaRPr>
          </a:p>
        </p:txBody>
      </p:sp>
    </p:spTree>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Application>Yozo_Office</Application>
  <ScaleCrop>0</ScaleCrop>
  <LinksUpToDate>0</LinksUpToDate>
  <AppVersion>12.0000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TCAS-SYSTEM-2</cp:lastModifiedBy>
  <dcterms:created xsi:type="dcterms:W3CDTF">2024-03-28T17:07:22Z</dcterms:created>
  <dcterms:modified xsi:type="dcterms:W3CDTF">2025-09-09T07:54:43Z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2024-03-20T16:00:00Z</vt:filetime>
  </property>
  <property fmtid="{D5CDD505-2E9C-101B-9397-08002B2CF9AE}" pid="3" name="LastSaved">
    <vt:filetime>2024-03-28T16:00:00Z</vt:filetime>
  </property>
  <property fmtid="{D5CDD505-2E9C-101B-9397-08002B2CF9AE}" pid="4" name="ICV">
    <vt:lpwstr>6c5572069f0f45c983431798bc64615f</vt:lpwstr>
  </property>
</Properties>
</file>