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9A06F-20D5-BC66-22F6-962773576EF9}" v="43" dt="2024-04-04T14:22:52.781"/>
    <p1510:client id="{1F5DEA66-5575-F539-CC24-EC10354A420F}" v="2" dt="2024-04-03T14:30:14.847"/>
    <p1510:client id="{3A888C53-C0E4-173D-A20B-E5D543204673}" v="558" dt="2024-04-03T16:25:43.057"/>
    <p1510:client id="{9E880921-0F08-BB55-DA7A-09FE42054529}" v="211" dt="2024-04-03T23:46:43.71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3" d="100"/>
          <a:sy n="63" d="100"/>
        </p:scale>
        <p:origin x="-126" y="-4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waran H" userId="fe767f32401a7835" providerId="Windows Live" clId="Web-{3A888C53-C0E4-173D-A20B-E5D543204673}"/>
    <pc:docChg chg="modSld">
      <pc:chgData name="Vigneshwaran H" userId="fe767f32401a7835" providerId="Windows Live" clId="Web-{3A888C53-C0E4-173D-A20B-E5D543204673}" dt="2024-04-03T16:25:43.057" v="329" actId="14100"/>
      <pc:docMkLst>
        <pc:docMk/>
      </pc:docMkLst>
      <pc:sldChg chg="addSp modSp">
        <pc:chgData name="Vigneshwaran H" userId="fe767f32401a7835" providerId="Windows Live" clId="Web-{3A888C53-C0E4-173D-A20B-E5D543204673}" dt="2024-04-03T16:11:48.620" v="304" actId="1076"/>
        <pc:sldMkLst>
          <pc:docMk/>
          <pc:sldMk cId="0" sldId="256"/>
        </pc:sldMkLst>
        <pc:spChg chg="add mod">
          <ac:chgData name="Vigneshwaran H" userId="fe767f32401a7835" providerId="Windows Live" clId="Web-{3A888C53-C0E4-173D-A20B-E5D543204673}" dt="2024-04-03T16:11:48.620" v="304" actId="1076"/>
          <ac:spMkLst>
            <pc:docMk/>
            <pc:sldMk cId="0" sldId="256"/>
            <ac:spMk id="8" creationId="{6F2DC68F-C13C-055E-CDA0-9BA263B4EC7E}"/>
          </ac:spMkLst>
        </pc:spChg>
        <pc:spChg chg="mod">
          <ac:chgData name="Vigneshwaran H" userId="fe767f32401a7835" providerId="Windows Live" clId="Web-{3A888C53-C0E4-173D-A20B-E5D543204673}" dt="2024-04-03T16:10:28.648" v="274" actId="20577"/>
          <ac:spMkLst>
            <pc:docMk/>
            <pc:sldMk cId="0" sldId="256"/>
            <ac:spMk id="13" creationId="{00000000-0000-0000-0000-000000000000}"/>
          </ac:spMkLst>
        </pc:spChg>
      </pc:sldChg>
      <pc:sldChg chg="delSp modSp">
        <pc:chgData name="Vigneshwaran H" userId="fe767f32401a7835" providerId="Windows Live" clId="Web-{3A888C53-C0E4-173D-A20B-E5D543204673}" dt="2024-04-03T16:12:25.778" v="308"/>
        <pc:sldMkLst>
          <pc:docMk/>
          <pc:sldMk cId="0" sldId="257"/>
        </pc:sldMkLst>
        <pc:spChg chg="del">
          <ac:chgData name="Vigneshwaran H" userId="fe767f32401a7835" providerId="Windows Live" clId="Web-{3A888C53-C0E4-173D-A20B-E5D543204673}" dt="2024-04-03T16:12:25.778" v="308"/>
          <ac:spMkLst>
            <pc:docMk/>
            <pc:sldMk cId="0" sldId="257"/>
            <ac:spMk id="21" creationId="{00000000-0000-0000-0000-000000000000}"/>
          </ac:spMkLst>
        </pc:spChg>
        <pc:spChg chg="mod">
          <ac:chgData name="Vigneshwaran H" userId="fe767f32401a7835" providerId="Windows Live" clId="Web-{3A888C53-C0E4-173D-A20B-E5D543204673}" dt="2024-04-03T16:12:15.387" v="307" actId="20577"/>
          <ac:spMkLst>
            <pc:docMk/>
            <pc:sldMk cId="0" sldId="257"/>
            <ac:spMk id="24" creationId="{00000000-0000-0000-0000-000000000000}"/>
          </ac:spMkLst>
        </pc:spChg>
      </pc:sldChg>
      <pc:sldChg chg="modSp">
        <pc:chgData name="Vigneshwaran H" userId="fe767f32401a7835" providerId="Windows Live" clId="Web-{3A888C53-C0E4-173D-A20B-E5D543204673}" dt="2024-04-03T15:32:47.470" v="10" actId="1076"/>
        <pc:sldMkLst>
          <pc:docMk/>
          <pc:sldMk cId="0" sldId="258"/>
        </pc:sldMkLst>
        <pc:spChg chg="mod">
          <ac:chgData name="Vigneshwaran H" userId="fe767f32401a7835" providerId="Windows Live" clId="Web-{3A888C53-C0E4-173D-A20B-E5D543204673}" dt="2024-04-03T15:32:47.470" v="10" actId="1076"/>
          <ac:spMkLst>
            <pc:docMk/>
            <pc:sldMk cId="0" sldId="258"/>
            <ac:spMk id="23" creationId="{00000000-0000-0000-0000-000000000000}"/>
          </ac:spMkLst>
        </pc:spChg>
      </pc:sldChg>
      <pc:sldChg chg="delSp modSp">
        <pc:chgData name="Vigneshwaran H" userId="fe767f32401a7835" providerId="Windows Live" clId="Web-{3A888C53-C0E4-173D-A20B-E5D543204673}" dt="2024-04-03T16:12:47.435" v="311"/>
        <pc:sldMkLst>
          <pc:docMk/>
          <pc:sldMk cId="0" sldId="259"/>
        </pc:sldMkLst>
        <pc:spChg chg="del mod">
          <ac:chgData name="Vigneshwaran H" userId="fe767f32401a7835" providerId="Windows Live" clId="Web-{3A888C53-C0E4-173D-A20B-E5D543204673}" dt="2024-04-03T16:12:38.684" v="310"/>
          <ac:spMkLst>
            <pc:docMk/>
            <pc:sldMk cId="0" sldId="259"/>
            <ac:spMk id="9" creationId="{00000000-0000-0000-0000-000000000000}"/>
          </ac:spMkLst>
        </pc:spChg>
        <pc:spChg chg="mod">
          <ac:chgData name="Vigneshwaran H" userId="fe767f32401a7835" providerId="Windows Live" clId="Web-{3A888C53-C0E4-173D-A20B-E5D543204673}" dt="2024-04-03T15:42:07.772" v="36" actId="20577"/>
          <ac:spMkLst>
            <pc:docMk/>
            <pc:sldMk cId="0" sldId="259"/>
            <ac:spMk id="11" creationId="{00000000-0000-0000-0000-000000000000}"/>
          </ac:spMkLst>
        </pc:spChg>
        <pc:picChg chg="del">
          <ac:chgData name="Vigneshwaran H" userId="fe767f32401a7835" providerId="Windows Live" clId="Web-{3A888C53-C0E4-173D-A20B-E5D543204673}" dt="2024-04-03T16:12:47.435" v="311"/>
          <ac:picMkLst>
            <pc:docMk/>
            <pc:sldMk cId="0" sldId="259"/>
            <ac:picMk id="8" creationId="{00000000-0000-0000-0000-000000000000}"/>
          </ac:picMkLst>
        </pc:picChg>
      </pc:sldChg>
      <pc:sldChg chg="addSp modSp">
        <pc:chgData name="Vigneshwaran H" userId="fe767f32401a7835" providerId="Windows Live" clId="Web-{3A888C53-C0E4-173D-A20B-E5D543204673}" dt="2024-04-03T16:25:43.057" v="329" actId="14100"/>
        <pc:sldMkLst>
          <pc:docMk/>
          <pc:sldMk cId="0" sldId="260"/>
        </pc:sldMkLst>
        <pc:spChg chg="add mod">
          <ac:chgData name="Vigneshwaran H" userId="fe767f32401a7835" providerId="Windows Live" clId="Web-{3A888C53-C0E4-173D-A20B-E5D543204673}" dt="2024-04-03T16:25:43.057" v="329" actId="14100"/>
          <ac:spMkLst>
            <pc:docMk/>
            <pc:sldMk cId="0" sldId="260"/>
            <ac:spMk id="11" creationId="{C94379E6-FCF8-B6AF-0851-255F789EFCE9}"/>
          </ac:spMkLst>
        </pc:spChg>
      </pc:sldChg>
      <pc:sldChg chg="modSp">
        <pc:chgData name="Vigneshwaran H" userId="fe767f32401a7835" providerId="Windows Live" clId="Web-{3A888C53-C0E4-173D-A20B-E5D543204673}" dt="2024-04-03T15:47:29.849" v="56" actId="20577"/>
        <pc:sldMkLst>
          <pc:docMk/>
          <pc:sldMk cId="0" sldId="261"/>
        </pc:sldMkLst>
        <pc:spChg chg="mod">
          <ac:chgData name="Vigneshwaran H" userId="fe767f32401a7835" providerId="Windows Live" clId="Web-{3A888C53-C0E4-173D-A20B-E5D543204673}" dt="2024-04-03T15:47:29.849" v="56" actId="20577"/>
          <ac:spMkLst>
            <pc:docMk/>
            <pc:sldMk cId="0" sldId="261"/>
            <ac:spMk id="10" creationId="{00000000-0000-0000-0000-000000000000}"/>
          </ac:spMkLst>
        </pc:spChg>
      </pc:sldChg>
      <pc:sldChg chg="addSp modSp">
        <pc:chgData name="Vigneshwaran H" userId="fe767f32401a7835" providerId="Windows Live" clId="Web-{3A888C53-C0E4-173D-A20B-E5D543204673}" dt="2024-04-03T16:09:07.239" v="238" actId="20577"/>
        <pc:sldMkLst>
          <pc:docMk/>
          <pc:sldMk cId="0" sldId="262"/>
        </pc:sldMkLst>
        <pc:spChg chg="mod">
          <ac:chgData name="Vigneshwaran H" userId="fe767f32401a7835" providerId="Windows Live" clId="Web-{3A888C53-C0E4-173D-A20B-E5D543204673}" dt="2024-04-03T16:02:52.678" v="123" actId="20577"/>
          <ac:spMkLst>
            <pc:docMk/>
            <pc:sldMk cId="0" sldId="262"/>
            <ac:spMk id="6" creationId="{00000000-0000-0000-0000-000000000000}"/>
          </ac:spMkLst>
        </pc:spChg>
        <pc:spChg chg="add mod">
          <ac:chgData name="Vigneshwaran H" userId="fe767f32401a7835" providerId="Windows Live" clId="Web-{3A888C53-C0E4-173D-A20B-E5D543204673}" dt="2024-04-03T16:09:07.239" v="238" actId="20577"/>
          <ac:spMkLst>
            <pc:docMk/>
            <pc:sldMk cId="0" sldId="262"/>
            <ac:spMk id="10" creationId="{D2A7B415-AE57-E203-7F70-43156017BC4B}"/>
          </ac:spMkLst>
        </pc:spChg>
      </pc:sldChg>
      <pc:sldChg chg="addSp modSp">
        <pc:chgData name="Vigneshwaran H" userId="fe767f32401a7835" providerId="Windows Live" clId="Web-{3A888C53-C0E4-173D-A20B-E5D543204673}" dt="2024-04-03T16:02:58.913" v="125" actId="20577"/>
        <pc:sldMkLst>
          <pc:docMk/>
          <pc:sldMk cId="0" sldId="263"/>
        </pc:sldMkLst>
        <pc:spChg chg="mod">
          <ac:chgData name="Vigneshwaran H" userId="fe767f32401a7835" providerId="Windows Live" clId="Web-{3A888C53-C0E4-173D-A20B-E5D543204673}" dt="2024-04-03T16:02:58.913" v="125" actId="20577"/>
          <ac:spMkLst>
            <pc:docMk/>
            <pc:sldMk cId="0" sldId="263"/>
            <ac:spMk id="7" creationId="{00000000-0000-0000-0000-000000000000}"/>
          </ac:spMkLst>
        </pc:spChg>
        <pc:spChg chg="add mod">
          <ac:chgData name="Vigneshwaran H" userId="fe767f32401a7835" providerId="Windows Live" clId="Web-{3A888C53-C0E4-173D-A20B-E5D543204673}" dt="2024-04-03T16:00:00.172" v="106" actId="20577"/>
          <ac:spMkLst>
            <pc:docMk/>
            <pc:sldMk cId="0" sldId="263"/>
            <ac:spMk id="9" creationId="{AC3F16FF-76CF-96E0-B2EB-544E3EE01E16}"/>
          </ac:spMkLst>
        </pc:spChg>
      </pc:sldChg>
      <pc:sldChg chg="addSp delSp modSp">
        <pc:chgData name="Vigneshwaran H" userId="fe767f32401a7835" providerId="Windows Live" clId="Web-{3A888C53-C0E4-173D-A20B-E5D543204673}" dt="2024-04-03T15:51:16.340" v="80" actId="20577"/>
        <pc:sldMkLst>
          <pc:docMk/>
          <pc:sldMk cId="0" sldId="264"/>
        </pc:sldMkLst>
        <pc:spChg chg="del mod">
          <ac:chgData name="Vigneshwaran H" userId="fe767f32401a7835" providerId="Windows Live" clId="Web-{3A888C53-C0E4-173D-A20B-E5D543204673}" dt="2024-04-03T15:50:59.261" v="77"/>
          <ac:spMkLst>
            <pc:docMk/>
            <pc:sldMk cId="0" sldId="264"/>
            <ac:spMk id="2" creationId="{00000000-0000-0000-0000-000000000000}"/>
          </ac:spMkLst>
        </pc:spChg>
        <pc:spChg chg="del mod">
          <ac:chgData name="Vigneshwaran H" userId="fe767f32401a7835" providerId="Windows Live" clId="Web-{3A888C53-C0E4-173D-A20B-E5D543204673}" dt="2024-04-03T15:40:47.082" v="27"/>
          <ac:spMkLst>
            <pc:docMk/>
            <pc:sldMk cId="0" sldId="264"/>
            <ac:spMk id="7" creationId="{00000000-0000-0000-0000-000000000000}"/>
          </ac:spMkLst>
        </pc:spChg>
        <pc:spChg chg="add mod">
          <ac:chgData name="Vigneshwaran H" userId="fe767f32401a7835" providerId="Windows Live" clId="Web-{3A888C53-C0E4-173D-A20B-E5D543204673}" dt="2024-04-03T15:51:16.340" v="80" actId="20577"/>
          <ac:spMkLst>
            <pc:docMk/>
            <pc:sldMk cId="0" sldId="264"/>
            <ac:spMk id="10" creationId="{9B1694C9-A465-FFC2-4E07-B93E1BD213E3}"/>
          </ac:spMkLst>
        </pc:spChg>
      </pc:sldChg>
      <pc:sldChg chg="delSp modSp">
        <pc:chgData name="Vigneshwaran H" userId="fe767f32401a7835" providerId="Windows Live" clId="Web-{3A888C53-C0E4-173D-A20B-E5D543204673}" dt="2024-04-03T15:34:52.006" v="24"/>
        <pc:sldMkLst>
          <pc:docMk/>
          <pc:sldMk cId="0" sldId="265"/>
        </pc:sldMkLst>
        <pc:spChg chg="del mod">
          <ac:chgData name="Vigneshwaran H" userId="fe767f32401a7835" providerId="Windows Live" clId="Web-{3A888C53-C0E4-173D-A20B-E5D543204673}" dt="2024-04-03T15:34:52.006" v="24"/>
          <ac:spMkLst>
            <pc:docMk/>
            <pc:sldMk cId="0" sldId="265"/>
            <ac:spMk id="2" creationId="{00000000-0000-0000-0000-000000000000}"/>
          </ac:spMkLst>
        </pc:spChg>
        <pc:spChg chg="del mod">
          <ac:chgData name="Vigneshwaran H" userId="fe767f32401a7835" providerId="Windows Live" clId="Web-{3A888C53-C0E4-173D-A20B-E5D543204673}" dt="2024-04-03T15:34:47.318" v="23"/>
          <ac:spMkLst>
            <pc:docMk/>
            <pc:sldMk cId="0" sldId="265"/>
            <ac:spMk id="8" creationId="{00000000-0000-0000-0000-000000000000}"/>
          </ac:spMkLst>
        </pc:spChg>
      </pc:sldChg>
    </pc:docChg>
  </pc:docChgLst>
  <pc:docChgLst>
    <pc:chgData name="Vigneshwaran H" userId="fe767f32401a7835" providerId="Windows Live" clId="Web-{0D19A06F-20D5-BC66-22F6-962773576EF9}"/>
    <pc:docChg chg="modSld">
      <pc:chgData name="Vigneshwaran H" userId="fe767f32401a7835" providerId="Windows Live" clId="Web-{0D19A06F-20D5-BC66-22F6-962773576EF9}" dt="2024-04-04T14:22:52.781" v="24" actId="20577"/>
      <pc:docMkLst>
        <pc:docMk/>
      </pc:docMkLst>
      <pc:sldChg chg="modSp">
        <pc:chgData name="Vigneshwaran H" userId="fe767f32401a7835" providerId="Windows Live" clId="Web-{0D19A06F-20D5-BC66-22F6-962773576EF9}" dt="2024-04-04T14:22:52.781" v="24" actId="20577"/>
        <pc:sldMkLst>
          <pc:docMk/>
          <pc:sldMk cId="0" sldId="256"/>
        </pc:sldMkLst>
        <pc:spChg chg="mod">
          <ac:chgData name="Vigneshwaran H" userId="fe767f32401a7835" providerId="Windows Live" clId="Web-{0D19A06F-20D5-BC66-22F6-962773576EF9}" dt="2024-04-04T14:22:52.781" v="24" actId="20577"/>
          <ac:spMkLst>
            <pc:docMk/>
            <pc:sldMk cId="0" sldId="256"/>
            <ac:spMk id="13" creationId="{00000000-0000-0000-0000-000000000000}"/>
          </ac:spMkLst>
        </pc:spChg>
      </pc:sldChg>
    </pc:docChg>
  </pc:docChgLst>
  <pc:docChgLst>
    <pc:chgData name="Vigneshwaran H" userId="fe767f32401a7835" providerId="Windows Live" clId="Web-{9E880921-0F08-BB55-DA7A-09FE42054529}"/>
    <pc:docChg chg="modSld">
      <pc:chgData name="Vigneshwaran H" userId="fe767f32401a7835" providerId="Windows Live" clId="Web-{9E880921-0F08-BB55-DA7A-09FE42054529}" dt="2024-04-03T23:46:41.449" v="118" actId="20577"/>
      <pc:docMkLst>
        <pc:docMk/>
      </pc:docMkLst>
      <pc:sldChg chg="modSp">
        <pc:chgData name="Vigneshwaran H" userId="fe767f32401a7835" providerId="Windows Live" clId="Web-{9E880921-0F08-BB55-DA7A-09FE42054529}" dt="2024-04-03T23:37:54.540" v="0" actId="14100"/>
        <pc:sldMkLst>
          <pc:docMk/>
          <pc:sldMk cId="0" sldId="256"/>
        </pc:sldMkLst>
        <pc:spChg chg="mod">
          <ac:chgData name="Vigneshwaran H" userId="fe767f32401a7835" providerId="Windows Live" clId="Web-{9E880921-0F08-BB55-DA7A-09FE42054529}" dt="2024-04-03T23:37:54.540" v="0" actId="14100"/>
          <ac:spMkLst>
            <pc:docMk/>
            <pc:sldMk cId="0" sldId="256"/>
            <ac:spMk id="13" creationId="{00000000-0000-0000-0000-000000000000}"/>
          </ac:spMkLst>
        </pc:spChg>
      </pc:sldChg>
      <pc:sldChg chg="addSp delSp modSp">
        <pc:chgData name="Vigneshwaran H" userId="fe767f32401a7835" providerId="Windows Live" clId="Web-{9E880921-0F08-BB55-DA7A-09FE42054529}" dt="2024-04-03T23:46:41.449" v="118" actId="20577"/>
        <pc:sldMkLst>
          <pc:docMk/>
          <pc:sldMk cId="0" sldId="265"/>
        </pc:sldMkLst>
        <pc:spChg chg="add del">
          <ac:chgData name="Vigneshwaran H" userId="fe767f32401a7835" providerId="Windows Live" clId="Web-{9E880921-0F08-BB55-DA7A-09FE42054529}" dt="2024-04-03T23:38:26.636" v="2"/>
          <ac:spMkLst>
            <pc:docMk/>
            <pc:sldMk cId="0" sldId="265"/>
            <ac:spMk id="2" creationId="{890BCC8D-3BDD-7CDE-D4B1-2B325958E798}"/>
          </ac:spMkLst>
        </pc:spChg>
        <pc:spChg chg="add del">
          <ac:chgData name="Vigneshwaran H" userId="fe767f32401a7835" providerId="Windows Live" clId="Web-{9E880921-0F08-BB55-DA7A-09FE42054529}" dt="2024-04-03T23:38:56.826" v="4"/>
          <ac:spMkLst>
            <pc:docMk/>
            <pc:sldMk cId="0" sldId="265"/>
            <ac:spMk id="8" creationId="{7C56D15B-B725-7783-E039-143C8209BA0F}"/>
          </ac:spMkLst>
        </pc:spChg>
        <pc:spChg chg="add del">
          <ac:chgData name="Vigneshwaran H" userId="fe767f32401a7835" providerId="Windows Live" clId="Web-{9E880921-0F08-BB55-DA7A-09FE42054529}" dt="2024-04-03T23:39:10.623" v="6"/>
          <ac:spMkLst>
            <pc:docMk/>
            <pc:sldMk cId="0" sldId="265"/>
            <ac:spMk id="10" creationId="{7967D221-F0C0-40B2-2E05-FDF993CFC9B1}"/>
          </ac:spMkLst>
        </pc:spChg>
        <pc:spChg chg="add del">
          <ac:chgData name="Vigneshwaran H" userId="fe767f32401a7835" providerId="Windows Live" clId="Web-{9E880921-0F08-BB55-DA7A-09FE42054529}" dt="2024-04-03T23:39:31.875" v="8"/>
          <ac:spMkLst>
            <pc:docMk/>
            <pc:sldMk cId="0" sldId="265"/>
            <ac:spMk id="11" creationId="{320578C9-697D-E952-C390-2FBD97AE44FE}"/>
          </ac:spMkLst>
        </pc:spChg>
        <pc:spChg chg="add mod">
          <ac:chgData name="Vigneshwaran H" userId="fe767f32401a7835" providerId="Windows Live" clId="Web-{9E880921-0F08-BB55-DA7A-09FE42054529}" dt="2024-04-03T23:46:41.449" v="118" actId="20577"/>
          <ac:spMkLst>
            <pc:docMk/>
            <pc:sldMk cId="0" sldId="265"/>
            <ac:spMk id="13" creationId="{0776C25A-F49D-C681-3E07-221F37133637}"/>
          </ac:spMkLst>
        </pc:spChg>
        <pc:spChg chg="add mod">
          <ac:chgData name="Vigneshwaran H" userId="fe767f32401a7835" providerId="Windows Live" clId="Web-{9E880921-0F08-BB55-DA7A-09FE42054529}" dt="2024-04-03T23:46:24.495" v="112" actId="20577"/>
          <ac:spMkLst>
            <pc:docMk/>
            <pc:sldMk cId="0" sldId="265"/>
            <ac:spMk id="15" creationId="{50DC9B9A-DDC3-AAA3-4BA2-8E40542F206E}"/>
          </ac:spMkLst>
        </pc:spChg>
        <pc:picChg chg="add mod">
          <ac:chgData name="Vigneshwaran H" userId="fe767f32401a7835" providerId="Windows Live" clId="Web-{9E880921-0F08-BB55-DA7A-09FE42054529}" dt="2024-04-03T23:43:01.857" v="70" actId="1076"/>
          <ac:picMkLst>
            <pc:docMk/>
            <pc:sldMk cId="0" sldId="265"/>
            <ac:picMk id="12" creationId="{8CFF9E3B-AEB0-9961-D081-08AA508C3B39}"/>
          </ac:picMkLst>
        </pc:picChg>
        <pc:picChg chg="add mod modCrop">
          <ac:chgData name="Vigneshwaran H" userId="fe767f32401a7835" providerId="Windows Live" clId="Web-{9E880921-0F08-BB55-DA7A-09FE42054529}" dt="2024-04-03T23:44:58.849" v="77" actId="1076"/>
          <ac:picMkLst>
            <pc:docMk/>
            <pc:sldMk cId="0" sldId="265"/>
            <ac:picMk id="14" creationId="{DBF02936-387C-01CF-AF8A-DC2AA15AE325}"/>
          </ac:picMkLst>
        </pc:picChg>
      </pc:sldChg>
    </pc:docChg>
  </pc:docChgLst>
  <pc:docChgLst>
    <pc:chgData clId="Web-{1F5DEA66-5575-F539-CC24-EC10354A420F}"/>
    <pc:docChg chg="modSld">
      <pc:chgData name="" userId="" providerId="" clId="Web-{1F5DEA66-5575-F539-CC24-EC10354A420F}" dt="2024-04-03T14:30:14.847" v="1"/>
      <pc:docMkLst>
        <pc:docMk/>
      </pc:docMkLst>
      <pc:sldChg chg="delSp">
        <pc:chgData name="" userId="" providerId="" clId="Web-{1F5DEA66-5575-F539-CC24-EC10354A420F}" dt="2024-04-03T14:30:14.847" v="1"/>
        <pc:sldMkLst>
          <pc:docMk/>
          <pc:sldMk cId="0" sldId="256"/>
        </pc:sldMkLst>
        <pc:spChg chg="del">
          <ac:chgData name="" userId="" providerId="" clId="Web-{1F5DEA66-5575-F539-CC24-EC10354A420F}" dt="2024-04-03T14:30:14.847" v="1"/>
          <ac:spMkLst>
            <pc:docMk/>
            <pc:sldMk cId="0" sldId="256"/>
            <ac:spMk id="8" creationId="{00000000-0000-0000-0000-000000000000}"/>
          </ac:spMkLst>
        </pc:spChg>
        <pc:spChg chg="del">
          <ac:chgData name="" userId="" providerId="" clId="Web-{1F5DEA66-5575-F539-CC24-EC10354A420F}" dt="2024-04-03T14:30:14.847" v="0"/>
          <ac:spMkLst>
            <pc:docMk/>
            <pc:sldMk cId="0" sldId="256"/>
            <ac:spMk id="1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sz="3200" dirty="0">
                <a:latin typeface="Trebuchet MS"/>
                <a:cs typeface="Trebuchet MS"/>
              </a:rPr>
              <a:t>Student</a:t>
            </a:r>
            <a:r>
              <a:rPr sz="3200" spc="-114" dirty="0">
                <a:latin typeface="Trebuchet MS"/>
                <a:cs typeface="Trebuchet MS"/>
              </a:rPr>
              <a:t> </a:t>
            </a:r>
            <a:r>
              <a:rPr sz="3200" spc="-20" dirty="0">
                <a:latin typeface="Trebuchet MS"/>
                <a:cs typeface="Trebuchet MS"/>
              </a:rPr>
              <a:t>Name</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p:cNvSpPr txBox="1"/>
          <p:nvPr/>
        </p:nvSpPr>
        <p:spPr>
          <a:xfrm>
            <a:off x="5433453" y="2895600"/>
            <a:ext cx="4236758" cy="2246769"/>
          </a:xfrm>
          <a:prstGeom prst="rect">
            <a:avLst/>
          </a:prstGeom>
          <a:noFill/>
        </p:spPr>
        <p:txBody>
          <a:bodyPr wrap="square" lIns="91440" tIns="45720" rIns="91440" bIns="45720" rtlCol="0" anchor="t">
            <a:spAutoFit/>
          </a:bodyPr>
          <a:lstStyle/>
          <a:p>
            <a:r>
              <a:rPr lang="en-US" sz="2800" dirty="0"/>
              <a:t>Vigneshwaran H</a:t>
            </a:r>
            <a:endParaRPr lang="en-US" sz="2800">
              <a:solidFill>
                <a:srgbClr val="000000"/>
              </a:solidFill>
            </a:endParaRPr>
          </a:p>
          <a:p>
            <a:r>
              <a:rPr lang="en-US" sz="2800" dirty="0"/>
              <a:t> </a:t>
            </a:r>
            <a:r>
              <a:rPr lang="en-IN" sz="2800" dirty="0"/>
              <a:t>cse-III year</a:t>
            </a:r>
          </a:p>
          <a:p>
            <a:r>
              <a:rPr lang="en-IN" sz="2800" dirty="0"/>
              <a:t>NM_ID : au421221104056</a:t>
            </a:r>
          </a:p>
          <a:p>
            <a:r>
              <a:rPr lang="en-IN" sz="2800" dirty="0"/>
              <a:t>    KVCET</a:t>
            </a:r>
          </a:p>
        </p:txBody>
      </p:sp>
      <p:sp>
        <p:nvSpPr>
          <p:cNvPr id="8" name="TextBox 7">
            <a:extLst>
              <a:ext uri="{FF2B5EF4-FFF2-40B4-BE49-F238E27FC236}">
                <a16:creationId xmlns:a16="http://schemas.microsoft.com/office/drawing/2014/main" id="{6F2DC68F-C13C-055E-CDA0-9BA263B4EC7E}"/>
              </a:ext>
            </a:extLst>
          </p:cNvPr>
          <p:cNvSpPr txBox="1"/>
          <p:nvPr/>
        </p:nvSpPr>
        <p:spPr>
          <a:xfrm>
            <a:off x="6403184" y="5154107"/>
            <a:ext cx="31037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000000"/>
                </a:solidFill>
              </a:rPr>
              <a:t>Final Project</a:t>
            </a:r>
            <a:endParaRPr lang="en-US"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2" name="Picture 11" descr="A collage of a building&#10;&#10;Description automatically generated">
            <a:extLst>
              <a:ext uri="{FF2B5EF4-FFF2-40B4-BE49-F238E27FC236}">
                <a16:creationId xmlns:a16="http://schemas.microsoft.com/office/drawing/2014/main" id="{8CFF9E3B-AEB0-9961-D081-08AA508C3B39}"/>
              </a:ext>
            </a:extLst>
          </p:cNvPr>
          <p:cNvPicPr>
            <a:picLocks noChangeAspect="1"/>
          </p:cNvPicPr>
          <p:nvPr/>
        </p:nvPicPr>
        <p:blipFill>
          <a:blip r:embed="rId3"/>
          <a:stretch>
            <a:fillRect/>
          </a:stretch>
        </p:blipFill>
        <p:spPr>
          <a:xfrm>
            <a:off x="1190176" y="1856746"/>
            <a:ext cx="5210893" cy="2037451"/>
          </a:xfrm>
          <a:prstGeom prst="rect">
            <a:avLst/>
          </a:prstGeom>
        </p:spPr>
      </p:pic>
      <p:sp>
        <p:nvSpPr>
          <p:cNvPr id="13" name="TextBox 12">
            <a:extLst>
              <a:ext uri="{FF2B5EF4-FFF2-40B4-BE49-F238E27FC236}">
                <a16:creationId xmlns:a16="http://schemas.microsoft.com/office/drawing/2014/main" id="{0776C25A-F49D-C681-3E07-221F37133637}"/>
              </a:ext>
            </a:extLst>
          </p:cNvPr>
          <p:cNvSpPr txBox="1"/>
          <p:nvPr/>
        </p:nvSpPr>
        <p:spPr>
          <a:xfrm>
            <a:off x="768312" y="1348316"/>
            <a:ext cx="560927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t>Sample:        Input                             Output    </a:t>
            </a:r>
            <a:endParaRPr lang="en-US" sz="2400">
              <a:solidFill>
                <a:srgbClr val="000000"/>
              </a:solidFill>
            </a:endParaRPr>
          </a:p>
        </p:txBody>
      </p:sp>
      <p:pic>
        <p:nvPicPr>
          <p:cNvPr id="14" name="Picture 13" descr="A log cabin with snow covered mountains in the background&#10;&#10;Description automatically generated">
            <a:extLst>
              <a:ext uri="{FF2B5EF4-FFF2-40B4-BE49-F238E27FC236}">
                <a16:creationId xmlns:a16="http://schemas.microsoft.com/office/drawing/2014/main" id="{DBF02936-387C-01CF-AF8A-DC2AA15AE325}"/>
              </a:ext>
            </a:extLst>
          </p:cNvPr>
          <p:cNvPicPr>
            <a:picLocks noChangeAspect="1"/>
          </p:cNvPicPr>
          <p:nvPr/>
        </p:nvPicPr>
        <p:blipFill rotWithShape="1">
          <a:blip r:embed="rId4"/>
          <a:srcRect l="-106" r="33415" b="443"/>
          <a:stretch/>
        </p:blipFill>
        <p:spPr>
          <a:xfrm>
            <a:off x="1733405" y="4712081"/>
            <a:ext cx="4693280" cy="1968319"/>
          </a:xfrm>
          <a:prstGeom prst="rect">
            <a:avLst/>
          </a:prstGeom>
        </p:spPr>
      </p:pic>
      <p:sp>
        <p:nvSpPr>
          <p:cNvPr id="15" name="TextBox 14">
            <a:extLst>
              <a:ext uri="{FF2B5EF4-FFF2-40B4-BE49-F238E27FC236}">
                <a16:creationId xmlns:a16="http://schemas.microsoft.com/office/drawing/2014/main" id="{50DC9B9A-DDC3-AAA3-4BA2-8E40542F206E}"/>
              </a:ext>
            </a:extLst>
          </p:cNvPr>
          <p:cNvSpPr txBox="1"/>
          <p:nvPr/>
        </p:nvSpPr>
        <p:spPr>
          <a:xfrm>
            <a:off x="1491388" y="4170135"/>
            <a:ext cx="52039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t>            Input                            Output</a:t>
            </a:r>
            <a:endParaRPr lang="en-US" sz="2400" dirty="0" err="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888" y="36766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p:cNvSpPr txBox="1"/>
          <p:nvPr/>
        </p:nvSpPr>
        <p:spPr>
          <a:xfrm>
            <a:off x="1325880" y="2152412"/>
            <a:ext cx="6395720" cy="830997"/>
          </a:xfrm>
          <a:prstGeom prst="rect">
            <a:avLst/>
          </a:prstGeom>
          <a:noFill/>
        </p:spPr>
        <p:txBody>
          <a:bodyPr wrap="square" lIns="91440" tIns="45720" rIns="91440" bIns="45720" rtlCol="0" anchor="t">
            <a:spAutoFit/>
          </a:bodyPr>
          <a:lstStyle/>
          <a:p>
            <a:r>
              <a:rPr lang="en-US" sz="2400" dirty="0"/>
              <a:t>Denoising images with Generative Adversarial Network (GAN).</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Arial" pitchFamily="34" charset="0"/>
              <a:buChar char="•"/>
            </a:pPr>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248444"/>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3447526" y="1370342"/>
            <a:ext cx="6019800" cy="6740307"/>
          </a:xfrm>
          <a:prstGeom prst="rect">
            <a:avLst/>
          </a:prstGeom>
          <a:noFill/>
        </p:spPr>
        <p:txBody>
          <a:bodyPr wrap="square" lIns="91440" tIns="45720" rIns="91440" bIns="45720" rtlCol="0" anchor="t">
            <a:spAutoFit/>
          </a:bodyPr>
          <a:lstStyle/>
          <a:p>
            <a:pPr marL="457200" indent="-457200">
              <a:buFont typeface="Arial" pitchFamily="34" charset="0"/>
              <a:buChar char="•"/>
            </a:pPr>
            <a:r>
              <a:rPr lang="en-US" sz="2400" dirty="0"/>
              <a:t>Introduction</a:t>
            </a:r>
          </a:p>
          <a:p>
            <a:pPr marL="457200" indent="-457200">
              <a:buFont typeface="Arial" pitchFamily="34" charset="0"/>
              <a:buChar char="•"/>
            </a:pPr>
            <a:endParaRPr lang="en-US" sz="2400" dirty="0"/>
          </a:p>
          <a:p>
            <a:pPr marL="457200" indent="-457200">
              <a:buFont typeface="Arial" pitchFamily="34" charset="0"/>
              <a:buChar char="•"/>
            </a:pPr>
            <a:r>
              <a:rPr lang="en-US" sz="2400" dirty="0"/>
              <a:t>Problem statement</a:t>
            </a:r>
          </a:p>
          <a:p>
            <a:pPr marL="457200" indent="-457200">
              <a:buFont typeface="Arial" pitchFamily="34" charset="0"/>
              <a:buChar char="•"/>
            </a:pPr>
            <a:endParaRPr lang="en-US" sz="2400" dirty="0"/>
          </a:p>
          <a:p>
            <a:pPr marL="457200" indent="-457200">
              <a:buFont typeface="Arial" pitchFamily="34" charset="0"/>
              <a:buChar char="•"/>
            </a:pPr>
            <a:r>
              <a:rPr lang="en-US" sz="2400" dirty="0"/>
              <a:t>Project overview</a:t>
            </a:r>
          </a:p>
          <a:p>
            <a:pPr marL="457200" indent="-457200">
              <a:buFont typeface="Arial" pitchFamily="34" charset="0"/>
              <a:buChar char="•"/>
            </a:pPr>
            <a:endParaRPr lang="en-US" sz="2400" dirty="0"/>
          </a:p>
          <a:p>
            <a:pPr marL="457200" indent="-457200">
              <a:buFont typeface="Arial" pitchFamily="34" charset="0"/>
              <a:buChar char="•"/>
            </a:pPr>
            <a:r>
              <a:rPr lang="en-US" sz="2400" dirty="0"/>
              <a:t>Who are the end users</a:t>
            </a:r>
          </a:p>
          <a:p>
            <a:pPr marL="457200" indent="-457200">
              <a:buFont typeface="Arial" pitchFamily="34" charset="0"/>
              <a:buChar char="•"/>
            </a:pPr>
            <a:endParaRPr lang="en-US" sz="2400" dirty="0"/>
          </a:p>
          <a:p>
            <a:pPr marL="457200" indent="-457200">
              <a:buFont typeface="Arial" pitchFamily="34" charset="0"/>
              <a:buChar char="•"/>
            </a:pPr>
            <a:r>
              <a:rPr lang="en-US" sz="2400" dirty="0"/>
              <a:t>Solution and its value proposition</a:t>
            </a:r>
          </a:p>
          <a:p>
            <a:pPr marL="457200" indent="-457200">
              <a:buFont typeface="Arial" pitchFamily="34" charset="0"/>
              <a:buChar char="•"/>
            </a:pPr>
            <a:endParaRPr lang="en-US" sz="2400" dirty="0"/>
          </a:p>
          <a:p>
            <a:pPr marL="457200" indent="-457200">
              <a:buFont typeface="Arial" pitchFamily="34" charset="0"/>
              <a:buChar char="•"/>
            </a:pPr>
            <a:r>
              <a:rPr lang="en-US" sz="2400" dirty="0"/>
              <a:t>The wow in solution</a:t>
            </a:r>
          </a:p>
          <a:p>
            <a:pPr marL="457200" indent="-457200">
              <a:buFont typeface="Arial" pitchFamily="34" charset="0"/>
              <a:buChar char="•"/>
            </a:pPr>
            <a:endParaRPr lang="en-US" sz="2400" dirty="0"/>
          </a:p>
          <a:p>
            <a:pPr marL="457200" indent="-457200">
              <a:buFont typeface="Arial" pitchFamily="34" charset="0"/>
              <a:buChar char="•"/>
            </a:pPr>
            <a:r>
              <a:rPr lang="en-US" sz="2400" dirty="0"/>
              <a:t>Modeling</a:t>
            </a:r>
          </a:p>
          <a:p>
            <a:pPr marL="457200" indent="-457200">
              <a:buFont typeface="Arial" pitchFamily="34" charset="0"/>
              <a:buChar char="•"/>
            </a:pPr>
            <a:endParaRPr lang="en-US" sz="2400" dirty="0"/>
          </a:p>
          <a:p>
            <a:pPr marL="457200" indent="-457200">
              <a:buFont typeface="Arial" pitchFamily="34" charset="0"/>
              <a:buChar char="•"/>
            </a:pPr>
            <a:r>
              <a:rPr lang="en-US" sz="2400" dirty="0"/>
              <a:t>Result</a:t>
            </a:r>
          </a:p>
          <a:p>
            <a:pPr marL="457200" indent="-457200">
              <a:buFont typeface="Arial" pitchFamily="34" charset="0"/>
              <a:buChar char="•"/>
            </a:pPr>
            <a:endParaRPr lang="en-US" sz="2400" dirty="0"/>
          </a:p>
          <a:p>
            <a:pPr marL="457200" indent="-457200">
              <a:buFont typeface="Arial" pitchFamily="34" charset="0"/>
              <a:buChar char="•"/>
            </a:pPr>
            <a:endParaRPr lang="en-US" sz="2400" dirty="0"/>
          </a:p>
          <a:p>
            <a:pPr marL="457200" indent="-457200">
              <a:buFont typeface="Arial" pitchFamily="34" charset="0"/>
              <a:buChar char="•"/>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747837" y="2933700"/>
            <a:ext cx="6243638" cy="2677656"/>
          </a:xfrm>
          <a:prstGeom prst="rect">
            <a:avLst/>
          </a:prstGeom>
          <a:noFill/>
        </p:spPr>
        <p:txBody>
          <a:bodyPr wrap="square" lIns="91440" tIns="45720" rIns="91440" bIns="45720" rtlCol="0" anchor="t">
            <a:spAutoFit/>
          </a:bodyPr>
          <a:lstStyle/>
          <a:p>
            <a:r>
              <a:rPr lang="en-US" sz="2400" dirty="0"/>
              <a:t> This project Aims to Develop a Generative Adversarial Network (GAN) to Remove unwanted noises and blurry things present in the image.</a:t>
            </a:r>
            <a:endParaRPr lang="en-US" sz="2400" dirty="0">
              <a:solidFill>
                <a:srgbClr val="000000"/>
              </a:solidFill>
            </a:endParaRPr>
          </a:p>
          <a:p>
            <a:endParaRPr lang="en-US" sz="2400" dirty="0"/>
          </a:p>
          <a:p>
            <a:r>
              <a:rPr lang="en-US" sz="2400" dirty="0"/>
              <a:t>The Objective of this project is to create enhanced images from  noisy images.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C94379E6-FCF8-B6AF-0851-255F789EFCE9}"/>
              </a:ext>
            </a:extLst>
          </p:cNvPr>
          <p:cNvSpPr txBox="1"/>
          <p:nvPr/>
        </p:nvSpPr>
        <p:spPr>
          <a:xfrm>
            <a:off x="1170878" y="2028260"/>
            <a:ext cx="793454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rgbClr val="0D0D0D"/>
                </a:solidFill>
              </a:rPr>
              <a:t> This Project aims to revolutionize image enhancement through the innovative application of Generative Adversarial Networks (GANs) to denoise images. Noise is a common problem in images captured under challenging conditions, such as low light or high ISO settings, which can degrade image quality and affect various applications like medical imaging, surveillance, photography, and more.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p:cNvSpPr txBox="1"/>
          <p:nvPr/>
        </p:nvSpPr>
        <p:spPr>
          <a:xfrm>
            <a:off x="1524000" y="2286000"/>
            <a:ext cx="4800600" cy="2862322"/>
          </a:xfrm>
          <a:prstGeom prst="rect">
            <a:avLst/>
          </a:prstGeom>
          <a:noFill/>
        </p:spPr>
        <p:txBody>
          <a:bodyPr wrap="square" lIns="91440" tIns="45720" rIns="91440" bIns="45720" rtlCol="0" anchor="t">
            <a:spAutoFit/>
          </a:bodyPr>
          <a:lstStyle/>
          <a:p>
            <a:pPr marL="285750" indent="-285750">
              <a:buFont typeface="Arial" pitchFamily="34" charset="0"/>
              <a:buChar char="•"/>
            </a:pPr>
            <a:r>
              <a:rPr lang="en-US" sz="2400" dirty="0"/>
              <a:t>Any individual user  who wants denoisify their images.</a:t>
            </a:r>
            <a:endParaRPr lang="en-US" sz="2400" dirty="0">
              <a:solidFill>
                <a:srgbClr val="000000"/>
              </a:solidFill>
            </a:endParaRPr>
          </a:p>
          <a:p>
            <a:pPr marL="285750" indent="-285750">
              <a:buFont typeface="Arial" pitchFamily="34" charset="0"/>
              <a:buChar char="•"/>
            </a:pPr>
            <a:endParaRPr lang="en-US" sz="2400" dirty="0"/>
          </a:p>
          <a:p>
            <a:pPr marL="285750" indent="-285750">
              <a:buFont typeface="Arial" pitchFamily="34" charset="0"/>
              <a:buChar char="•"/>
            </a:pPr>
            <a:r>
              <a:rPr lang="en-US" sz="2400" dirty="0"/>
              <a:t>Organizations and enterprises who wants to use image denoising as their business.</a:t>
            </a:r>
          </a:p>
          <a:p>
            <a:pPr marL="285750" indent="-285750">
              <a:buFont typeface="Arial" pitchFamily="34" charset="0"/>
              <a:buChar char="•"/>
            </a:pPr>
            <a:endParaRPr lang="en-US" dirty="0"/>
          </a:p>
          <a:p>
            <a:pPr marL="285750" indent="-285750">
              <a:buFont typeface="Arial" pitchFamily="34" charset="0"/>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nchor="t">
            <a:spAutoFit/>
          </a:bodyPr>
          <a:lstStyle/>
          <a:p>
            <a:pPr marL="12700">
              <a:spcBef>
                <a:spcPts val="105"/>
              </a:spcBef>
            </a:pPr>
            <a:r>
              <a:rPr lang="en-US" sz="3600" spc="-95" dirty="0"/>
              <a:t>OUR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D2A7B415-AE57-E203-7F70-43156017BC4B}"/>
              </a:ext>
            </a:extLst>
          </p:cNvPr>
          <p:cNvSpPr txBox="1"/>
          <p:nvPr/>
        </p:nvSpPr>
        <p:spPr>
          <a:xfrm>
            <a:off x="2816559" y="2011427"/>
            <a:ext cx="6540296"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l">
              <a:buFont typeface="Arial"/>
              <a:buChar char="•"/>
            </a:pPr>
            <a:r>
              <a:rPr lang="en-US" sz="2800" b="1" dirty="0">
                <a:solidFill>
                  <a:srgbClr val="0D0D0D"/>
                </a:solidFill>
              </a:rPr>
              <a:t>solution :</a:t>
            </a:r>
            <a:endParaRPr lang="en-US" sz="2800" b="1" dirty="0">
              <a:solidFill>
                <a:srgbClr val="000000"/>
              </a:solidFill>
            </a:endParaRPr>
          </a:p>
          <a:p>
            <a:pPr algn="l"/>
            <a:r>
              <a:rPr lang="en-US" sz="2400" dirty="0">
                <a:solidFill>
                  <a:srgbClr val="0D0D0D"/>
                </a:solidFill>
              </a:rPr>
              <a:t>       It Leverages state-of-the-art Generative               Adversarial Networks (GANs) to address the  common challenge of noisy images by providing an innovative denoising approach. Unlike traditional methods that often result in loss of image quality or require extensive manual intervention</a:t>
            </a:r>
            <a:endParaRPr lang="en-US" sz="2400">
              <a:solidFill>
                <a:srgbClr val="000000"/>
              </a:solidFill>
            </a:endParaRPr>
          </a:p>
          <a:p>
            <a:pPr algn="l"/>
            <a:endParaRPr lang="en-US" sz="2400" dirty="0">
              <a:solidFill>
                <a:srgbClr val="0D0D0D"/>
              </a:solidFill>
            </a:endParaRPr>
          </a:p>
          <a:p>
            <a:pPr marL="342900" indent="-342900" algn="l">
              <a:buFont typeface="Arial"/>
              <a:buChar char="•"/>
            </a:pPr>
            <a:r>
              <a:rPr lang="en-US" sz="2800" b="1" dirty="0">
                <a:solidFill>
                  <a:srgbClr val="0D0D0D"/>
                </a:solidFill>
              </a:rPr>
              <a:t>Value proposition:</a:t>
            </a:r>
          </a:p>
          <a:p>
            <a:pPr algn="l"/>
            <a:r>
              <a:rPr lang="en-US" sz="2400" dirty="0">
                <a:solidFill>
                  <a:srgbClr val="0D0D0D"/>
                </a:solidFill>
              </a:rPr>
              <a:t>          Our denoising solution offers unparalleled                advantages in image restoration and                          enhancement.</a:t>
            </a:r>
            <a:r>
              <a:rPr lang="en-US" sz="1200" dirty="0">
                <a:solidFill>
                  <a:srgbClr val="0D0D0D"/>
                </a:solidFill>
              </a:rPr>
              <a:t> </a:t>
            </a:r>
            <a:endParaRPr lang="en-US" dirty="0"/>
          </a:p>
          <a:p>
            <a:pPr marL="171450" indent="-171450" algn="l">
              <a:buFont typeface="Arial"/>
              <a:buChar char="•"/>
            </a:pPr>
            <a:endParaRPr lang="en-US" sz="1200" dirty="0">
              <a:solidFill>
                <a:srgbClr val="0D0D0D"/>
              </a:solidFill>
            </a:endParaRPr>
          </a:p>
          <a:p>
            <a:pPr marL="171450" indent="-171450" algn="l">
              <a:buFont typeface="Arial"/>
              <a:buChar char="•"/>
            </a:pPr>
            <a:endParaRPr lang="en-US" sz="1200" dirty="0">
              <a:solidFill>
                <a:srgbClr val="0D0D0D"/>
              </a:solidFill>
            </a:endParaRPr>
          </a:p>
          <a:p>
            <a:pPr algn="l"/>
            <a:endParaRPr lang="en-US" sz="1200" dirty="0">
              <a:solidFill>
                <a:srgbClr val="0D0D0D"/>
              </a:solidFill>
            </a:endParaRPr>
          </a:p>
          <a:p>
            <a:pPr algn="l"/>
            <a:endParaRPr lang="en-US" sz="1200" dirty="0">
              <a:solidFill>
                <a:srgbClr val="0D0D0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nchor="t">
            <a:spAutoFit/>
          </a:bodyPr>
          <a:lstStyle/>
          <a:p>
            <a:pPr marL="193675">
              <a:spcBef>
                <a:spcPts val="130"/>
              </a:spcBef>
            </a:pPr>
            <a:r>
              <a:rPr sz="4250" dirty="0"/>
              <a:t>THE</a:t>
            </a:r>
            <a:r>
              <a:rPr sz="4250" spc="20" dirty="0"/>
              <a:t> </a:t>
            </a:r>
            <a:r>
              <a:rPr sz="4250" dirty="0"/>
              <a:t>WOW</a:t>
            </a:r>
            <a:r>
              <a:rPr sz="4250" spc="90" dirty="0"/>
              <a:t> </a:t>
            </a:r>
            <a:r>
              <a:rPr sz="4250" dirty="0"/>
              <a:t>IN </a:t>
            </a:r>
            <a:r>
              <a:rPr lang="en-US" sz="4250" dirty="0"/>
              <a:t>OUR </a:t>
            </a:r>
            <a:r>
              <a:rPr lang="en-US"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C3F16FF-76CF-96E0-B2EB-544E3EE01E16}"/>
              </a:ext>
            </a:extLst>
          </p:cNvPr>
          <p:cNvSpPr txBox="1"/>
          <p:nvPr/>
        </p:nvSpPr>
        <p:spPr>
          <a:xfrm>
            <a:off x="2726438" y="2011777"/>
            <a:ext cx="581721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a:buChar char="•"/>
            </a:pPr>
            <a:r>
              <a:rPr lang="en-US" sz="2400" dirty="0">
                <a:solidFill>
                  <a:srgbClr val="0D0D0D"/>
                </a:solidFill>
              </a:rPr>
              <a:t>Project harnesses the power of cutting-edge Generative Adversarial Networks (GANs) to transform noisy, grainy images into stunningly clear and vibrant visuals.</a:t>
            </a:r>
          </a:p>
          <a:p>
            <a:pPr marL="342900" indent="-342900" algn="l">
              <a:buFont typeface="Arial"/>
              <a:buChar char="•"/>
            </a:pPr>
            <a:endParaRPr lang="en-US" sz="2400" dirty="0">
              <a:solidFill>
                <a:srgbClr val="0D0D0D"/>
              </a:solidFill>
            </a:endParaRPr>
          </a:p>
          <a:p>
            <a:pPr marL="342900" indent="-342900" algn="l">
              <a:buFont typeface="Arial"/>
              <a:buChar char="•"/>
            </a:pPr>
            <a:endParaRPr lang="en-US" sz="2400" dirty="0">
              <a:solidFill>
                <a:srgbClr val="0D0D0D"/>
              </a:solidFill>
            </a:endParaRPr>
          </a:p>
          <a:p>
            <a:pPr marL="342900" indent="-342900" algn="l">
              <a:buFont typeface="Arial"/>
              <a:buChar char="•"/>
            </a:pPr>
            <a:r>
              <a:rPr lang="en-US" sz="2400" dirty="0">
                <a:solidFill>
                  <a:srgbClr val="0D0D0D"/>
                </a:solidFill>
              </a:rPr>
              <a:t>Revolutionize the way noise is eliminated from images, unlocking new possibilities for high-fidelity visual content across industries ranging from medical imaging to surveillance, photography, and beyond.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B1694C9-A465-FFC2-4E07-B93E1BD213E3}"/>
              </a:ext>
            </a:extLst>
          </p:cNvPr>
          <p:cNvSpPr txBox="1"/>
          <p:nvPr/>
        </p:nvSpPr>
        <p:spPr>
          <a:xfrm>
            <a:off x="581054" y="2015637"/>
            <a:ext cx="813127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rgbClr val="0D0D0D"/>
                </a:solidFill>
              </a:rPr>
              <a:t>The generator aims to minimize the perceptual difference between its denoised outputs and the corresponding clean images, while the discriminator endeavors to accurately classify real and fake images. </a:t>
            </a:r>
            <a:endParaRPr lang="en-US" sz="2400" dirty="0"/>
          </a:p>
          <a:p>
            <a:pPr algn="l"/>
            <a:endParaRPr lang="en-US" sz="2400" dirty="0">
              <a:solidFill>
                <a:srgbClr val="0D0D0D"/>
              </a:solidFill>
            </a:endParaRPr>
          </a:p>
          <a:p>
            <a:pPr algn="l"/>
            <a:r>
              <a:rPr lang="en-US" sz="2400" dirty="0">
                <a:solidFill>
                  <a:srgbClr val="0D0D0D"/>
                </a:solidFill>
              </a:rPr>
              <a:t>Throughout training, the GAN's components engage in an adversarial interplay, where the generator aims to produce increasingly realistic denoised images, while the discriminator strives to differentiate between real and generated images.</a:t>
            </a:r>
            <a:endParaRPr lang="en-US" sz="2400">
              <a:solidFill>
                <a:srgbClr val="000000"/>
              </a:solidFill>
            </a:endParaRPr>
          </a:p>
          <a:p>
            <a:pPr algn="l"/>
            <a:endParaRPr lang="en-US" sz="2400" dirty="0">
              <a:solidFill>
                <a:srgbClr val="0D0D0D"/>
              </a:solidFill>
            </a:endParaRPr>
          </a:p>
          <a:p>
            <a:pPr algn="l"/>
            <a:r>
              <a:rPr lang="en-US" sz="2400" dirty="0">
                <a:solidFill>
                  <a:srgbClr val="0D0D0D"/>
                </a:solidFill>
              </a:rPr>
              <a:t> This iterative process continues until convergence. Evaluation on a separate validation dataset is crucial to assess the GAN's performance in denoising unseen images.</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171</Words>
  <Application>Microsoft Office PowerPoint</Application>
  <PresentationFormat>Widescreen</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OUR  SOLUTION AND ITS VALUE PROPOSITION</vt:lpstr>
      <vt:lpstr>THE WOW IN 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ismail - [2010]</cp:lastModifiedBy>
  <cp:revision>220</cp:revision>
  <dcterms:created xsi:type="dcterms:W3CDTF">2024-04-01T14:36:09Z</dcterms:created>
  <dcterms:modified xsi:type="dcterms:W3CDTF">2024-04-04T14:22:53Z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