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C3D4-081E-4A03-91AF-8B1CC043819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2989-4CF4-4744-A882-95FB9E4F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C3D4-081E-4A03-91AF-8B1CC043819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2989-4CF4-4744-A882-95FB9E4F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4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C3D4-081E-4A03-91AF-8B1CC043819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2989-4CF4-4744-A882-95FB9E4F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83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C3D4-081E-4A03-91AF-8B1CC043819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2989-4CF4-4744-A882-95FB9E4F2E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4156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C3D4-081E-4A03-91AF-8B1CC043819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2989-4CF4-4744-A882-95FB9E4F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07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C3D4-081E-4A03-91AF-8B1CC043819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2989-4CF4-4744-A882-95FB9E4F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19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C3D4-081E-4A03-91AF-8B1CC043819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2989-4CF4-4744-A882-95FB9E4F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44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C3D4-081E-4A03-91AF-8B1CC043819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2989-4CF4-4744-A882-95FB9E4F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12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C3D4-081E-4A03-91AF-8B1CC043819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2989-4CF4-4744-A882-95FB9E4F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1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C3D4-081E-4A03-91AF-8B1CC043819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2989-4CF4-4744-A882-95FB9E4F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3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C3D4-081E-4A03-91AF-8B1CC043819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2989-4CF4-4744-A882-95FB9E4F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5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C3D4-081E-4A03-91AF-8B1CC043819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2989-4CF4-4744-A882-95FB9E4F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6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C3D4-081E-4A03-91AF-8B1CC043819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2989-4CF4-4744-A882-95FB9E4F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8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C3D4-081E-4A03-91AF-8B1CC043819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2989-4CF4-4744-A882-95FB9E4F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8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C3D4-081E-4A03-91AF-8B1CC043819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2989-4CF4-4744-A882-95FB9E4F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4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C3D4-081E-4A03-91AF-8B1CC043819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2989-4CF4-4744-A882-95FB9E4F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0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C3D4-081E-4A03-91AF-8B1CC043819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2989-4CF4-4744-A882-95FB9E4F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6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F0C3D4-081E-4A03-91AF-8B1CC043819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B2989-4CF4-4744-A882-95FB9E4F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31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1706" y="1234966"/>
            <a:ext cx="8825659" cy="2104697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KEY LOGGER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2437216" y="3226676"/>
            <a:ext cx="8825659" cy="24121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879834" y="2974428"/>
            <a:ext cx="8824913" cy="246993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Presented By</a:t>
            </a:r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48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Eras Bold ITC" panose="020B0907030504020204" pitchFamily="34" charset="0"/>
              </a:rPr>
              <a:t>Vigneshwaran</a:t>
            </a:r>
            <a:r>
              <a:rPr lang="en-US" sz="4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Eras Bold ITC" panose="020B0907030504020204" pitchFamily="34" charset="0"/>
              </a:rPr>
              <a:t> 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Eras Bold ITC" panose="020B0907030504020204" pitchFamily="34" charset="0"/>
              </a:rPr>
              <a:t> </a:t>
            </a:r>
            <a:r>
              <a:rPr lang="en-US" sz="48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Eras Bold ITC" panose="020B0907030504020204" pitchFamily="34" charset="0"/>
              </a:rPr>
              <a:t>Anjalai</a:t>
            </a:r>
            <a:r>
              <a:rPr lang="en-US" sz="4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Eras Bold ITC" panose="020B0907030504020204" pitchFamily="34" charset="0"/>
              </a:rPr>
              <a:t> </a:t>
            </a:r>
            <a:r>
              <a:rPr lang="en-US" sz="48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Eras Bold ITC" panose="020B0907030504020204" pitchFamily="34" charset="0"/>
              </a:rPr>
              <a:t>ammal</a:t>
            </a:r>
            <a:r>
              <a:rPr lang="en-US" sz="4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Eras Bold ITC" panose="020B0907030504020204" pitchFamily="34" charset="0"/>
              </a:rPr>
              <a:t> </a:t>
            </a:r>
            <a:r>
              <a:rPr lang="en-US" sz="48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Eras Bold ITC" panose="020B0907030504020204" pitchFamily="34" charset="0"/>
              </a:rPr>
              <a:t>mahalingam</a:t>
            </a:r>
            <a:r>
              <a:rPr lang="en-US" sz="4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Eras Bold ITC" panose="020B0907030504020204" pitchFamily="34" charset="0"/>
              </a:rPr>
              <a:t> engineering college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Eras Bold ITC" panose="020B0907030504020204" pitchFamily="34" charset="0"/>
              </a:rPr>
              <a:t> </a:t>
            </a:r>
            <a:r>
              <a:rPr lang="en-US" sz="48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Eras Bold ITC" panose="020B0907030504020204" pitchFamily="34" charset="0"/>
              </a:rPr>
              <a:t>B.Tech</a:t>
            </a:r>
            <a:r>
              <a:rPr lang="en-US" sz="4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Eras Bold ITC" panose="020B0907030504020204" pitchFamily="34" charset="0"/>
              </a:rPr>
              <a:t> – Information technology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Eras Bold ITC" panose="020B0907030504020204" pitchFamily="34" charset="0"/>
              </a:rPr>
              <a:t> KOVILVENNI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63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02676"/>
            <a:ext cx="8946541" cy="454572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/>
              <a:t>Keylogger</a:t>
            </a:r>
            <a:r>
              <a:rPr lang="en-US" b="1" dirty="0"/>
              <a:t> Definition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"A </a:t>
            </a:r>
            <a:r>
              <a:rPr lang="en-US" dirty="0" err="1"/>
              <a:t>keylogger</a:t>
            </a:r>
            <a:r>
              <a:rPr lang="en-US" dirty="0"/>
              <a:t> is a type of surveillance software (considered to be either software or spyware) that has the capability to record every keystroke you make to a log file, usually encrypted." - Source: </a:t>
            </a:r>
            <a:r>
              <a:rPr lang="en-US" dirty="0" err="1"/>
              <a:t>TechTerms</a:t>
            </a:r>
            <a:endParaRPr lang="en-US" dirty="0"/>
          </a:p>
          <a:p>
            <a:r>
              <a:rPr lang="en-US" b="1" dirty="0"/>
              <a:t>Types of </a:t>
            </a:r>
            <a:r>
              <a:rPr lang="en-US" b="1" dirty="0" err="1"/>
              <a:t>Keyloggers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Keyloggers</a:t>
            </a:r>
            <a:r>
              <a:rPr lang="en-US" dirty="0"/>
              <a:t> can be categorized into two main types: hardware </a:t>
            </a:r>
            <a:r>
              <a:rPr lang="en-US" dirty="0" err="1"/>
              <a:t>keyloggers</a:t>
            </a:r>
            <a:r>
              <a:rPr lang="en-US" dirty="0"/>
              <a:t> and software </a:t>
            </a:r>
            <a:r>
              <a:rPr lang="en-US" dirty="0" err="1"/>
              <a:t>keyloggers</a:t>
            </a:r>
            <a:r>
              <a:rPr lang="en-US" dirty="0"/>
              <a:t>." - Source: Norton</a:t>
            </a:r>
          </a:p>
          <a:p>
            <a:r>
              <a:rPr lang="en-US" b="1" dirty="0"/>
              <a:t>Legitimate Use Cases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Keyloggers</a:t>
            </a:r>
            <a:r>
              <a:rPr lang="en-US" dirty="0"/>
              <a:t> can be used for legitimate purposes such as parental control, employee monitoring, and computer security testing." - Source: </a:t>
            </a:r>
            <a:r>
              <a:rPr lang="en-US" dirty="0" err="1"/>
              <a:t>LifeWire</a:t>
            </a:r>
            <a:endParaRPr lang="en-US" dirty="0"/>
          </a:p>
          <a:p>
            <a:r>
              <a:rPr lang="en-US" b="1" dirty="0"/>
              <a:t>Security Concerns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"However, </a:t>
            </a:r>
            <a:r>
              <a:rPr lang="en-US" dirty="0" err="1"/>
              <a:t>keyloggers</a:t>
            </a:r>
            <a:r>
              <a:rPr lang="en-US" dirty="0"/>
              <a:t> also pose security risks if used maliciously, as they can capture sensitive information such as passwords and personal data." - Source: </a:t>
            </a:r>
            <a:r>
              <a:rPr lang="en-US" dirty="0" err="1"/>
              <a:t>PCMag</a:t>
            </a:r>
            <a:endParaRPr lang="en-US" dirty="0"/>
          </a:p>
          <a:p>
            <a:r>
              <a:rPr lang="en-US" b="1" dirty="0"/>
              <a:t>Detection and Prevention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"Detecting and preventing </a:t>
            </a:r>
            <a:r>
              <a:rPr lang="en-US" dirty="0" err="1"/>
              <a:t>keyloggers</a:t>
            </a:r>
            <a:r>
              <a:rPr lang="en-US" dirty="0"/>
              <a:t> often involves using anti-malware software,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4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181" y="266251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              </a:t>
            </a:r>
            <a:r>
              <a:rPr lang="en-US" sz="5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Thank</a:t>
            </a:r>
            <a:r>
              <a:rPr lang="en-US" sz="5400" b="1" dirty="0" smtClean="0"/>
              <a:t> </a:t>
            </a:r>
            <a:r>
              <a:rPr lang="en-US" sz="5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cs typeface="Andalus" panose="02020603050405020304" pitchFamily="18" charset="-78"/>
              </a:rPr>
              <a:t>You</a:t>
            </a:r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41130"/>
            <a:ext cx="9404723" cy="1212117"/>
          </a:xfrm>
        </p:spPr>
        <p:txBody>
          <a:bodyPr/>
          <a:lstStyle/>
          <a:p>
            <a:r>
              <a:rPr lang="en-US" b="1" i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OUTLINE</a:t>
            </a:r>
            <a:endParaRPr lang="en-US" b="1" i="1" dirty="0">
              <a:solidFill>
                <a:schemeClr val="bg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i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Problem Statement (Should not include solution)</a:t>
            </a:r>
          </a:p>
          <a:p>
            <a:endParaRPr lang="en-US" sz="1800" b="1" i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1800" b="1" i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Proposed System/Solution</a:t>
            </a:r>
          </a:p>
          <a:p>
            <a:endParaRPr lang="en-US" sz="1800" b="1" i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1800" b="1" i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System Development Approach (Technology Used)</a:t>
            </a:r>
          </a:p>
          <a:p>
            <a:endParaRPr lang="en-US" sz="1800" b="1" i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1800" b="1" i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Algorithm &amp; Deployment</a:t>
            </a:r>
          </a:p>
          <a:p>
            <a:endParaRPr lang="en-US" sz="1800" b="1" i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1800" b="1" i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Result</a:t>
            </a:r>
            <a:endParaRPr lang="en-US" sz="1800" b="1" i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sz="1800" b="1" i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1800" b="1" i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Conclusion</a:t>
            </a:r>
          </a:p>
          <a:p>
            <a:endParaRPr lang="en-US" sz="1800" b="1" i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1800" b="1" i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Future Scope</a:t>
            </a:r>
          </a:p>
          <a:p>
            <a:endParaRPr lang="en-US" sz="1800" b="1" i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1800" b="1" i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0139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37104"/>
            <a:ext cx="9404723" cy="1400530"/>
          </a:xfrm>
        </p:spPr>
        <p:txBody>
          <a:bodyPr/>
          <a:lstStyle/>
          <a:p>
            <a:r>
              <a:rPr lang="en-US" b="1" i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PROBLEM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b="1" i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a </a:t>
            </a:r>
            <a:r>
              <a:rPr lang="en-US" dirty="0" err="1"/>
              <a:t>keylogger</a:t>
            </a:r>
            <a:r>
              <a:rPr lang="en-US" dirty="0"/>
              <a:t> application involves numerous technical and ethical considerations.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primary objective is to create a software program capable of recording keystrokes on a computer system without being detected, typically for purposes such as monitoring user activity or enhancing cybersecurity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However, the development of such software raises complex challenges and requires careful attention to various factors, including: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68166"/>
            <a:ext cx="9404723" cy="1685082"/>
          </a:xfrm>
        </p:spPr>
        <p:txBody>
          <a:bodyPr/>
          <a:lstStyle/>
          <a:p>
            <a:r>
              <a:rPr lang="en-US" b="1" i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ea typeface="Adobe Ming Std L" panose="02020300000000000000" pitchFamily="18" charset="-128"/>
                <a:cs typeface="Adobe Hebrew" panose="02040503050201020203" pitchFamily="18" charset="-79"/>
              </a:rPr>
              <a:t>PROPOSED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b="1" i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cs typeface="Adobe Hebrew" panose="02040503050201020203" pitchFamily="18" charset="-79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719" y="1198179"/>
            <a:ext cx="10121736" cy="573864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Implement Anti-</a:t>
            </a:r>
            <a:r>
              <a:rPr lang="en-US" b="1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Keylogger</a:t>
            </a:r>
            <a:r>
              <a:rPr lang="en-US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Software: Utilize specialized software designed to detect and remove </a:t>
            </a:r>
            <a:r>
              <a:rPr lang="en-US" b="1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keyloggers</a:t>
            </a:r>
            <a:r>
              <a:rPr lang="en-US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from the system. These programs can scan for known </a:t>
            </a:r>
            <a:r>
              <a:rPr lang="en-US" b="1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keylogger</a:t>
            </a:r>
            <a:r>
              <a:rPr lang="en-US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signatures and provide real-time protection against their activities.</a:t>
            </a:r>
          </a:p>
          <a:p>
            <a:r>
              <a:rPr lang="en-US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Regular System Scans: Schedule regular scans of the system using reputable antivirus and anti-malware software. This can help detect and remove any malicious software, including </a:t>
            </a:r>
            <a:r>
              <a:rPr lang="en-US" b="1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keyloggers</a:t>
            </a:r>
            <a:r>
              <a:rPr lang="en-US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, that may have been installed on the system.</a:t>
            </a:r>
          </a:p>
          <a:p>
            <a:r>
              <a:rPr lang="en-US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Update Operating System and Software: Ensure that the operating system and all installed software are up to date with the latest security patches and updates. This helps to mitigate vulnerabilities that could be exploited by </a:t>
            </a:r>
            <a:r>
              <a:rPr lang="en-US" b="1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keyloggers</a:t>
            </a:r>
            <a:r>
              <a:rPr lang="en-US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and other malware.</a:t>
            </a:r>
          </a:p>
          <a:p>
            <a:r>
              <a:rPr lang="en-US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Practice Safe Browsing Habits: Educate users on safe browsing practices to avoid inadvertently downloading malicious software. This includes being cautious of suspicious websites, links, and email attachments.</a:t>
            </a:r>
          </a:p>
          <a:p>
            <a:r>
              <a:rPr lang="en-US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Use Virtual Keyboards: Encourage the use of virtual keyboards for sensitive activities such as online banking and entering passwords. Virtual keyboards can help prevent </a:t>
            </a:r>
            <a:r>
              <a:rPr lang="en-US" b="1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keyloggers</a:t>
            </a:r>
            <a:r>
              <a:rPr lang="en-US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from capturing keystrokes by allowing users to input characters using mouse clicks.</a:t>
            </a:r>
          </a:p>
          <a:p>
            <a:r>
              <a:rPr lang="en-US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Employ Two-Factor Authentication (2FA): Implement two-factor authentication wherever possible to add an extra layer of security. Even if a </a:t>
            </a:r>
            <a:r>
              <a:rPr lang="en-US" b="1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keylogger</a:t>
            </a:r>
            <a:r>
              <a:rPr lang="en-US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captures login credentials, 2FA can prevent unauthorized access by requiring a second form of authentication.</a:t>
            </a:r>
          </a:p>
          <a:p>
            <a:r>
              <a:rPr lang="en-US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Employee Training: Conduct cybersecurity awareness training sessions for employees to educate them about the risks of </a:t>
            </a:r>
            <a:r>
              <a:rPr lang="en-US" b="1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keyloggers</a:t>
            </a:r>
            <a:r>
              <a:rPr lang="en-US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and how to recognize and avoid potential threats.</a:t>
            </a:r>
          </a:p>
          <a:p>
            <a:r>
              <a:rPr lang="en-US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Network Monitoring: Monitor network traffic for any suspicious activity that may indicate the presence of a </a:t>
            </a:r>
            <a:r>
              <a:rPr lang="en-US" b="1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keylogger</a:t>
            </a:r>
            <a:r>
              <a:rPr lang="en-US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or other malware. Intrusion detection systems (IDS) and intrusion prevention systems (IPS) can help in detecting and blocking malicious network traffic.</a:t>
            </a:r>
          </a:p>
          <a:p>
            <a:r>
              <a:rPr lang="en-US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Endpoint Security Measures: Deploy endpoint security solutions such as firewalls and intrusion detection/prevention systems to protect individual devices from </a:t>
            </a:r>
            <a:r>
              <a:rPr lang="en-US" b="1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keyloggers</a:t>
            </a:r>
            <a:r>
              <a:rPr lang="en-US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and other threats.</a:t>
            </a:r>
          </a:p>
          <a:p>
            <a:r>
              <a:rPr lang="en-US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 Encryption: Implement encryption protocols to protect sensitive data both in transit and at rest. This helps prevent unauthorized access to data even if a </a:t>
            </a:r>
            <a:r>
              <a:rPr lang="en-US" b="1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keylogger</a:t>
            </a:r>
            <a:r>
              <a:rPr lang="en-US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manages to capture it.</a:t>
            </a:r>
          </a:p>
          <a:p>
            <a:endParaRPr lang="en-US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53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42208"/>
            <a:ext cx="9404723" cy="1400530"/>
          </a:xfrm>
        </p:spPr>
        <p:txBody>
          <a:bodyPr/>
          <a:lstStyle/>
          <a:p>
            <a:r>
              <a:rPr lang="en-US" b="1" i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SYSTEM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b="1" i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Risk </a:t>
            </a:r>
            <a:r>
              <a:rPr lang="en-US" b="1" dirty="0" smtClean="0"/>
              <a:t>Assessment</a:t>
            </a:r>
          </a:p>
          <a:p>
            <a:r>
              <a:rPr lang="en-US" b="1" dirty="0"/>
              <a:t>Technology </a:t>
            </a:r>
            <a:r>
              <a:rPr lang="en-US" b="1" dirty="0" smtClean="0"/>
              <a:t>Implementation</a:t>
            </a:r>
          </a:p>
          <a:p>
            <a:r>
              <a:rPr lang="en-US" b="1" dirty="0"/>
              <a:t>Policy </a:t>
            </a:r>
            <a:r>
              <a:rPr lang="en-US" b="1" dirty="0" smtClean="0"/>
              <a:t>Development</a:t>
            </a:r>
            <a:endParaRPr lang="en-US" dirty="0"/>
          </a:p>
          <a:p>
            <a:r>
              <a:rPr lang="en-US" b="1" dirty="0"/>
              <a:t>Continuous </a:t>
            </a:r>
            <a:r>
              <a:rPr lang="en-US" b="1" dirty="0" smtClean="0"/>
              <a:t>Monitoring</a:t>
            </a:r>
            <a:endParaRPr lang="en-US" dirty="0"/>
          </a:p>
          <a:p>
            <a:r>
              <a:rPr lang="en-US" b="1" dirty="0"/>
              <a:t>User Awareness </a:t>
            </a:r>
            <a:r>
              <a:rPr lang="en-US" b="1" dirty="0" smtClean="0"/>
              <a:t>Training</a:t>
            </a:r>
          </a:p>
          <a:p>
            <a:r>
              <a:rPr lang="en-US" b="1" dirty="0"/>
              <a:t>Regular Audits and </a:t>
            </a:r>
            <a:r>
              <a:rPr lang="en-US" b="1" dirty="0" smtClean="0"/>
              <a:t>Assessments</a:t>
            </a:r>
          </a:p>
          <a:p>
            <a:r>
              <a:rPr lang="en-US" b="1" dirty="0"/>
              <a:t>Incident Response </a:t>
            </a:r>
            <a:r>
              <a:rPr lang="en-US" b="1" dirty="0" smtClean="0"/>
              <a:t>Plan</a:t>
            </a:r>
          </a:p>
          <a:p>
            <a:r>
              <a:rPr lang="en-US" b="1" dirty="0"/>
              <a:t>Collaboration and Information Sharing</a:t>
            </a:r>
            <a:r>
              <a:rPr lang="en-US" dirty="0" smtClean="0"/>
              <a:t>:</a:t>
            </a:r>
          </a:p>
          <a:p>
            <a:r>
              <a:rPr lang="en-US" b="1" dirty="0"/>
              <a:t>Compliance and Regulatory </a:t>
            </a:r>
            <a:r>
              <a:rPr lang="en-US" b="1" dirty="0" smtClean="0"/>
              <a:t>Considerations</a:t>
            </a:r>
            <a:endParaRPr lang="en-US" dirty="0"/>
          </a:p>
          <a:p>
            <a:r>
              <a:rPr lang="en-US" b="1" dirty="0"/>
              <a:t>Regular Updates and Improvements</a:t>
            </a:r>
            <a:r>
              <a:rPr lang="en-US" dirty="0"/>
              <a:t>: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1702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cs typeface="Adobe Hebrew" panose="02040503050201020203" pitchFamily="18" charset="-79"/>
              </a:rPr>
              <a:t>ALGORITHM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&amp; </a:t>
            </a:r>
            <a:r>
              <a:rPr lang="en-US" b="1" i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cs typeface="Adobe Hebrew" panose="02040503050201020203" pitchFamily="18" charset="-79"/>
              </a:rP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Algorithm:</a:t>
            </a:r>
            <a:endParaRPr lang="en-US" dirty="0"/>
          </a:p>
          <a:p>
            <a:r>
              <a:rPr lang="en-US" b="1" dirty="0"/>
              <a:t>Keystroke Encryption:</a:t>
            </a:r>
            <a:r>
              <a:rPr lang="en-US" dirty="0"/>
              <a:t> Encrypt keystrokes at the keyboard driver level before processing by the OS.</a:t>
            </a:r>
          </a:p>
          <a:p>
            <a:r>
              <a:rPr lang="en-US" b="1" dirty="0"/>
              <a:t>Anomaly Detection:</a:t>
            </a:r>
            <a:r>
              <a:rPr lang="en-US" dirty="0"/>
              <a:t> Use machine learning to identify abnormal keystroke patterns.</a:t>
            </a:r>
          </a:p>
          <a:p>
            <a:r>
              <a:rPr lang="en-US" b="1" dirty="0"/>
              <a:t>Process Isolation:</a:t>
            </a:r>
            <a:r>
              <a:rPr lang="en-US" dirty="0"/>
              <a:t> Sandbox potentially malicious processes to prevent access to keystrokes.</a:t>
            </a:r>
          </a:p>
          <a:p>
            <a:r>
              <a:rPr lang="en-US" b="1" dirty="0" smtClean="0"/>
              <a:t>Deployment:</a:t>
            </a:r>
          </a:p>
          <a:p>
            <a:r>
              <a:rPr lang="en-US" b="1" dirty="0"/>
              <a:t>Integration:</a:t>
            </a:r>
            <a:r>
              <a:rPr lang="en-US" dirty="0"/>
              <a:t> Incorporate prevention algorithms into existing endpoint security solutions.</a:t>
            </a:r>
          </a:p>
          <a:p>
            <a:r>
              <a:rPr lang="en-US" b="1" dirty="0"/>
              <a:t>Network-wide Deployment:</a:t>
            </a:r>
            <a:r>
              <a:rPr lang="en-US" dirty="0"/>
              <a:t> Deploy across all endpoints including desktops, laptops, and mobile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7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latin typeface="Adobe Garamond Pro" panose="02020502060506020403" pitchFamily="18" charset="0"/>
              </a:rPr>
              <a:t>The result for </a:t>
            </a:r>
            <a:r>
              <a:rPr lang="en-US" b="1" i="1" dirty="0" err="1">
                <a:latin typeface="Adobe Garamond Pro" panose="02020502060506020403" pitchFamily="18" charset="0"/>
              </a:rPr>
              <a:t>keylogger</a:t>
            </a:r>
            <a:r>
              <a:rPr lang="en-US" b="1" i="1" dirty="0">
                <a:latin typeface="Adobe Garamond Pro" panose="02020502060506020403" pitchFamily="18" charset="0"/>
              </a:rPr>
              <a:t> prevention efforts should ideally manifest as a significant reduction in successful </a:t>
            </a:r>
            <a:r>
              <a:rPr lang="en-US" b="1" i="1" dirty="0" err="1">
                <a:latin typeface="Adobe Garamond Pro" panose="02020502060506020403" pitchFamily="18" charset="0"/>
              </a:rPr>
              <a:t>keylogger</a:t>
            </a:r>
            <a:r>
              <a:rPr lang="en-US" b="1" i="1" dirty="0">
                <a:latin typeface="Adobe Garamond Pro" panose="02020502060506020403" pitchFamily="18" charset="0"/>
              </a:rPr>
              <a:t> attacks and a strengthened overall security posture</a:t>
            </a:r>
            <a:r>
              <a:rPr lang="en-U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16084"/>
            <a:ext cx="9404723" cy="1400530"/>
          </a:xfrm>
        </p:spPr>
        <p:txBody>
          <a:bodyPr/>
          <a:lstStyle/>
          <a:p>
            <a:r>
              <a:rPr lang="en-US" b="1" i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In conclusion, implementing robust measures to prevent </a:t>
            </a:r>
            <a:r>
              <a:rPr lang="en-US" b="1" i="1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keyloggers</a:t>
            </a:r>
            <a:r>
              <a:rPr lang="en-US" b="1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 is essential for safeguarding sensitive information and maintaining a secure computing environment. By deploying advanced algorithms for detection and prevention, integrating these solutions seamlessly into existing infrastructure, and educating users on </a:t>
            </a:r>
            <a:r>
              <a:rPr lang="en-US" b="1" i="1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keylogger</a:t>
            </a:r>
            <a:r>
              <a:rPr lang="en-US" b="1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 threats, organizations can significantly reduce the risk of successful attacks.</a:t>
            </a:r>
            <a:endParaRPr lang="en-US" b="1" i="1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8082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699" y="1576551"/>
            <a:ext cx="8946541" cy="4540469"/>
          </a:xfrm>
        </p:spPr>
        <p:txBody>
          <a:bodyPr>
            <a:normAutofit/>
          </a:bodyPr>
          <a:lstStyle/>
          <a:p>
            <a:r>
              <a:rPr lang="en-US" sz="1800" b="1" dirty="0"/>
              <a:t>it's crucial to approach any discussion about their future scope with ethical considerations in mind. While there are legitimate use cases for </a:t>
            </a:r>
            <a:r>
              <a:rPr lang="en-US" sz="1800" b="1" dirty="0" err="1"/>
              <a:t>keyloggers</a:t>
            </a:r>
            <a:r>
              <a:rPr lang="en-US" sz="1800" b="1" dirty="0"/>
              <a:t> in certain contexts, such as parental control software or cybersecurity testing, it's important to emphasize responsible usage and adherence to legal and ethical standards</a:t>
            </a:r>
            <a:r>
              <a:rPr lang="en-US" sz="1800" b="1" dirty="0" smtClean="0"/>
              <a:t>.</a:t>
            </a:r>
          </a:p>
          <a:p>
            <a:r>
              <a:rPr lang="en-US" b="1" dirty="0"/>
              <a:t>Enhanced Security </a:t>
            </a:r>
            <a:r>
              <a:rPr lang="en-US" b="1" dirty="0" smtClean="0"/>
              <a:t>Features</a:t>
            </a:r>
          </a:p>
          <a:p>
            <a:r>
              <a:rPr lang="en-US" b="1" dirty="0"/>
              <a:t>Contextual </a:t>
            </a:r>
            <a:r>
              <a:rPr lang="en-US" b="1" dirty="0" smtClean="0"/>
              <a:t>Analysis</a:t>
            </a:r>
          </a:p>
          <a:p>
            <a:r>
              <a:rPr lang="en-US" b="1" dirty="0"/>
              <a:t>Machine Learning and AI </a:t>
            </a:r>
            <a:r>
              <a:rPr lang="en-US" b="1" dirty="0" smtClean="0"/>
              <a:t>Integration</a:t>
            </a:r>
          </a:p>
          <a:p>
            <a:r>
              <a:rPr lang="en-US" b="1" dirty="0"/>
              <a:t>Compliance and </a:t>
            </a:r>
            <a:r>
              <a:rPr lang="en-US" b="1" dirty="0" smtClean="0"/>
              <a:t>Accountability</a:t>
            </a:r>
            <a:endParaRPr lang="en-US" dirty="0"/>
          </a:p>
          <a:p>
            <a:r>
              <a:rPr lang="en-US" b="1" dirty="0"/>
              <a:t>Integration with Endpoint Security </a:t>
            </a:r>
            <a:r>
              <a:rPr lang="en-US" b="1" dirty="0" smtClean="0"/>
              <a:t>Solutions</a:t>
            </a:r>
          </a:p>
          <a:p>
            <a:r>
              <a:rPr lang="en-US" b="1" dirty="0"/>
              <a:t>Focus on Ethical Use Cases</a:t>
            </a:r>
            <a:r>
              <a:rPr lang="en-US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8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</TotalTime>
  <Words>885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Adobe Fan Heiti Std B</vt:lpstr>
      <vt:lpstr>Adobe Gothic Std B</vt:lpstr>
      <vt:lpstr>Adobe Ming Std L</vt:lpstr>
      <vt:lpstr>Adobe Garamond Pro</vt:lpstr>
      <vt:lpstr>Adobe Hebrew</vt:lpstr>
      <vt:lpstr>Algerian</vt:lpstr>
      <vt:lpstr>Andalus</vt:lpstr>
      <vt:lpstr>Arial</vt:lpstr>
      <vt:lpstr>Century Gothic</vt:lpstr>
      <vt:lpstr>Eras Bold ITC</vt:lpstr>
      <vt:lpstr>Wingdings</vt:lpstr>
      <vt:lpstr>Wingdings 3</vt:lpstr>
      <vt:lpstr>Ion</vt:lpstr>
      <vt:lpstr>KEY LOGGER </vt:lpstr>
      <vt:lpstr>OUTLINE</vt:lpstr>
      <vt:lpstr>PROBLEM STATEMENT</vt:lpstr>
      <vt:lpstr>PROPOSED SOLUTION</vt:lpstr>
      <vt:lpstr>SYSTEM APPROACH</vt:lpstr>
      <vt:lpstr>ALGORITHM &amp; DEPLOYMENT</vt:lpstr>
      <vt:lpstr>RESULT</vt:lpstr>
      <vt:lpstr>CONCLUSION</vt:lpstr>
      <vt:lpstr>FUTURE SCOPE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LOGGER</dc:title>
  <dc:creator>3IT80</dc:creator>
  <cp:lastModifiedBy>3IT80</cp:lastModifiedBy>
  <cp:revision>12</cp:revision>
  <dcterms:created xsi:type="dcterms:W3CDTF">2024-04-04T05:39:08Z</dcterms:created>
  <dcterms:modified xsi:type="dcterms:W3CDTF">2024-04-04T07:39:36Z</dcterms:modified>
</cp:coreProperties>
</file>