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83276" y="2823150"/>
            <a:ext cx="813954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:VIGNESH WARAN K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:312214453/3EB8457B283F9ABA95F428F6E346B769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 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Words>597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82</cp:revision>
  <dcterms:created xsi:type="dcterms:W3CDTF">2024-03-29T15:07:22Z</dcterms:created>
  <dcterms:modified xsi:type="dcterms:W3CDTF">2024-09-02T10:09:38Z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