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Vigneshwaran.A</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511721205007</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endParaRPr lang="en-US" sz="1100" err="1">
              <a:solidFill>
                <a:schemeClr val="tx1"/>
              </a:solidFill>
            </a:endParaRP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7299</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AMGDT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Nalini Ksk</cp:lastModifiedBy>
  <cp:revision>24</cp:revision>
  <dcterms:created xsi:type="dcterms:W3CDTF">2024-04-05T06:27:00Z</dcterms:created>
  <dcterms:modified xsi:type="dcterms:W3CDTF">2024-04-08T07:06:54Z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1567CD5DF591484BBAE792FDED27E3A7_13</vt:lpwstr>
  </property>
  <property fmtid="{D5CDD505-2E9C-101B-9397-08002B2CF9AE}" pid="4" name="KSOProductBuildVer">
    <vt:lpwstr>1033-12.2.0.13489</vt:lpwstr>
  </property>
</Properties>
</file>