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59" r:id="rId5"/>
    <p:sldId id="290" r:id="rId6"/>
    <p:sldId id="461" r:id="rId7"/>
    <p:sldId id="457" r:id="rId8"/>
    <p:sldId id="469" r:id="rId9"/>
    <p:sldId id="454" r:id="rId10"/>
    <p:sldId id="455" r:id="rId11"/>
    <p:sldId id="479" r:id="rId12"/>
    <p:sldId id="456" r:id="rId13"/>
    <p:sldId id="345" r:id="rId14"/>
    <p:sldId id="357" r:id="rId15"/>
    <p:sldId id="463" r:id="rId16"/>
    <p:sldId id="396" r:id="rId17"/>
    <p:sldId id="464" r:id="rId18"/>
    <p:sldId id="480" r:id="rId19"/>
    <p:sldId id="482" r:id="rId20"/>
    <p:sldId id="481" r:id="rId21"/>
    <p:sldId id="315" r:id="rId22"/>
  </p:sldIdLst>
  <p:sldSz cx="9144000" cy="5143500" type="screen16x9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81">
          <p15:clr>
            <a:srgbClr val="A4A3A4"/>
          </p15:clr>
        </p15:guide>
        <p15:guide id="3" orient="horz" pos="78">
          <p15:clr>
            <a:srgbClr val="A4A3A4"/>
          </p15:clr>
        </p15:guide>
        <p15:guide id="5" pos="5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sudhan Reddy Moramganti" initials="MRM" lastIdx="13" clrIdx="0">
    <p:extLst>
      <p:ext uri="{19B8F6BF-5375-455C-9EA6-DF929625EA0E}">
        <p15:presenceInfo xmlns:p15="http://schemas.microsoft.com/office/powerpoint/2012/main" userId="S-1-5-21-266749940-1637964444-929701000-592426" providerId="AD"/>
      </p:ext>
    </p:extLst>
  </p:cmAuthor>
  <p:cmAuthor id="2" name="Naveen Kumar Jangam" initials="NKJ" lastIdx="3" clrIdx="1">
    <p:extLst>
      <p:ext uri="{19B8F6BF-5375-455C-9EA6-DF929625EA0E}">
        <p15:presenceInfo xmlns:p15="http://schemas.microsoft.com/office/powerpoint/2012/main" userId="S-1-5-21-266749940-1637964444-929701000-461110" providerId="AD"/>
      </p:ext>
    </p:extLst>
  </p:cmAuthor>
  <p:cmAuthor id="3" name="Sulabh Kukreja" initials="SK" lastIdx="15" clrIdx="2">
    <p:extLst>
      <p:ext uri="{19B8F6BF-5375-455C-9EA6-DF929625EA0E}">
        <p15:presenceInfo xmlns:p15="http://schemas.microsoft.com/office/powerpoint/2012/main" userId="S-1-5-21-266749940-1637964444-929701000-8357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5CF"/>
    <a:srgbClr val="F1592A"/>
    <a:srgbClr val="0079BD"/>
    <a:srgbClr val="E6D000"/>
    <a:srgbClr val="FFFFFF"/>
    <a:srgbClr val="003896"/>
    <a:srgbClr val="FDBB30"/>
    <a:srgbClr val="6D6E71"/>
    <a:srgbClr val="FF6600"/>
    <a:srgbClr val="8DC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434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06" y="72"/>
      </p:cViewPr>
      <p:guideLst>
        <p:guide orient="horz" pos="2981"/>
        <p:guide orient="horz" pos="7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2EA96-CFB3-4860-A449-B9B06FF3325A}" type="doc">
      <dgm:prSet loTypeId="urn:microsoft.com/office/officeart/2005/8/layout/vList2" loCatId="list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65AB8E1-803B-4A0B-88D6-6BBF80B2B24A}">
      <dgm:prSet phldrT="[Text]" custT="1"/>
      <dgm:spPr/>
      <dgm:t>
        <a:bodyPr/>
        <a:lstStyle/>
        <a:p>
          <a:pPr rtl="0"/>
          <a:r>
            <a:rPr lang="en-US" sz="2800" b="0" i="0" u="none" dirty="0" smtClean="0"/>
            <a:t>Operational Metrics</a:t>
          </a:r>
          <a:endParaRPr lang="en-US" sz="2800" b="0" dirty="0"/>
        </a:p>
      </dgm:t>
    </dgm:pt>
    <dgm:pt modelId="{56E14BD0-5A89-4EEE-8563-453E9576506D}" type="parTrans" cxnId="{AB053473-4234-4838-9BE1-364A9CA217E9}">
      <dgm:prSet/>
      <dgm:spPr/>
      <dgm:t>
        <a:bodyPr/>
        <a:lstStyle/>
        <a:p>
          <a:endParaRPr lang="en-US"/>
        </a:p>
      </dgm:t>
    </dgm:pt>
    <dgm:pt modelId="{6D4EC153-A39C-4C25-BF18-A52F023C1684}" type="sibTrans" cxnId="{AB053473-4234-4838-9BE1-364A9CA217E9}">
      <dgm:prSet/>
      <dgm:spPr/>
      <dgm:t>
        <a:bodyPr/>
        <a:lstStyle/>
        <a:p>
          <a:endParaRPr lang="en-US"/>
        </a:p>
      </dgm:t>
    </dgm:pt>
    <dgm:pt modelId="{11B88F08-58BA-43B7-8B32-09972A086D85}">
      <dgm:prSet custT="1"/>
      <dgm:spPr/>
      <dgm:t>
        <a:bodyPr/>
        <a:lstStyle/>
        <a:p>
          <a:r>
            <a:rPr lang="en-US" sz="2800" dirty="0" smtClean="0"/>
            <a:t>Appendix</a:t>
          </a:r>
          <a:endParaRPr lang="en-US" sz="2800" dirty="0"/>
        </a:p>
      </dgm:t>
    </dgm:pt>
    <dgm:pt modelId="{846CE0A6-8035-4B61-9B64-A8E95B245CC5}" type="parTrans" cxnId="{CE5FD1B9-322F-4763-AF0E-E8264C8085EC}">
      <dgm:prSet/>
      <dgm:spPr/>
      <dgm:t>
        <a:bodyPr/>
        <a:lstStyle/>
        <a:p>
          <a:endParaRPr lang="en-US"/>
        </a:p>
      </dgm:t>
    </dgm:pt>
    <dgm:pt modelId="{4CB9A14D-A525-4D68-8EED-92AC4C89E686}" type="sibTrans" cxnId="{CE5FD1B9-322F-4763-AF0E-E8264C8085EC}">
      <dgm:prSet/>
      <dgm:spPr/>
      <dgm:t>
        <a:bodyPr/>
        <a:lstStyle/>
        <a:p>
          <a:endParaRPr lang="en-US"/>
        </a:p>
      </dgm:t>
    </dgm:pt>
    <dgm:pt modelId="{9701A4A2-3776-40A7-8CB7-533AA22F0E32}">
      <dgm:prSet phldrT="[Text]" custT="1"/>
      <dgm:spPr/>
      <dgm:t>
        <a:bodyPr/>
        <a:lstStyle/>
        <a:p>
          <a:pPr rtl="0"/>
          <a:r>
            <a:rPr lang="en-US" sz="2800" b="0" dirty="0" smtClean="0"/>
            <a:t>Activities Update</a:t>
          </a:r>
          <a:endParaRPr lang="en-US" sz="2800" b="0" dirty="0"/>
        </a:p>
      </dgm:t>
    </dgm:pt>
    <dgm:pt modelId="{DA4AEE18-6967-4BAD-9CA5-FFE6EE2D5006}" type="parTrans" cxnId="{CF59B9E0-D5B5-4BCB-80D2-B6D01FE10CF8}">
      <dgm:prSet/>
      <dgm:spPr/>
      <dgm:t>
        <a:bodyPr/>
        <a:lstStyle/>
        <a:p>
          <a:endParaRPr lang="en-US"/>
        </a:p>
      </dgm:t>
    </dgm:pt>
    <dgm:pt modelId="{3FA17D44-CFCD-4590-AB5D-AAA67C9C00A1}" type="sibTrans" cxnId="{CF59B9E0-D5B5-4BCB-80D2-B6D01FE10CF8}">
      <dgm:prSet/>
      <dgm:spPr/>
      <dgm:t>
        <a:bodyPr/>
        <a:lstStyle/>
        <a:p>
          <a:endParaRPr lang="en-US"/>
        </a:p>
      </dgm:t>
    </dgm:pt>
    <dgm:pt modelId="{E44B6631-4202-4143-B886-6FD43A4B4C4D}">
      <dgm:prSet custT="1"/>
      <dgm:spPr/>
      <dgm:t>
        <a:bodyPr/>
        <a:lstStyle/>
        <a:p>
          <a:r>
            <a:rPr lang="en-US" sz="2800" dirty="0" smtClean="0"/>
            <a:t>SLAs</a:t>
          </a:r>
          <a:endParaRPr lang="en-US" sz="2800" dirty="0"/>
        </a:p>
      </dgm:t>
    </dgm:pt>
    <dgm:pt modelId="{F4680A36-C88E-421C-AE3A-68F5D9B4387A}" type="sibTrans" cxnId="{4F187EDF-3245-4488-AF7C-D9B96C4CE938}">
      <dgm:prSet/>
      <dgm:spPr/>
      <dgm:t>
        <a:bodyPr/>
        <a:lstStyle/>
        <a:p>
          <a:endParaRPr lang="en-US"/>
        </a:p>
      </dgm:t>
    </dgm:pt>
    <dgm:pt modelId="{621825BF-A2D4-42E7-BD50-AD43817CF075}" type="parTrans" cxnId="{4F187EDF-3245-4488-AF7C-D9B96C4CE938}">
      <dgm:prSet/>
      <dgm:spPr/>
      <dgm:t>
        <a:bodyPr/>
        <a:lstStyle/>
        <a:p>
          <a:endParaRPr lang="en-US"/>
        </a:p>
      </dgm:t>
    </dgm:pt>
    <dgm:pt modelId="{2CF87CB7-C016-411A-84E1-41627187074F}">
      <dgm:prSet/>
      <dgm:spPr/>
      <dgm:t>
        <a:bodyPr/>
        <a:lstStyle/>
        <a:p>
          <a:r>
            <a:rPr lang="en-US" dirty="0" smtClean="0"/>
            <a:t>Problem Ticket Status</a:t>
          </a:r>
          <a:endParaRPr lang="en-US" dirty="0"/>
        </a:p>
      </dgm:t>
    </dgm:pt>
    <dgm:pt modelId="{57D18293-528A-4E8D-B2B4-30771C9F1E5B}" type="parTrans" cxnId="{9A3E644F-21F3-4B01-A2E6-3846E1F0E377}">
      <dgm:prSet/>
      <dgm:spPr/>
      <dgm:t>
        <a:bodyPr/>
        <a:lstStyle/>
        <a:p>
          <a:endParaRPr lang="en-US"/>
        </a:p>
      </dgm:t>
    </dgm:pt>
    <dgm:pt modelId="{DAB2CFB3-677B-42CD-94FF-888D29F8CA66}" type="sibTrans" cxnId="{9A3E644F-21F3-4B01-A2E6-3846E1F0E377}">
      <dgm:prSet/>
      <dgm:spPr/>
      <dgm:t>
        <a:bodyPr/>
        <a:lstStyle/>
        <a:p>
          <a:endParaRPr lang="en-US"/>
        </a:p>
      </dgm:t>
    </dgm:pt>
    <dgm:pt modelId="{43480B7F-0937-4997-83B4-48BFCA00D5BB}" type="pres">
      <dgm:prSet presAssocID="{1DF2EA96-CFB3-4860-A449-B9B06FF332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DA9CEB-288C-4B69-B6AA-F83150DE09AA}" type="pres">
      <dgm:prSet presAssocID="{9701A4A2-3776-40A7-8CB7-533AA22F0E3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9AA71-4893-4DB4-ADEB-01834A721267}" type="pres">
      <dgm:prSet presAssocID="{3FA17D44-CFCD-4590-AB5D-AAA67C9C00A1}" presName="spacer" presStyleCnt="0"/>
      <dgm:spPr/>
    </dgm:pt>
    <dgm:pt modelId="{B7A55357-D901-4A33-AD1D-7500A9C17B68}" type="pres">
      <dgm:prSet presAssocID="{D65AB8E1-803B-4A0B-88D6-6BBF80B2B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33846-CF7B-4883-BC44-2B8A746E36A8}" type="pres">
      <dgm:prSet presAssocID="{6D4EC153-A39C-4C25-BF18-A52F023C1684}" presName="spacer" presStyleCnt="0"/>
      <dgm:spPr/>
      <dgm:t>
        <a:bodyPr/>
        <a:lstStyle/>
        <a:p>
          <a:endParaRPr lang="en-US"/>
        </a:p>
      </dgm:t>
    </dgm:pt>
    <dgm:pt modelId="{082BA322-542C-4D39-B7E1-4867E70D9B1E}" type="pres">
      <dgm:prSet presAssocID="{E44B6631-4202-4143-B886-6FD43A4B4C4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E9CB8-F2F9-4D0A-AA8E-A051F394533C}" type="pres">
      <dgm:prSet presAssocID="{F4680A36-C88E-421C-AE3A-68F5D9B4387A}" presName="spacer" presStyleCnt="0"/>
      <dgm:spPr/>
      <dgm:t>
        <a:bodyPr/>
        <a:lstStyle/>
        <a:p>
          <a:endParaRPr lang="en-US"/>
        </a:p>
      </dgm:t>
    </dgm:pt>
    <dgm:pt modelId="{69DB2D20-81C3-4ECB-BE6F-FA3F7C0F9062}" type="pres">
      <dgm:prSet presAssocID="{2CF87CB7-C016-411A-84E1-41627187074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AA48-5F96-4E7D-AE80-F0F67DE7BB44}" type="pres">
      <dgm:prSet presAssocID="{DAB2CFB3-677B-42CD-94FF-888D29F8CA66}" presName="spacer" presStyleCnt="0"/>
      <dgm:spPr/>
    </dgm:pt>
    <dgm:pt modelId="{56A927AF-ECD5-4855-A74E-A1A8701C8682}" type="pres">
      <dgm:prSet presAssocID="{11B88F08-58BA-43B7-8B32-09972A086D8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87EDF-3245-4488-AF7C-D9B96C4CE938}" srcId="{1DF2EA96-CFB3-4860-A449-B9B06FF3325A}" destId="{E44B6631-4202-4143-B886-6FD43A4B4C4D}" srcOrd="2" destOrd="0" parTransId="{621825BF-A2D4-42E7-BD50-AD43817CF075}" sibTransId="{F4680A36-C88E-421C-AE3A-68F5D9B4387A}"/>
    <dgm:cxn modelId="{9A3E644F-21F3-4B01-A2E6-3846E1F0E377}" srcId="{1DF2EA96-CFB3-4860-A449-B9B06FF3325A}" destId="{2CF87CB7-C016-411A-84E1-41627187074F}" srcOrd="3" destOrd="0" parTransId="{57D18293-528A-4E8D-B2B4-30771C9F1E5B}" sibTransId="{DAB2CFB3-677B-42CD-94FF-888D29F8CA66}"/>
    <dgm:cxn modelId="{3D6114C9-C360-48EF-ACE4-D667991B939E}" type="presOf" srcId="{11B88F08-58BA-43B7-8B32-09972A086D85}" destId="{56A927AF-ECD5-4855-A74E-A1A8701C8682}" srcOrd="0" destOrd="0" presId="urn:microsoft.com/office/officeart/2005/8/layout/vList2"/>
    <dgm:cxn modelId="{AB053473-4234-4838-9BE1-364A9CA217E9}" srcId="{1DF2EA96-CFB3-4860-A449-B9B06FF3325A}" destId="{D65AB8E1-803B-4A0B-88D6-6BBF80B2B24A}" srcOrd="1" destOrd="0" parTransId="{56E14BD0-5A89-4EEE-8563-453E9576506D}" sibTransId="{6D4EC153-A39C-4C25-BF18-A52F023C1684}"/>
    <dgm:cxn modelId="{CE5FD1B9-322F-4763-AF0E-E8264C8085EC}" srcId="{1DF2EA96-CFB3-4860-A449-B9B06FF3325A}" destId="{11B88F08-58BA-43B7-8B32-09972A086D85}" srcOrd="4" destOrd="0" parTransId="{846CE0A6-8035-4B61-9B64-A8E95B245CC5}" sibTransId="{4CB9A14D-A525-4D68-8EED-92AC4C89E686}"/>
    <dgm:cxn modelId="{CF59B9E0-D5B5-4BCB-80D2-B6D01FE10CF8}" srcId="{1DF2EA96-CFB3-4860-A449-B9B06FF3325A}" destId="{9701A4A2-3776-40A7-8CB7-533AA22F0E32}" srcOrd="0" destOrd="0" parTransId="{DA4AEE18-6967-4BAD-9CA5-FFE6EE2D5006}" sibTransId="{3FA17D44-CFCD-4590-AB5D-AAA67C9C00A1}"/>
    <dgm:cxn modelId="{51E4F682-595A-4EC1-94B5-29F690422C73}" type="presOf" srcId="{9701A4A2-3776-40A7-8CB7-533AA22F0E32}" destId="{A2DA9CEB-288C-4B69-B6AA-F83150DE09AA}" srcOrd="0" destOrd="0" presId="urn:microsoft.com/office/officeart/2005/8/layout/vList2"/>
    <dgm:cxn modelId="{BF6714D7-B28F-4EBF-AADA-0F99AE09503B}" type="presOf" srcId="{1DF2EA96-CFB3-4860-A449-B9B06FF3325A}" destId="{43480B7F-0937-4997-83B4-48BFCA00D5BB}" srcOrd="0" destOrd="0" presId="urn:microsoft.com/office/officeart/2005/8/layout/vList2"/>
    <dgm:cxn modelId="{FC71CCF7-CC7E-4B86-A76F-FCAEB5B637EB}" type="presOf" srcId="{2CF87CB7-C016-411A-84E1-41627187074F}" destId="{69DB2D20-81C3-4ECB-BE6F-FA3F7C0F9062}" srcOrd="0" destOrd="0" presId="urn:microsoft.com/office/officeart/2005/8/layout/vList2"/>
    <dgm:cxn modelId="{66045BDE-5B9B-4FF6-9E4A-AA76D48B5004}" type="presOf" srcId="{E44B6631-4202-4143-B886-6FD43A4B4C4D}" destId="{082BA322-542C-4D39-B7E1-4867E70D9B1E}" srcOrd="0" destOrd="0" presId="urn:microsoft.com/office/officeart/2005/8/layout/vList2"/>
    <dgm:cxn modelId="{70C1F7FF-6EB9-4F59-AA7D-F8DAF0C1DEE1}" type="presOf" srcId="{D65AB8E1-803B-4A0B-88D6-6BBF80B2B24A}" destId="{B7A55357-D901-4A33-AD1D-7500A9C17B68}" srcOrd="0" destOrd="0" presId="urn:microsoft.com/office/officeart/2005/8/layout/vList2"/>
    <dgm:cxn modelId="{65B94277-4029-4DC8-9513-57E9DF4748EB}" type="presParOf" srcId="{43480B7F-0937-4997-83B4-48BFCA00D5BB}" destId="{A2DA9CEB-288C-4B69-B6AA-F83150DE09AA}" srcOrd="0" destOrd="0" presId="urn:microsoft.com/office/officeart/2005/8/layout/vList2"/>
    <dgm:cxn modelId="{3FC1DFFD-6C0F-47E9-8119-FB6A4620EE36}" type="presParOf" srcId="{43480B7F-0937-4997-83B4-48BFCA00D5BB}" destId="{C349AA71-4893-4DB4-ADEB-01834A721267}" srcOrd="1" destOrd="0" presId="urn:microsoft.com/office/officeart/2005/8/layout/vList2"/>
    <dgm:cxn modelId="{DED0C910-6AA4-4C9F-9C42-DD9FC1BF4095}" type="presParOf" srcId="{43480B7F-0937-4997-83B4-48BFCA00D5BB}" destId="{B7A55357-D901-4A33-AD1D-7500A9C17B68}" srcOrd="2" destOrd="0" presId="urn:microsoft.com/office/officeart/2005/8/layout/vList2"/>
    <dgm:cxn modelId="{81BFED38-E845-4D37-A49C-C3EEB0C1CA08}" type="presParOf" srcId="{43480B7F-0937-4997-83B4-48BFCA00D5BB}" destId="{E0C33846-CF7B-4883-BC44-2B8A746E36A8}" srcOrd="3" destOrd="0" presId="urn:microsoft.com/office/officeart/2005/8/layout/vList2"/>
    <dgm:cxn modelId="{CBF2B882-E861-4F03-BE59-F2F6351D3D84}" type="presParOf" srcId="{43480B7F-0937-4997-83B4-48BFCA00D5BB}" destId="{082BA322-542C-4D39-B7E1-4867E70D9B1E}" srcOrd="4" destOrd="0" presId="urn:microsoft.com/office/officeart/2005/8/layout/vList2"/>
    <dgm:cxn modelId="{B0E3DE3C-6B91-460B-99A5-30C841E3ABA0}" type="presParOf" srcId="{43480B7F-0937-4997-83B4-48BFCA00D5BB}" destId="{6AEE9CB8-F2F9-4D0A-AA8E-A051F394533C}" srcOrd="5" destOrd="0" presId="urn:microsoft.com/office/officeart/2005/8/layout/vList2"/>
    <dgm:cxn modelId="{7DCA5591-9574-46AF-AECB-82B1543B30D9}" type="presParOf" srcId="{43480B7F-0937-4997-83B4-48BFCA00D5BB}" destId="{69DB2D20-81C3-4ECB-BE6F-FA3F7C0F9062}" srcOrd="6" destOrd="0" presId="urn:microsoft.com/office/officeart/2005/8/layout/vList2"/>
    <dgm:cxn modelId="{ED87B7ED-6F51-445A-826A-1B9C9BF1B260}" type="presParOf" srcId="{43480B7F-0937-4997-83B4-48BFCA00D5BB}" destId="{B64BAA48-5F96-4E7D-AE80-F0F67DE7BB44}" srcOrd="7" destOrd="0" presId="urn:microsoft.com/office/officeart/2005/8/layout/vList2"/>
    <dgm:cxn modelId="{9FEBDF0E-A4CA-4032-8520-2C33B30647D5}" type="presParOf" srcId="{43480B7F-0937-4997-83B4-48BFCA00D5BB}" destId="{56A927AF-ECD5-4855-A74E-A1A8701C86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A9CEB-288C-4B69-B6AA-F83150DE09AA}">
      <dsp:nvSpPr>
        <dsp:cNvPr id="0" name=""/>
        <dsp:cNvSpPr/>
      </dsp:nvSpPr>
      <dsp:spPr>
        <a:xfrm>
          <a:off x="0" y="39045"/>
          <a:ext cx="8229600" cy="6552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Activities Update</a:t>
          </a:r>
          <a:endParaRPr lang="en-US" sz="2800" b="0" kern="1200" dirty="0"/>
        </a:p>
      </dsp:txBody>
      <dsp:txXfrm>
        <a:off x="31984" y="71029"/>
        <a:ext cx="8165632" cy="591232"/>
      </dsp:txXfrm>
    </dsp:sp>
    <dsp:sp modelId="{B7A55357-D901-4A33-AD1D-7500A9C17B68}">
      <dsp:nvSpPr>
        <dsp:cNvPr id="0" name=""/>
        <dsp:cNvSpPr/>
      </dsp:nvSpPr>
      <dsp:spPr>
        <a:xfrm>
          <a:off x="0" y="774885"/>
          <a:ext cx="8229600" cy="6552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u="none" kern="1200" dirty="0" smtClean="0"/>
            <a:t>Operational Metrics</a:t>
          </a:r>
          <a:endParaRPr lang="en-US" sz="2800" b="0" kern="1200" dirty="0"/>
        </a:p>
      </dsp:txBody>
      <dsp:txXfrm>
        <a:off x="31984" y="806869"/>
        <a:ext cx="8165632" cy="591232"/>
      </dsp:txXfrm>
    </dsp:sp>
    <dsp:sp modelId="{082BA322-542C-4D39-B7E1-4867E70D9B1E}">
      <dsp:nvSpPr>
        <dsp:cNvPr id="0" name=""/>
        <dsp:cNvSpPr/>
      </dsp:nvSpPr>
      <dsp:spPr>
        <a:xfrm>
          <a:off x="0" y="1510725"/>
          <a:ext cx="8229600" cy="6552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SLAs</a:t>
          </a:r>
          <a:endParaRPr lang="en-US" sz="2800" kern="1200" dirty="0"/>
        </a:p>
      </dsp:txBody>
      <dsp:txXfrm>
        <a:off x="31984" y="1542709"/>
        <a:ext cx="8165632" cy="591232"/>
      </dsp:txXfrm>
    </dsp:sp>
    <dsp:sp modelId="{69DB2D20-81C3-4ECB-BE6F-FA3F7C0F9062}">
      <dsp:nvSpPr>
        <dsp:cNvPr id="0" name=""/>
        <dsp:cNvSpPr/>
      </dsp:nvSpPr>
      <dsp:spPr>
        <a:xfrm>
          <a:off x="0" y="2246565"/>
          <a:ext cx="8229600" cy="6552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Ticket Status</a:t>
          </a:r>
          <a:endParaRPr lang="en-US" sz="2800" kern="1200" dirty="0"/>
        </a:p>
      </dsp:txBody>
      <dsp:txXfrm>
        <a:off x="31984" y="2278549"/>
        <a:ext cx="8165632" cy="591232"/>
      </dsp:txXfrm>
    </dsp:sp>
    <dsp:sp modelId="{56A927AF-ECD5-4855-A74E-A1A8701C8682}">
      <dsp:nvSpPr>
        <dsp:cNvPr id="0" name=""/>
        <dsp:cNvSpPr/>
      </dsp:nvSpPr>
      <dsp:spPr>
        <a:xfrm>
          <a:off x="0" y="2982405"/>
          <a:ext cx="8229600" cy="65520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Appendix</a:t>
          </a:r>
          <a:endParaRPr lang="en-US" sz="2800" kern="1200" dirty="0"/>
        </a:p>
      </dsp:txBody>
      <dsp:txXfrm>
        <a:off x="31984" y="3014389"/>
        <a:ext cx="8165632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CF768139-829D-4764-9C6B-EE8D1977B13F}" type="datetimeFigureOut">
              <a:rPr lang="en-GB" smtClean="0"/>
              <a:pPr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7FDA52A5-F05B-4095-82C8-0D07622ED8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C3A5-8515-4154-B46A-D5FC24D5850F}" type="datetimeFigureOut">
              <a:rPr lang="en-GB"/>
              <a:pPr>
                <a:defRPr/>
              </a:pPr>
              <a:t>13/03/2017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6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90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1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9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1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05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1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To reproduce this slide simply create a new slide, right click and select layout and apply the Notes&amp;Disclaimer layout.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2AFBB7-EFFC-4D8C-9E7B-D0F14A4B2312}" type="slidenum">
              <a:rPr lang="en-GB" smtClean="0">
                <a:latin typeface="Arial" pitchFamily="34" charset="0"/>
              </a:rPr>
              <a:pPr/>
              <a:t>18</a:t>
            </a:fld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6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6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4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37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9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48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89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0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CRQ000080650758	obsoleted old questions “Wearing Apparel, Footwear,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Hardlines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 Food” for Canada company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CRQ000080650408	/M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Noxing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 platform jobs due to server outage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CRQ000080650149	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Noxing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 platform jobs due to server outage on osei5785 and osei5779.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CRQ000080649455	!$/ Put hold on PBUS001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CRQ000080648472	To Install MPA 3.2 to pilot users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CRQ000080635504	Cancel the un used templates from database as requested by GB,UK 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92AA-C698-45A3-92EF-BF98E8A10CD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3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63677" y="4613799"/>
            <a:ext cx="1828801" cy="431614"/>
          </a:xfrm>
          <a:prstGeom prst="rect">
            <a:avLst/>
          </a:prstGeom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24051"/>
            <a:ext cx="6400800" cy="5371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F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1422996"/>
            <a:ext cx="8229600" cy="5238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grpSp>
        <p:nvGrpSpPr>
          <p:cNvPr id="11" name="Group 12"/>
          <p:cNvGrpSpPr/>
          <p:nvPr userDrawn="1"/>
        </p:nvGrpSpPr>
        <p:grpSpPr bwMode="invGray">
          <a:xfrm>
            <a:off x="221783" y="4660625"/>
            <a:ext cx="1224839" cy="425653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4800"/>
            <a:ext cx="1397353" cy="274320"/>
          </a:xfrm>
        </p:spPr>
        <p:txBody>
          <a:bodyPr/>
          <a:lstStyle>
            <a:lvl1pPr>
              <a:buNone/>
              <a:defRPr sz="1200" baseline="0"/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23" name="Picture 22" descr="wmt_h_r_c11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50608" y="27432"/>
            <a:ext cx="1920972" cy="561807"/>
          </a:xfrm>
          <a:prstGeom prst="rect">
            <a:avLst/>
          </a:prstGeom>
        </p:spPr>
      </p:pic>
      <p:pic>
        <p:nvPicPr>
          <p:cNvPr id="24" name="Picture 23" descr="wmt_hspark_c111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5777" y="73152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 userDrawn="1"/>
        </p:nvSpPr>
        <p:spPr>
          <a:xfrm>
            <a:off x="7124510" y="24257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976979" y="57277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1018231" y="47752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6762" y="4795372"/>
            <a:ext cx="1461333" cy="344889"/>
          </a:xfrm>
          <a:prstGeom prst="rect">
            <a:avLst/>
          </a:prstGeom>
        </p:spPr>
      </p:pic>
      <p:grpSp>
        <p:nvGrpSpPr>
          <p:cNvPr id="2" name="Group 12"/>
          <p:cNvGrpSpPr/>
          <p:nvPr userDrawn="1"/>
        </p:nvGrpSpPr>
        <p:grpSpPr bwMode="invGray">
          <a:xfrm>
            <a:off x="198120" y="4862177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769422" y="124473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 - Use this for Infosys Confidential cases (Ex. RFP Response)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000" baseline="0"/>
            </a:lvl1pPr>
          </a:lstStyle>
          <a:p>
            <a:r>
              <a:rPr lang="en-US" dirty="0" smtClean="0"/>
              <a:t>Click to edit - Use this layout for Infosys Confidential cases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La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73202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 userDrawn="1"/>
        </p:nvGrpSpPr>
        <p:grpSpPr bwMode="invGray">
          <a:xfrm>
            <a:off x="179946" y="4646715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95375" y="2128846"/>
            <a:ext cx="4880292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pic>
        <p:nvPicPr>
          <p:cNvPr id="18" name="Picture 17" descr="wmt_h_r_c11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50608" y="27432"/>
            <a:ext cx="1920972" cy="561807"/>
          </a:xfrm>
          <a:prstGeom prst="rect">
            <a:avLst/>
          </a:prstGeom>
        </p:spPr>
      </p:pic>
      <p:pic>
        <p:nvPicPr>
          <p:cNvPr id="19" name="Picture 18" descr="wmt_hspark_c111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5777" y="73152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 userDrawn="1"/>
        </p:nvSpPr>
        <p:spPr>
          <a:xfrm>
            <a:off x="7124510" y="24257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76979" y="57277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018231" y="47752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Last slide) - Infosys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 descr="1BTE-Logo-GIF-sep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73202" y="4613799"/>
            <a:ext cx="1828801" cy="431614"/>
          </a:xfrm>
          <a:prstGeom prst="rect">
            <a:avLst/>
          </a:prstGeom>
        </p:spPr>
      </p:pic>
      <p:grpSp>
        <p:nvGrpSpPr>
          <p:cNvPr id="2" name="Group 12"/>
          <p:cNvGrpSpPr/>
          <p:nvPr userDrawn="1"/>
        </p:nvGrpSpPr>
        <p:grpSpPr bwMode="invGray">
          <a:xfrm>
            <a:off x="179946" y="4646715"/>
            <a:ext cx="1197951" cy="420437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2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943474" y="2128846"/>
            <a:ext cx="3381375" cy="509596"/>
          </a:xfrm>
          <a:prstGeom prst="rect">
            <a:avLst/>
          </a:prstGeom>
        </p:spPr>
        <p:txBody>
          <a:bodyPr anchor="b"/>
          <a:lstStyle>
            <a:lvl1pPr algn="l">
              <a:defRPr sz="2400" baseline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Thank You note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76400"/>
            <a:ext cx="3140075" cy="1200150"/>
          </a:xfrm>
        </p:spPr>
        <p:txBody>
          <a:bodyPr/>
          <a:lstStyle>
            <a:lvl1pPr algn="ctr">
              <a:buNone/>
              <a:defRPr sz="800" baseline="0"/>
            </a:lvl1pPr>
            <a:lvl2pPr marL="0" indent="0" algn="l">
              <a:buNone/>
              <a:defRPr sz="800" baseline="0"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add Legal Notes - Use this layout if this presentation is Infosys confidential. (Ex. RFP Response)</a:t>
            </a:r>
          </a:p>
        </p:txBody>
      </p:sp>
      <p:pic>
        <p:nvPicPr>
          <p:cNvPr id="30" name="Picture 29" descr="wmt_h_r_c11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50608" y="27432"/>
            <a:ext cx="1920972" cy="561807"/>
          </a:xfrm>
          <a:prstGeom prst="rect">
            <a:avLst/>
          </a:prstGeom>
        </p:spPr>
      </p:pic>
      <p:pic>
        <p:nvPicPr>
          <p:cNvPr id="31" name="Picture 30" descr="wmt_hspark_c111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5777" y="73152"/>
            <a:ext cx="821497" cy="434523"/>
          </a:xfrm>
          <a:prstGeom prst="rect">
            <a:avLst/>
          </a:prstGeom>
          <a:ln>
            <a:noFill/>
          </a:ln>
        </p:spPr>
      </p:pic>
      <p:sp>
        <p:nvSpPr>
          <p:cNvPr id="32" name="Rectangle 31"/>
          <p:cNvSpPr/>
          <p:nvPr userDrawn="1"/>
        </p:nvSpPr>
        <p:spPr>
          <a:xfrm>
            <a:off x="7124510" y="24257"/>
            <a:ext cx="52196" cy="56815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976979" y="57277"/>
            <a:ext cx="52196" cy="516087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1018231" y="47752"/>
            <a:ext cx="886769" cy="45719"/>
          </a:xfrm>
          <a:prstGeom prst="rect">
            <a:avLst/>
          </a:prstGeom>
          <a:solidFill>
            <a:srgbClr val="1A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0"/>
          </p:nvPr>
        </p:nvSpPr>
        <p:spPr>
          <a:xfrm>
            <a:off x="790575" y="1095375"/>
            <a:ext cx="7543800" cy="31337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768096"/>
            <a:ext cx="4038600" cy="3840480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8096"/>
            <a:ext cx="4038600" cy="3840480"/>
          </a:xfrm>
        </p:spPr>
        <p:txBody>
          <a:bodyPr/>
          <a:lstStyle>
            <a:lvl1pPr>
              <a:defRPr sz="1800">
                <a:solidFill>
                  <a:srgbClr val="6D6E71"/>
                </a:solidFill>
              </a:defRPr>
            </a:lvl1pPr>
            <a:lvl2pPr>
              <a:defRPr sz="1600">
                <a:solidFill>
                  <a:srgbClr val="6D6E71"/>
                </a:solidFill>
              </a:defRPr>
            </a:lvl2pPr>
            <a:lvl3pPr>
              <a:defRPr sz="1400">
                <a:solidFill>
                  <a:srgbClr val="6D6E71"/>
                </a:solidFill>
              </a:defRPr>
            </a:lvl3pPr>
            <a:lvl4pPr>
              <a:defRPr sz="1400">
                <a:solidFill>
                  <a:srgbClr val="6D6E71"/>
                </a:solidFill>
              </a:defRPr>
            </a:lvl4pPr>
            <a:lvl5pPr>
              <a:defRPr sz="1400">
                <a:solidFill>
                  <a:srgbClr val="6D6E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8229600" cy="49377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8096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24415"/>
            <a:ext cx="4040188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8096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4415"/>
            <a:ext cx="4041775" cy="32840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fosys_patter_fade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 descr="1BTE-Logo-GIF-sep1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6762" y="4795372"/>
            <a:ext cx="1461333" cy="344889"/>
          </a:xfrm>
          <a:prstGeom prst="rect">
            <a:avLst/>
          </a:prstGeom>
        </p:spPr>
      </p:pic>
      <p:grpSp>
        <p:nvGrpSpPr>
          <p:cNvPr id="10" name="Group 12"/>
          <p:cNvGrpSpPr/>
          <p:nvPr userDrawn="1"/>
        </p:nvGrpSpPr>
        <p:grpSpPr bwMode="invGray">
          <a:xfrm>
            <a:off x="198120" y="4862177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11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 descr="wmt_h_r_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769422" y="124473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749800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1694" y="4946897"/>
            <a:ext cx="2243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 smtClean="0">
                <a:solidFill>
                  <a:schemeClr val="bg1"/>
                </a:solidFill>
              </a:rPr>
              <a:t>Walmart Confidential</a:t>
            </a:r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 userDrawn="1"/>
        </p:nvSpPr>
        <p:spPr bwMode="auto">
          <a:xfrm>
            <a:off x="1533525" y="1715700"/>
            <a:ext cx="7190841" cy="1280160"/>
          </a:xfrm>
          <a:prstGeom prst="roundRect">
            <a:avLst>
              <a:gd name="adj" fmla="val 16657"/>
            </a:avLst>
          </a:prstGeom>
          <a:solidFill>
            <a:srgbClr val="1A75C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616726" y="1873134"/>
            <a:ext cx="6107640" cy="477948"/>
          </a:xfrm>
        </p:spPr>
        <p:txBody>
          <a:bodyPr anchor="ctr" anchorCtr="0"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Divider Slide – First Line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616725" y="2362462"/>
            <a:ext cx="6107641" cy="477948"/>
          </a:xfrm>
        </p:spPr>
        <p:txBody>
          <a:bodyPr anchor="ctr" anchorCtr="0"/>
          <a:lstStyle>
            <a:lvl1pPr algn="ctr">
              <a:buNone/>
              <a:defRPr b="0" baseline="0">
                <a:solidFill>
                  <a:srgbClr val="FDBB30"/>
                </a:solidFill>
              </a:defRPr>
            </a:lvl1pPr>
          </a:lstStyle>
          <a:p>
            <a:pPr lvl="0"/>
            <a:r>
              <a:rPr lang="en-US" dirty="0" smtClean="0"/>
              <a:t>Divider Slide – Second Line</a:t>
            </a:r>
            <a:endParaRPr lang="en-US" dirty="0"/>
          </a:p>
        </p:txBody>
      </p:sp>
      <p:sp>
        <p:nvSpPr>
          <p:cNvPr id="20" name="AutoShape 2"/>
          <p:cNvSpPr>
            <a:spLocks noChangeArrowheads="1"/>
          </p:cNvSpPr>
          <p:nvPr userDrawn="1"/>
        </p:nvSpPr>
        <p:spPr bwMode="auto">
          <a:xfrm>
            <a:off x="419634" y="1715700"/>
            <a:ext cx="1766515" cy="1280160"/>
          </a:xfrm>
          <a:prstGeom prst="roundRect">
            <a:avLst/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9" name="Picture 6" descr="half-spark"/>
          <p:cNvPicPr>
            <a:picLocks noChangeAspect="1" noChangeArrowheads="1"/>
          </p:cNvPicPr>
          <p:nvPr userDrawn="1"/>
        </p:nvPicPr>
        <p:blipFill>
          <a:blip r:embed="rId5" cstate="print"/>
          <a:srcRect r="623"/>
          <a:stretch>
            <a:fillRect/>
          </a:stretch>
        </p:blipFill>
        <p:spPr bwMode="auto">
          <a:xfrm>
            <a:off x="626093" y="1715700"/>
            <a:ext cx="1772385" cy="128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2"/>
          <p:cNvSpPr>
            <a:spLocks noChangeArrowheads="1"/>
          </p:cNvSpPr>
          <p:nvPr userDrawn="1"/>
        </p:nvSpPr>
        <p:spPr bwMode="auto">
          <a:xfrm>
            <a:off x="616578" y="2916616"/>
            <a:ext cx="1766515" cy="79244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"/>
          <p:cNvSpPr>
            <a:spLocks noChangeArrowheads="1"/>
          </p:cNvSpPr>
          <p:nvPr userDrawn="1"/>
        </p:nvSpPr>
        <p:spPr bwMode="auto">
          <a:xfrm>
            <a:off x="2346858" y="1715700"/>
            <a:ext cx="269867" cy="1280160"/>
          </a:xfrm>
          <a:prstGeom prst="roundRect">
            <a:avLst>
              <a:gd name="adj" fmla="val 0"/>
            </a:avLst>
          </a:prstGeom>
          <a:solidFill>
            <a:srgbClr val="0038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71524"/>
            <a:ext cx="8229600" cy="38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657224"/>
            <a:ext cx="8218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1BTE-Logo-GIF-sep1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6762" y="4795372"/>
            <a:ext cx="1461333" cy="344889"/>
          </a:xfrm>
          <a:prstGeom prst="rect">
            <a:avLst/>
          </a:prstGeom>
        </p:spPr>
      </p:pic>
      <p:grpSp>
        <p:nvGrpSpPr>
          <p:cNvPr id="21" name="Group 12"/>
          <p:cNvGrpSpPr/>
          <p:nvPr/>
        </p:nvGrpSpPr>
        <p:grpSpPr bwMode="invGray">
          <a:xfrm>
            <a:off x="198120" y="4862177"/>
            <a:ext cx="734903" cy="255392"/>
            <a:chOff x="2362200" y="1358900"/>
            <a:chExt cx="4492625" cy="1657351"/>
          </a:xfrm>
          <a:solidFill>
            <a:schemeClr val="bg1"/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invGray">
            <a:xfrm>
              <a:off x="6581775" y="1358900"/>
              <a:ext cx="273050" cy="271463"/>
            </a:xfrm>
            <a:custGeom>
              <a:avLst/>
              <a:gdLst>
                <a:gd name="T0" fmla="*/ 427 w 684"/>
                <a:gd name="T1" fmla="*/ 674 h 684"/>
                <a:gd name="T2" fmla="*/ 518 w 684"/>
                <a:gd name="T3" fmla="*/ 636 h 684"/>
                <a:gd name="T4" fmla="*/ 595 w 684"/>
                <a:gd name="T5" fmla="*/ 573 h 684"/>
                <a:gd name="T6" fmla="*/ 650 w 684"/>
                <a:gd name="T7" fmla="*/ 491 h 684"/>
                <a:gd name="T8" fmla="*/ 680 w 684"/>
                <a:gd name="T9" fmla="*/ 395 h 684"/>
                <a:gd name="T10" fmla="*/ 680 w 684"/>
                <a:gd name="T11" fmla="*/ 291 h 684"/>
                <a:gd name="T12" fmla="*/ 650 w 684"/>
                <a:gd name="T13" fmla="*/ 195 h 684"/>
                <a:gd name="T14" fmla="*/ 595 w 684"/>
                <a:gd name="T15" fmla="*/ 113 h 684"/>
                <a:gd name="T16" fmla="*/ 518 w 684"/>
                <a:gd name="T17" fmla="*/ 50 h 684"/>
                <a:gd name="T18" fmla="*/ 427 w 684"/>
                <a:gd name="T19" fmla="*/ 12 h 684"/>
                <a:gd name="T20" fmla="*/ 324 w 684"/>
                <a:gd name="T21" fmla="*/ 1 h 684"/>
                <a:gd name="T22" fmla="*/ 224 w 684"/>
                <a:gd name="T23" fmla="*/ 22 h 684"/>
                <a:gd name="T24" fmla="*/ 137 w 684"/>
                <a:gd name="T25" fmla="*/ 69 h 684"/>
                <a:gd name="T26" fmla="*/ 68 w 684"/>
                <a:gd name="T27" fmla="*/ 139 h 684"/>
                <a:gd name="T28" fmla="*/ 20 w 684"/>
                <a:gd name="T29" fmla="*/ 226 h 684"/>
                <a:gd name="T30" fmla="*/ 0 w 684"/>
                <a:gd name="T31" fmla="*/ 326 h 684"/>
                <a:gd name="T32" fmla="*/ 10 w 684"/>
                <a:gd name="T33" fmla="*/ 428 h 684"/>
                <a:gd name="T34" fmla="*/ 50 w 684"/>
                <a:gd name="T35" fmla="*/ 521 h 684"/>
                <a:gd name="T36" fmla="*/ 112 w 684"/>
                <a:gd name="T37" fmla="*/ 596 h 684"/>
                <a:gd name="T38" fmla="*/ 194 w 684"/>
                <a:gd name="T39" fmla="*/ 651 h 684"/>
                <a:gd name="T40" fmla="*/ 290 w 684"/>
                <a:gd name="T41" fmla="*/ 681 h 684"/>
                <a:gd name="T42" fmla="*/ 52 w 684"/>
                <a:gd name="T43" fmla="*/ 313 h 684"/>
                <a:gd name="T44" fmla="*/ 73 w 684"/>
                <a:gd name="T45" fmla="*/ 230 h 684"/>
                <a:gd name="T46" fmla="*/ 117 w 684"/>
                <a:gd name="T47" fmla="*/ 158 h 684"/>
                <a:gd name="T48" fmla="*/ 179 w 684"/>
                <a:gd name="T49" fmla="*/ 102 h 684"/>
                <a:gd name="T50" fmla="*/ 255 w 684"/>
                <a:gd name="T51" fmla="*/ 64 h 684"/>
                <a:gd name="T52" fmla="*/ 341 w 684"/>
                <a:gd name="T53" fmla="*/ 51 h 684"/>
                <a:gd name="T54" fmla="*/ 428 w 684"/>
                <a:gd name="T55" fmla="*/ 64 h 684"/>
                <a:gd name="T56" fmla="*/ 504 w 684"/>
                <a:gd name="T57" fmla="*/ 102 h 684"/>
                <a:gd name="T58" fmla="*/ 566 w 684"/>
                <a:gd name="T59" fmla="*/ 158 h 684"/>
                <a:gd name="T60" fmla="*/ 610 w 684"/>
                <a:gd name="T61" fmla="*/ 230 h 684"/>
                <a:gd name="T62" fmla="*/ 631 w 684"/>
                <a:gd name="T63" fmla="*/ 313 h 684"/>
                <a:gd name="T64" fmla="*/ 627 w 684"/>
                <a:gd name="T65" fmla="*/ 401 h 684"/>
                <a:gd name="T66" fmla="*/ 598 w 684"/>
                <a:gd name="T67" fmla="*/ 481 h 684"/>
                <a:gd name="T68" fmla="*/ 548 w 684"/>
                <a:gd name="T69" fmla="*/ 548 h 684"/>
                <a:gd name="T70" fmla="*/ 480 w 684"/>
                <a:gd name="T71" fmla="*/ 599 h 684"/>
                <a:gd name="T72" fmla="*/ 400 w 684"/>
                <a:gd name="T73" fmla="*/ 628 h 684"/>
                <a:gd name="T74" fmla="*/ 312 w 684"/>
                <a:gd name="T75" fmla="*/ 633 h 684"/>
                <a:gd name="T76" fmla="*/ 229 w 684"/>
                <a:gd name="T77" fmla="*/ 611 h 684"/>
                <a:gd name="T78" fmla="*/ 156 w 684"/>
                <a:gd name="T79" fmla="*/ 568 h 684"/>
                <a:gd name="T80" fmla="*/ 100 w 684"/>
                <a:gd name="T81" fmla="*/ 506 h 684"/>
                <a:gd name="T82" fmla="*/ 64 w 684"/>
                <a:gd name="T83" fmla="*/ 429 h 684"/>
                <a:gd name="T84" fmla="*/ 51 w 684"/>
                <a:gd name="T85" fmla="*/ 343 h 684"/>
                <a:gd name="T86" fmla="*/ 485 w 684"/>
                <a:gd name="T87" fmla="*/ 515 h 684"/>
                <a:gd name="T88" fmla="*/ 462 w 684"/>
                <a:gd name="T89" fmla="*/ 329 h 684"/>
                <a:gd name="T90" fmla="*/ 480 w 684"/>
                <a:gd name="T91" fmla="*/ 282 h 684"/>
                <a:gd name="T92" fmla="*/ 459 w 684"/>
                <a:gd name="T93" fmla="*/ 197 h 684"/>
                <a:gd name="T94" fmla="*/ 397 w 684"/>
                <a:gd name="T95" fmla="*/ 160 h 684"/>
                <a:gd name="T96" fmla="*/ 212 w 684"/>
                <a:gd name="T97" fmla="*/ 154 h 684"/>
                <a:gd name="T98" fmla="*/ 382 w 684"/>
                <a:gd name="T99" fmla="*/ 221 h 684"/>
                <a:gd name="T100" fmla="*/ 405 w 684"/>
                <a:gd name="T101" fmla="*/ 239 h 684"/>
                <a:gd name="T102" fmla="*/ 412 w 684"/>
                <a:gd name="T103" fmla="*/ 270 h 684"/>
                <a:gd name="T104" fmla="*/ 399 w 684"/>
                <a:gd name="T105" fmla="*/ 296 h 684"/>
                <a:gd name="T106" fmla="*/ 277 w 684"/>
                <a:gd name="T107" fmla="*/ 31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341" y="684"/>
                  </a:moveTo>
                  <a:lnTo>
                    <a:pt x="359" y="684"/>
                  </a:lnTo>
                  <a:lnTo>
                    <a:pt x="376" y="683"/>
                  </a:lnTo>
                  <a:lnTo>
                    <a:pt x="393" y="681"/>
                  </a:lnTo>
                  <a:lnTo>
                    <a:pt x="411" y="678"/>
                  </a:lnTo>
                  <a:lnTo>
                    <a:pt x="427" y="674"/>
                  </a:lnTo>
                  <a:lnTo>
                    <a:pt x="443" y="669"/>
                  </a:lnTo>
                  <a:lnTo>
                    <a:pt x="459" y="664"/>
                  </a:lnTo>
                  <a:lnTo>
                    <a:pt x="475" y="658"/>
                  </a:lnTo>
                  <a:lnTo>
                    <a:pt x="490" y="651"/>
                  </a:lnTo>
                  <a:lnTo>
                    <a:pt x="504" y="644"/>
                  </a:lnTo>
                  <a:lnTo>
                    <a:pt x="518" y="636"/>
                  </a:lnTo>
                  <a:lnTo>
                    <a:pt x="533" y="627"/>
                  </a:lnTo>
                  <a:lnTo>
                    <a:pt x="546" y="617"/>
                  </a:lnTo>
                  <a:lnTo>
                    <a:pt x="559" y="607"/>
                  </a:lnTo>
                  <a:lnTo>
                    <a:pt x="571" y="596"/>
                  </a:lnTo>
                  <a:lnTo>
                    <a:pt x="583" y="585"/>
                  </a:lnTo>
                  <a:lnTo>
                    <a:pt x="595" y="573"/>
                  </a:lnTo>
                  <a:lnTo>
                    <a:pt x="606" y="560"/>
                  </a:lnTo>
                  <a:lnTo>
                    <a:pt x="616" y="547"/>
                  </a:lnTo>
                  <a:lnTo>
                    <a:pt x="625" y="534"/>
                  </a:lnTo>
                  <a:lnTo>
                    <a:pt x="634" y="521"/>
                  </a:lnTo>
                  <a:lnTo>
                    <a:pt x="642" y="506"/>
                  </a:lnTo>
                  <a:lnTo>
                    <a:pt x="650" y="491"/>
                  </a:lnTo>
                  <a:lnTo>
                    <a:pt x="657" y="476"/>
                  </a:lnTo>
                  <a:lnTo>
                    <a:pt x="663" y="461"/>
                  </a:lnTo>
                  <a:lnTo>
                    <a:pt x="669" y="445"/>
                  </a:lnTo>
                  <a:lnTo>
                    <a:pt x="673" y="428"/>
                  </a:lnTo>
                  <a:lnTo>
                    <a:pt x="677" y="412"/>
                  </a:lnTo>
                  <a:lnTo>
                    <a:pt x="680" y="395"/>
                  </a:lnTo>
                  <a:lnTo>
                    <a:pt x="682" y="377"/>
                  </a:lnTo>
                  <a:lnTo>
                    <a:pt x="683" y="360"/>
                  </a:lnTo>
                  <a:lnTo>
                    <a:pt x="684" y="343"/>
                  </a:lnTo>
                  <a:lnTo>
                    <a:pt x="683" y="326"/>
                  </a:lnTo>
                  <a:lnTo>
                    <a:pt x="682" y="308"/>
                  </a:lnTo>
                  <a:lnTo>
                    <a:pt x="680" y="291"/>
                  </a:lnTo>
                  <a:lnTo>
                    <a:pt x="677" y="274"/>
                  </a:lnTo>
                  <a:lnTo>
                    <a:pt x="673" y="258"/>
                  </a:lnTo>
                  <a:lnTo>
                    <a:pt x="669" y="241"/>
                  </a:lnTo>
                  <a:lnTo>
                    <a:pt x="663" y="226"/>
                  </a:lnTo>
                  <a:lnTo>
                    <a:pt x="657" y="210"/>
                  </a:lnTo>
                  <a:lnTo>
                    <a:pt x="650" y="195"/>
                  </a:lnTo>
                  <a:lnTo>
                    <a:pt x="642" y="180"/>
                  </a:lnTo>
                  <a:lnTo>
                    <a:pt x="634" y="166"/>
                  </a:lnTo>
                  <a:lnTo>
                    <a:pt x="625" y="152"/>
                  </a:lnTo>
                  <a:lnTo>
                    <a:pt x="616" y="139"/>
                  </a:lnTo>
                  <a:lnTo>
                    <a:pt x="606" y="125"/>
                  </a:lnTo>
                  <a:lnTo>
                    <a:pt x="595" y="113"/>
                  </a:lnTo>
                  <a:lnTo>
                    <a:pt x="583" y="101"/>
                  </a:lnTo>
                  <a:lnTo>
                    <a:pt x="571" y="90"/>
                  </a:lnTo>
                  <a:lnTo>
                    <a:pt x="559" y="80"/>
                  </a:lnTo>
                  <a:lnTo>
                    <a:pt x="546" y="69"/>
                  </a:lnTo>
                  <a:lnTo>
                    <a:pt x="533" y="59"/>
                  </a:lnTo>
                  <a:lnTo>
                    <a:pt x="518" y="50"/>
                  </a:lnTo>
                  <a:lnTo>
                    <a:pt x="504" y="42"/>
                  </a:lnTo>
                  <a:lnTo>
                    <a:pt x="490" y="35"/>
                  </a:lnTo>
                  <a:lnTo>
                    <a:pt x="475" y="28"/>
                  </a:lnTo>
                  <a:lnTo>
                    <a:pt x="459" y="22"/>
                  </a:lnTo>
                  <a:lnTo>
                    <a:pt x="443" y="17"/>
                  </a:lnTo>
                  <a:lnTo>
                    <a:pt x="427" y="12"/>
                  </a:lnTo>
                  <a:lnTo>
                    <a:pt x="411" y="7"/>
                  </a:lnTo>
                  <a:lnTo>
                    <a:pt x="393" y="4"/>
                  </a:lnTo>
                  <a:lnTo>
                    <a:pt x="376" y="2"/>
                  </a:lnTo>
                  <a:lnTo>
                    <a:pt x="359" y="1"/>
                  </a:lnTo>
                  <a:lnTo>
                    <a:pt x="341" y="0"/>
                  </a:lnTo>
                  <a:lnTo>
                    <a:pt x="324" y="1"/>
                  </a:lnTo>
                  <a:lnTo>
                    <a:pt x="307" y="2"/>
                  </a:lnTo>
                  <a:lnTo>
                    <a:pt x="290" y="4"/>
                  </a:lnTo>
                  <a:lnTo>
                    <a:pt x="273" y="7"/>
                  </a:lnTo>
                  <a:lnTo>
                    <a:pt x="257" y="12"/>
                  </a:lnTo>
                  <a:lnTo>
                    <a:pt x="241" y="17"/>
                  </a:lnTo>
                  <a:lnTo>
                    <a:pt x="224" y="22"/>
                  </a:lnTo>
                  <a:lnTo>
                    <a:pt x="209" y="28"/>
                  </a:lnTo>
                  <a:lnTo>
                    <a:pt x="194" y="35"/>
                  </a:lnTo>
                  <a:lnTo>
                    <a:pt x="179" y="42"/>
                  </a:lnTo>
                  <a:lnTo>
                    <a:pt x="164" y="50"/>
                  </a:lnTo>
                  <a:lnTo>
                    <a:pt x="151" y="59"/>
                  </a:lnTo>
                  <a:lnTo>
                    <a:pt x="137" y="69"/>
                  </a:lnTo>
                  <a:lnTo>
                    <a:pt x="125" y="80"/>
                  </a:lnTo>
                  <a:lnTo>
                    <a:pt x="112" y="90"/>
                  </a:lnTo>
                  <a:lnTo>
                    <a:pt x="100" y="101"/>
                  </a:lnTo>
                  <a:lnTo>
                    <a:pt x="89" y="113"/>
                  </a:lnTo>
                  <a:lnTo>
                    <a:pt x="78" y="125"/>
                  </a:lnTo>
                  <a:lnTo>
                    <a:pt x="68" y="139"/>
                  </a:lnTo>
                  <a:lnTo>
                    <a:pt x="58" y="152"/>
                  </a:lnTo>
                  <a:lnTo>
                    <a:pt x="50" y="166"/>
                  </a:lnTo>
                  <a:lnTo>
                    <a:pt x="41" y="180"/>
                  </a:lnTo>
                  <a:lnTo>
                    <a:pt x="33" y="195"/>
                  </a:lnTo>
                  <a:lnTo>
                    <a:pt x="26" y="210"/>
                  </a:lnTo>
                  <a:lnTo>
                    <a:pt x="20" y="226"/>
                  </a:lnTo>
                  <a:lnTo>
                    <a:pt x="15" y="241"/>
                  </a:lnTo>
                  <a:lnTo>
                    <a:pt x="10" y="258"/>
                  </a:lnTo>
                  <a:lnTo>
                    <a:pt x="7" y="274"/>
                  </a:lnTo>
                  <a:lnTo>
                    <a:pt x="4" y="291"/>
                  </a:lnTo>
                  <a:lnTo>
                    <a:pt x="1" y="308"/>
                  </a:lnTo>
                  <a:lnTo>
                    <a:pt x="0" y="326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1" y="377"/>
                  </a:lnTo>
                  <a:lnTo>
                    <a:pt x="4" y="395"/>
                  </a:lnTo>
                  <a:lnTo>
                    <a:pt x="7" y="412"/>
                  </a:lnTo>
                  <a:lnTo>
                    <a:pt x="10" y="428"/>
                  </a:lnTo>
                  <a:lnTo>
                    <a:pt x="15" y="445"/>
                  </a:lnTo>
                  <a:lnTo>
                    <a:pt x="20" y="461"/>
                  </a:lnTo>
                  <a:lnTo>
                    <a:pt x="26" y="476"/>
                  </a:lnTo>
                  <a:lnTo>
                    <a:pt x="33" y="491"/>
                  </a:lnTo>
                  <a:lnTo>
                    <a:pt x="41" y="506"/>
                  </a:lnTo>
                  <a:lnTo>
                    <a:pt x="50" y="521"/>
                  </a:lnTo>
                  <a:lnTo>
                    <a:pt x="58" y="534"/>
                  </a:lnTo>
                  <a:lnTo>
                    <a:pt x="68" y="547"/>
                  </a:lnTo>
                  <a:lnTo>
                    <a:pt x="78" y="560"/>
                  </a:lnTo>
                  <a:lnTo>
                    <a:pt x="89" y="573"/>
                  </a:lnTo>
                  <a:lnTo>
                    <a:pt x="100" y="585"/>
                  </a:lnTo>
                  <a:lnTo>
                    <a:pt x="112" y="596"/>
                  </a:lnTo>
                  <a:lnTo>
                    <a:pt x="125" y="607"/>
                  </a:lnTo>
                  <a:lnTo>
                    <a:pt x="137" y="617"/>
                  </a:lnTo>
                  <a:lnTo>
                    <a:pt x="151" y="627"/>
                  </a:lnTo>
                  <a:lnTo>
                    <a:pt x="164" y="636"/>
                  </a:lnTo>
                  <a:lnTo>
                    <a:pt x="179" y="644"/>
                  </a:lnTo>
                  <a:lnTo>
                    <a:pt x="194" y="651"/>
                  </a:lnTo>
                  <a:lnTo>
                    <a:pt x="209" y="658"/>
                  </a:lnTo>
                  <a:lnTo>
                    <a:pt x="224" y="664"/>
                  </a:lnTo>
                  <a:lnTo>
                    <a:pt x="241" y="669"/>
                  </a:lnTo>
                  <a:lnTo>
                    <a:pt x="257" y="674"/>
                  </a:lnTo>
                  <a:lnTo>
                    <a:pt x="273" y="678"/>
                  </a:lnTo>
                  <a:lnTo>
                    <a:pt x="290" y="681"/>
                  </a:lnTo>
                  <a:lnTo>
                    <a:pt x="307" y="683"/>
                  </a:lnTo>
                  <a:lnTo>
                    <a:pt x="324" y="684"/>
                  </a:lnTo>
                  <a:lnTo>
                    <a:pt x="341" y="684"/>
                  </a:lnTo>
                  <a:close/>
                  <a:moveTo>
                    <a:pt x="51" y="343"/>
                  </a:moveTo>
                  <a:lnTo>
                    <a:pt x="51" y="328"/>
                  </a:lnTo>
                  <a:lnTo>
                    <a:pt x="52" y="313"/>
                  </a:lnTo>
                  <a:lnTo>
                    <a:pt x="54" y="298"/>
                  </a:lnTo>
                  <a:lnTo>
                    <a:pt x="57" y="284"/>
                  </a:lnTo>
                  <a:lnTo>
                    <a:pt x="60" y="271"/>
                  </a:lnTo>
                  <a:lnTo>
                    <a:pt x="64" y="257"/>
                  </a:lnTo>
                  <a:lnTo>
                    <a:pt x="68" y="243"/>
                  </a:lnTo>
                  <a:lnTo>
                    <a:pt x="73" y="230"/>
                  </a:lnTo>
                  <a:lnTo>
                    <a:pt x="79" y="217"/>
                  </a:lnTo>
                  <a:lnTo>
                    <a:pt x="86" y="205"/>
                  </a:lnTo>
                  <a:lnTo>
                    <a:pt x="92" y="192"/>
                  </a:lnTo>
                  <a:lnTo>
                    <a:pt x="100" y="180"/>
                  </a:lnTo>
                  <a:lnTo>
                    <a:pt x="108" y="169"/>
                  </a:lnTo>
                  <a:lnTo>
                    <a:pt x="117" y="158"/>
                  </a:lnTo>
                  <a:lnTo>
                    <a:pt x="126" y="148"/>
                  </a:lnTo>
                  <a:lnTo>
                    <a:pt x="136" y="138"/>
                  </a:lnTo>
                  <a:lnTo>
                    <a:pt x="146" y="127"/>
                  </a:lnTo>
                  <a:lnTo>
                    <a:pt x="156" y="118"/>
                  </a:lnTo>
                  <a:lnTo>
                    <a:pt x="167" y="110"/>
                  </a:lnTo>
                  <a:lnTo>
                    <a:pt x="179" y="102"/>
                  </a:lnTo>
                  <a:lnTo>
                    <a:pt x="191" y="94"/>
                  </a:lnTo>
                  <a:lnTo>
                    <a:pt x="203" y="87"/>
                  </a:lnTo>
                  <a:lnTo>
                    <a:pt x="215" y="81"/>
                  </a:lnTo>
                  <a:lnTo>
                    <a:pt x="229" y="75"/>
                  </a:lnTo>
                  <a:lnTo>
                    <a:pt x="242" y="69"/>
                  </a:lnTo>
                  <a:lnTo>
                    <a:pt x="255" y="64"/>
                  </a:lnTo>
                  <a:lnTo>
                    <a:pt x="269" y="61"/>
                  </a:lnTo>
                  <a:lnTo>
                    <a:pt x="283" y="57"/>
                  </a:lnTo>
                  <a:lnTo>
                    <a:pt x="298" y="55"/>
                  </a:lnTo>
                  <a:lnTo>
                    <a:pt x="312" y="53"/>
                  </a:lnTo>
                  <a:lnTo>
                    <a:pt x="327" y="52"/>
                  </a:lnTo>
                  <a:lnTo>
                    <a:pt x="341" y="51"/>
                  </a:lnTo>
                  <a:lnTo>
                    <a:pt x="357" y="52"/>
                  </a:lnTo>
                  <a:lnTo>
                    <a:pt x="371" y="53"/>
                  </a:lnTo>
                  <a:lnTo>
                    <a:pt x="386" y="55"/>
                  </a:lnTo>
                  <a:lnTo>
                    <a:pt x="400" y="57"/>
                  </a:lnTo>
                  <a:lnTo>
                    <a:pt x="415" y="61"/>
                  </a:lnTo>
                  <a:lnTo>
                    <a:pt x="428" y="64"/>
                  </a:lnTo>
                  <a:lnTo>
                    <a:pt x="441" y="69"/>
                  </a:lnTo>
                  <a:lnTo>
                    <a:pt x="454" y="75"/>
                  </a:lnTo>
                  <a:lnTo>
                    <a:pt x="467" y="81"/>
                  </a:lnTo>
                  <a:lnTo>
                    <a:pt x="480" y="87"/>
                  </a:lnTo>
                  <a:lnTo>
                    <a:pt x="492" y="94"/>
                  </a:lnTo>
                  <a:lnTo>
                    <a:pt x="504" y="102"/>
                  </a:lnTo>
                  <a:lnTo>
                    <a:pt x="515" y="110"/>
                  </a:lnTo>
                  <a:lnTo>
                    <a:pt x="526" y="118"/>
                  </a:lnTo>
                  <a:lnTo>
                    <a:pt x="538" y="127"/>
                  </a:lnTo>
                  <a:lnTo>
                    <a:pt x="548" y="138"/>
                  </a:lnTo>
                  <a:lnTo>
                    <a:pt x="557" y="148"/>
                  </a:lnTo>
                  <a:lnTo>
                    <a:pt x="566" y="158"/>
                  </a:lnTo>
                  <a:lnTo>
                    <a:pt x="575" y="169"/>
                  </a:lnTo>
                  <a:lnTo>
                    <a:pt x="583" y="180"/>
                  </a:lnTo>
                  <a:lnTo>
                    <a:pt x="591" y="192"/>
                  </a:lnTo>
                  <a:lnTo>
                    <a:pt x="598" y="205"/>
                  </a:lnTo>
                  <a:lnTo>
                    <a:pt x="604" y="217"/>
                  </a:lnTo>
                  <a:lnTo>
                    <a:pt x="610" y="230"/>
                  </a:lnTo>
                  <a:lnTo>
                    <a:pt x="615" y="243"/>
                  </a:lnTo>
                  <a:lnTo>
                    <a:pt x="620" y="257"/>
                  </a:lnTo>
                  <a:lnTo>
                    <a:pt x="624" y="271"/>
                  </a:lnTo>
                  <a:lnTo>
                    <a:pt x="627" y="284"/>
                  </a:lnTo>
                  <a:lnTo>
                    <a:pt x="629" y="298"/>
                  </a:lnTo>
                  <a:lnTo>
                    <a:pt x="631" y="313"/>
                  </a:lnTo>
                  <a:lnTo>
                    <a:pt x="632" y="328"/>
                  </a:lnTo>
                  <a:lnTo>
                    <a:pt x="633" y="343"/>
                  </a:lnTo>
                  <a:lnTo>
                    <a:pt x="632" y="358"/>
                  </a:lnTo>
                  <a:lnTo>
                    <a:pt x="631" y="372"/>
                  </a:lnTo>
                  <a:lnTo>
                    <a:pt x="629" y="387"/>
                  </a:lnTo>
                  <a:lnTo>
                    <a:pt x="627" y="401"/>
                  </a:lnTo>
                  <a:lnTo>
                    <a:pt x="624" y="415"/>
                  </a:lnTo>
                  <a:lnTo>
                    <a:pt x="620" y="429"/>
                  </a:lnTo>
                  <a:lnTo>
                    <a:pt x="615" y="443"/>
                  </a:lnTo>
                  <a:lnTo>
                    <a:pt x="610" y="456"/>
                  </a:lnTo>
                  <a:lnTo>
                    <a:pt x="604" y="469"/>
                  </a:lnTo>
                  <a:lnTo>
                    <a:pt x="598" y="481"/>
                  </a:lnTo>
                  <a:lnTo>
                    <a:pt x="591" y="493"/>
                  </a:lnTo>
                  <a:lnTo>
                    <a:pt x="583" y="506"/>
                  </a:lnTo>
                  <a:lnTo>
                    <a:pt x="575" y="517"/>
                  </a:lnTo>
                  <a:lnTo>
                    <a:pt x="566" y="528"/>
                  </a:lnTo>
                  <a:lnTo>
                    <a:pt x="557" y="538"/>
                  </a:lnTo>
                  <a:lnTo>
                    <a:pt x="548" y="548"/>
                  </a:lnTo>
                  <a:lnTo>
                    <a:pt x="538" y="558"/>
                  </a:lnTo>
                  <a:lnTo>
                    <a:pt x="526" y="568"/>
                  </a:lnTo>
                  <a:lnTo>
                    <a:pt x="515" y="576"/>
                  </a:lnTo>
                  <a:lnTo>
                    <a:pt x="504" y="584"/>
                  </a:lnTo>
                  <a:lnTo>
                    <a:pt x="492" y="592"/>
                  </a:lnTo>
                  <a:lnTo>
                    <a:pt x="480" y="599"/>
                  </a:lnTo>
                  <a:lnTo>
                    <a:pt x="467" y="605"/>
                  </a:lnTo>
                  <a:lnTo>
                    <a:pt x="454" y="611"/>
                  </a:lnTo>
                  <a:lnTo>
                    <a:pt x="441" y="616"/>
                  </a:lnTo>
                  <a:lnTo>
                    <a:pt x="428" y="620"/>
                  </a:lnTo>
                  <a:lnTo>
                    <a:pt x="415" y="625"/>
                  </a:lnTo>
                  <a:lnTo>
                    <a:pt x="400" y="628"/>
                  </a:lnTo>
                  <a:lnTo>
                    <a:pt x="386" y="631"/>
                  </a:lnTo>
                  <a:lnTo>
                    <a:pt x="371" y="633"/>
                  </a:lnTo>
                  <a:lnTo>
                    <a:pt x="357" y="634"/>
                  </a:lnTo>
                  <a:lnTo>
                    <a:pt x="341" y="634"/>
                  </a:lnTo>
                  <a:lnTo>
                    <a:pt x="327" y="634"/>
                  </a:lnTo>
                  <a:lnTo>
                    <a:pt x="312" y="633"/>
                  </a:lnTo>
                  <a:lnTo>
                    <a:pt x="298" y="631"/>
                  </a:lnTo>
                  <a:lnTo>
                    <a:pt x="283" y="628"/>
                  </a:lnTo>
                  <a:lnTo>
                    <a:pt x="269" y="625"/>
                  </a:lnTo>
                  <a:lnTo>
                    <a:pt x="255" y="620"/>
                  </a:lnTo>
                  <a:lnTo>
                    <a:pt x="242" y="616"/>
                  </a:lnTo>
                  <a:lnTo>
                    <a:pt x="229" y="611"/>
                  </a:lnTo>
                  <a:lnTo>
                    <a:pt x="215" y="605"/>
                  </a:lnTo>
                  <a:lnTo>
                    <a:pt x="203" y="599"/>
                  </a:lnTo>
                  <a:lnTo>
                    <a:pt x="191" y="592"/>
                  </a:lnTo>
                  <a:lnTo>
                    <a:pt x="179" y="584"/>
                  </a:lnTo>
                  <a:lnTo>
                    <a:pt x="167" y="576"/>
                  </a:lnTo>
                  <a:lnTo>
                    <a:pt x="156" y="568"/>
                  </a:lnTo>
                  <a:lnTo>
                    <a:pt x="146" y="558"/>
                  </a:lnTo>
                  <a:lnTo>
                    <a:pt x="136" y="548"/>
                  </a:lnTo>
                  <a:lnTo>
                    <a:pt x="126" y="538"/>
                  </a:lnTo>
                  <a:lnTo>
                    <a:pt x="117" y="528"/>
                  </a:lnTo>
                  <a:lnTo>
                    <a:pt x="108" y="517"/>
                  </a:lnTo>
                  <a:lnTo>
                    <a:pt x="100" y="506"/>
                  </a:lnTo>
                  <a:lnTo>
                    <a:pt x="92" y="493"/>
                  </a:lnTo>
                  <a:lnTo>
                    <a:pt x="86" y="481"/>
                  </a:lnTo>
                  <a:lnTo>
                    <a:pt x="79" y="469"/>
                  </a:lnTo>
                  <a:lnTo>
                    <a:pt x="73" y="456"/>
                  </a:lnTo>
                  <a:lnTo>
                    <a:pt x="68" y="443"/>
                  </a:lnTo>
                  <a:lnTo>
                    <a:pt x="64" y="429"/>
                  </a:lnTo>
                  <a:lnTo>
                    <a:pt x="60" y="415"/>
                  </a:lnTo>
                  <a:lnTo>
                    <a:pt x="57" y="401"/>
                  </a:lnTo>
                  <a:lnTo>
                    <a:pt x="54" y="387"/>
                  </a:lnTo>
                  <a:lnTo>
                    <a:pt x="52" y="372"/>
                  </a:lnTo>
                  <a:lnTo>
                    <a:pt x="51" y="358"/>
                  </a:lnTo>
                  <a:lnTo>
                    <a:pt x="51" y="343"/>
                  </a:lnTo>
                  <a:close/>
                  <a:moveTo>
                    <a:pt x="212" y="515"/>
                  </a:moveTo>
                  <a:lnTo>
                    <a:pt x="277" y="515"/>
                  </a:lnTo>
                  <a:lnTo>
                    <a:pt x="277" y="369"/>
                  </a:lnTo>
                  <a:lnTo>
                    <a:pt x="355" y="369"/>
                  </a:lnTo>
                  <a:lnTo>
                    <a:pt x="412" y="515"/>
                  </a:lnTo>
                  <a:lnTo>
                    <a:pt x="485" y="515"/>
                  </a:lnTo>
                  <a:lnTo>
                    <a:pt x="418" y="359"/>
                  </a:lnTo>
                  <a:lnTo>
                    <a:pt x="427" y="354"/>
                  </a:lnTo>
                  <a:lnTo>
                    <a:pt x="437" y="349"/>
                  </a:lnTo>
                  <a:lnTo>
                    <a:pt x="447" y="343"/>
                  </a:lnTo>
                  <a:lnTo>
                    <a:pt x="457" y="334"/>
                  </a:lnTo>
                  <a:lnTo>
                    <a:pt x="462" y="329"/>
                  </a:lnTo>
                  <a:lnTo>
                    <a:pt x="466" y="324"/>
                  </a:lnTo>
                  <a:lnTo>
                    <a:pt x="471" y="317"/>
                  </a:lnTo>
                  <a:lnTo>
                    <a:pt x="474" y="309"/>
                  </a:lnTo>
                  <a:lnTo>
                    <a:pt x="477" y="301"/>
                  </a:lnTo>
                  <a:lnTo>
                    <a:pt x="479" y="292"/>
                  </a:lnTo>
                  <a:lnTo>
                    <a:pt x="480" y="282"/>
                  </a:lnTo>
                  <a:lnTo>
                    <a:pt x="480" y="270"/>
                  </a:lnTo>
                  <a:lnTo>
                    <a:pt x="479" y="251"/>
                  </a:lnTo>
                  <a:lnTo>
                    <a:pt x="477" y="235"/>
                  </a:lnTo>
                  <a:lnTo>
                    <a:pt x="473" y="220"/>
                  </a:lnTo>
                  <a:lnTo>
                    <a:pt x="466" y="208"/>
                  </a:lnTo>
                  <a:lnTo>
                    <a:pt x="459" y="197"/>
                  </a:lnTo>
                  <a:lnTo>
                    <a:pt x="451" y="187"/>
                  </a:lnTo>
                  <a:lnTo>
                    <a:pt x="442" y="179"/>
                  </a:lnTo>
                  <a:lnTo>
                    <a:pt x="432" y="172"/>
                  </a:lnTo>
                  <a:lnTo>
                    <a:pt x="421" y="167"/>
                  </a:lnTo>
                  <a:lnTo>
                    <a:pt x="410" y="163"/>
                  </a:lnTo>
                  <a:lnTo>
                    <a:pt x="397" y="160"/>
                  </a:lnTo>
                  <a:lnTo>
                    <a:pt x="385" y="157"/>
                  </a:lnTo>
                  <a:lnTo>
                    <a:pt x="372" y="155"/>
                  </a:lnTo>
                  <a:lnTo>
                    <a:pt x="359" y="154"/>
                  </a:lnTo>
                  <a:lnTo>
                    <a:pt x="345" y="154"/>
                  </a:lnTo>
                  <a:lnTo>
                    <a:pt x="333" y="154"/>
                  </a:lnTo>
                  <a:lnTo>
                    <a:pt x="212" y="154"/>
                  </a:lnTo>
                  <a:lnTo>
                    <a:pt x="212" y="515"/>
                  </a:lnTo>
                  <a:close/>
                  <a:moveTo>
                    <a:pt x="277" y="216"/>
                  </a:moveTo>
                  <a:lnTo>
                    <a:pt x="351" y="216"/>
                  </a:lnTo>
                  <a:lnTo>
                    <a:pt x="365" y="217"/>
                  </a:lnTo>
                  <a:lnTo>
                    <a:pt x="377" y="219"/>
                  </a:lnTo>
                  <a:lnTo>
                    <a:pt x="382" y="221"/>
                  </a:lnTo>
                  <a:lnTo>
                    <a:pt x="387" y="223"/>
                  </a:lnTo>
                  <a:lnTo>
                    <a:pt x="391" y="225"/>
                  </a:lnTo>
                  <a:lnTo>
                    <a:pt x="395" y="228"/>
                  </a:lnTo>
                  <a:lnTo>
                    <a:pt x="399" y="231"/>
                  </a:lnTo>
                  <a:lnTo>
                    <a:pt x="402" y="235"/>
                  </a:lnTo>
                  <a:lnTo>
                    <a:pt x="405" y="239"/>
                  </a:lnTo>
                  <a:lnTo>
                    <a:pt x="407" y="243"/>
                  </a:lnTo>
                  <a:lnTo>
                    <a:pt x="410" y="248"/>
                  </a:lnTo>
                  <a:lnTo>
                    <a:pt x="411" y="252"/>
                  </a:lnTo>
                  <a:lnTo>
                    <a:pt x="412" y="259"/>
                  </a:lnTo>
                  <a:lnTo>
                    <a:pt x="412" y="265"/>
                  </a:lnTo>
                  <a:lnTo>
                    <a:pt x="412" y="270"/>
                  </a:lnTo>
                  <a:lnTo>
                    <a:pt x="411" y="276"/>
                  </a:lnTo>
                  <a:lnTo>
                    <a:pt x="410" y="280"/>
                  </a:lnTo>
                  <a:lnTo>
                    <a:pt x="407" y="285"/>
                  </a:lnTo>
                  <a:lnTo>
                    <a:pt x="404" y="289"/>
                  </a:lnTo>
                  <a:lnTo>
                    <a:pt x="402" y="293"/>
                  </a:lnTo>
                  <a:lnTo>
                    <a:pt x="399" y="296"/>
                  </a:lnTo>
                  <a:lnTo>
                    <a:pt x="395" y="299"/>
                  </a:lnTo>
                  <a:lnTo>
                    <a:pt x="387" y="304"/>
                  </a:lnTo>
                  <a:lnTo>
                    <a:pt x="378" y="308"/>
                  </a:lnTo>
                  <a:lnTo>
                    <a:pt x="368" y="310"/>
                  </a:lnTo>
                  <a:lnTo>
                    <a:pt x="357" y="310"/>
                  </a:lnTo>
                  <a:lnTo>
                    <a:pt x="277" y="310"/>
                  </a:lnTo>
                  <a:lnTo>
                    <a:pt x="27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invGray">
            <a:xfrm>
              <a:off x="2362200" y="1393825"/>
              <a:ext cx="160338" cy="1335088"/>
            </a:xfrm>
            <a:custGeom>
              <a:avLst/>
              <a:gdLst>
                <a:gd name="T0" fmla="*/ 0 w 405"/>
                <a:gd name="T1" fmla="*/ 408 h 3364"/>
                <a:gd name="T2" fmla="*/ 0 w 405"/>
                <a:gd name="T3" fmla="*/ 403 h 3364"/>
                <a:gd name="T4" fmla="*/ 0 w 405"/>
                <a:gd name="T5" fmla="*/ 0 h 3364"/>
                <a:gd name="T6" fmla="*/ 405 w 405"/>
                <a:gd name="T7" fmla="*/ 0 h 3364"/>
                <a:gd name="T8" fmla="*/ 405 w 405"/>
                <a:gd name="T9" fmla="*/ 404 h 3364"/>
                <a:gd name="T10" fmla="*/ 405 w 405"/>
                <a:gd name="T11" fmla="*/ 408 h 3364"/>
                <a:gd name="T12" fmla="*/ 405 w 405"/>
                <a:gd name="T13" fmla="*/ 2956 h 3364"/>
                <a:gd name="T14" fmla="*/ 405 w 405"/>
                <a:gd name="T15" fmla="*/ 2965 h 3364"/>
                <a:gd name="T16" fmla="*/ 405 w 405"/>
                <a:gd name="T17" fmla="*/ 3364 h 3364"/>
                <a:gd name="T18" fmla="*/ 0 w 405"/>
                <a:gd name="T19" fmla="*/ 3364 h 3364"/>
                <a:gd name="T20" fmla="*/ 0 w 405"/>
                <a:gd name="T21" fmla="*/ 2961 h 3364"/>
                <a:gd name="T22" fmla="*/ 0 w 405"/>
                <a:gd name="T23" fmla="*/ 2956 h 3364"/>
                <a:gd name="T24" fmla="*/ 0 w 405"/>
                <a:gd name="T25" fmla="*/ 408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5" h="3364">
                  <a:moveTo>
                    <a:pt x="0" y="408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04"/>
                  </a:lnTo>
                  <a:lnTo>
                    <a:pt x="405" y="408"/>
                  </a:lnTo>
                  <a:lnTo>
                    <a:pt x="405" y="2956"/>
                  </a:lnTo>
                  <a:lnTo>
                    <a:pt x="405" y="2965"/>
                  </a:lnTo>
                  <a:lnTo>
                    <a:pt x="405" y="3364"/>
                  </a:lnTo>
                  <a:lnTo>
                    <a:pt x="0" y="3364"/>
                  </a:lnTo>
                  <a:lnTo>
                    <a:pt x="0" y="2961"/>
                  </a:lnTo>
                  <a:lnTo>
                    <a:pt x="0" y="2956"/>
                  </a:lnTo>
                  <a:lnTo>
                    <a:pt x="0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invGray">
            <a:xfrm>
              <a:off x="3448050" y="1389063"/>
              <a:ext cx="3098800" cy="1627188"/>
            </a:xfrm>
            <a:custGeom>
              <a:avLst/>
              <a:gdLst>
                <a:gd name="T0" fmla="*/ 1668 w 7808"/>
                <a:gd name="T1" fmla="*/ 2965 h 4100"/>
                <a:gd name="T2" fmla="*/ 2358 w 7808"/>
                <a:gd name="T3" fmla="*/ 3227 h 4100"/>
                <a:gd name="T4" fmla="*/ 2934 w 7808"/>
                <a:gd name="T5" fmla="*/ 2696 h 4100"/>
                <a:gd name="T6" fmla="*/ 2988 w 7808"/>
                <a:gd name="T7" fmla="*/ 1741 h 4100"/>
                <a:gd name="T8" fmla="*/ 2481 w 7808"/>
                <a:gd name="T9" fmla="*/ 1090 h 4100"/>
                <a:gd name="T10" fmla="*/ 1765 w 7808"/>
                <a:gd name="T11" fmla="*/ 1196 h 4100"/>
                <a:gd name="T12" fmla="*/ 1387 w 7808"/>
                <a:gd name="T13" fmla="*/ 1981 h 4100"/>
                <a:gd name="T14" fmla="*/ 5042 w 7808"/>
                <a:gd name="T15" fmla="*/ 1220 h 4100"/>
                <a:gd name="T16" fmla="*/ 3728 w 7808"/>
                <a:gd name="T17" fmla="*/ 3147 h 4100"/>
                <a:gd name="T18" fmla="*/ 4183 w 7808"/>
                <a:gd name="T19" fmla="*/ 3220 h 4100"/>
                <a:gd name="T20" fmla="*/ 4574 w 7808"/>
                <a:gd name="T21" fmla="*/ 3042 h 4100"/>
                <a:gd name="T22" fmla="*/ 4629 w 7808"/>
                <a:gd name="T23" fmla="*/ 2665 h 4100"/>
                <a:gd name="T24" fmla="*/ 4274 w 7808"/>
                <a:gd name="T25" fmla="*/ 2368 h 4100"/>
                <a:gd name="T26" fmla="*/ 3486 w 7808"/>
                <a:gd name="T27" fmla="*/ 1943 h 4100"/>
                <a:gd name="T28" fmla="*/ 3406 w 7808"/>
                <a:gd name="T29" fmla="*/ 2460 h 4100"/>
                <a:gd name="T30" fmla="*/ 2755 w 7808"/>
                <a:gd name="T31" fmla="*/ 3346 h 4100"/>
                <a:gd name="T32" fmla="*/ 1699 w 7808"/>
                <a:gd name="T33" fmla="*/ 3346 h 4100"/>
                <a:gd name="T34" fmla="*/ 1047 w 7808"/>
                <a:gd name="T35" fmla="*/ 2460 h 4100"/>
                <a:gd name="T36" fmla="*/ 1101 w 7808"/>
                <a:gd name="T37" fmla="*/ 1601 h 4100"/>
                <a:gd name="T38" fmla="*/ 1483 w 7808"/>
                <a:gd name="T39" fmla="*/ 1043 h 4100"/>
                <a:gd name="T40" fmla="*/ 366 w 7808"/>
                <a:gd name="T41" fmla="*/ 559 h 4100"/>
                <a:gd name="T42" fmla="*/ 774 w 7808"/>
                <a:gd name="T43" fmla="*/ 65 h 4100"/>
                <a:gd name="T44" fmla="*/ 1458 w 7808"/>
                <a:gd name="T45" fmla="*/ 24 h 4100"/>
                <a:gd name="T46" fmla="*/ 1499 w 7808"/>
                <a:gd name="T47" fmla="*/ 358 h 4100"/>
                <a:gd name="T48" fmla="*/ 1087 w 7808"/>
                <a:gd name="T49" fmla="*/ 232 h 4100"/>
                <a:gd name="T50" fmla="*/ 745 w 7808"/>
                <a:gd name="T51" fmla="*/ 373 h 4100"/>
                <a:gd name="T52" fmla="*/ 2074 w 7808"/>
                <a:gd name="T53" fmla="*/ 771 h 4100"/>
                <a:gd name="T54" fmla="*/ 2700 w 7808"/>
                <a:gd name="T55" fmla="*/ 867 h 4100"/>
                <a:gd name="T56" fmla="*/ 3269 w 7808"/>
                <a:gd name="T57" fmla="*/ 1418 h 4100"/>
                <a:gd name="T58" fmla="*/ 3475 w 7808"/>
                <a:gd name="T59" fmla="*/ 1061 h 4100"/>
                <a:gd name="T60" fmla="*/ 4145 w 7808"/>
                <a:gd name="T61" fmla="*/ 781 h 4100"/>
                <a:gd name="T62" fmla="*/ 4839 w 7808"/>
                <a:gd name="T63" fmla="*/ 853 h 4100"/>
                <a:gd name="T64" fmla="*/ 6413 w 7808"/>
                <a:gd name="T65" fmla="*/ 995 h 4100"/>
                <a:gd name="T66" fmla="*/ 7003 w 7808"/>
                <a:gd name="T67" fmla="*/ 787 h 4100"/>
                <a:gd name="T68" fmla="*/ 7633 w 7808"/>
                <a:gd name="T69" fmla="*/ 862 h 4100"/>
                <a:gd name="T70" fmla="*/ 7197 w 7808"/>
                <a:gd name="T71" fmla="*/ 1019 h 4100"/>
                <a:gd name="T72" fmla="*/ 6801 w 7808"/>
                <a:gd name="T73" fmla="*/ 1034 h 4100"/>
                <a:gd name="T74" fmla="*/ 6530 w 7808"/>
                <a:gd name="T75" fmla="*/ 1321 h 4100"/>
                <a:gd name="T76" fmla="*/ 6612 w 7808"/>
                <a:gd name="T77" fmla="*/ 1679 h 4100"/>
                <a:gd name="T78" fmla="*/ 7430 w 7808"/>
                <a:gd name="T79" fmla="*/ 2112 h 4100"/>
                <a:gd name="T80" fmla="*/ 7792 w 7808"/>
                <a:gd name="T81" fmla="*/ 2547 h 4100"/>
                <a:gd name="T82" fmla="*/ 7511 w 7808"/>
                <a:gd name="T83" fmla="*/ 3288 h 4100"/>
                <a:gd name="T84" fmla="*/ 6822 w 7808"/>
                <a:gd name="T85" fmla="*/ 3478 h 4100"/>
                <a:gd name="T86" fmla="*/ 6183 w 7808"/>
                <a:gd name="T87" fmla="*/ 3328 h 4100"/>
                <a:gd name="T88" fmla="*/ 6529 w 7808"/>
                <a:gd name="T89" fmla="*/ 3138 h 4100"/>
                <a:gd name="T90" fmla="*/ 6995 w 7808"/>
                <a:gd name="T91" fmla="*/ 3230 h 4100"/>
                <a:gd name="T92" fmla="*/ 7398 w 7808"/>
                <a:gd name="T93" fmla="*/ 3067 h 4100"/>
                <a:gd name="T94" fmla="*/ 7476 w 7808"/>
                <a:gd name="T95" fmla="*/ 2691 h 4100"/>
                <a:gd name="T96" fmla="*/ 7168 w 7808"/>
                <a:gd name="T97" fmla="*/ 2405 h 4100"/>
                <a:gd name="T98" fmla="*/ 6412 w 7808"/>
                <a:gd name="T99" fmla="*/ 2016 h 4100"/>
                <a:gd name="T100" fmla="*/ 5922 w 7808"/>
                <a:gd name="T101" fmla="*/ 2581 h 4100"/>
                <a:gd name="T102" fmla="*/ 5162 w 7808"/>
                <a:gd name="T103" fmla="*/ 3648 h 4100"/>
                <a:gd name="T104" fmla="*/ 4675 w 7808"/>
                <a:gd name="T105" fmla="*/ 1277 h 4100"/>
                <a:gd name="T106" fmla="*/ 4285 w 7808"/>
                <a:gd name="T107" fmla="*/ 999 h 4100"/>
                <a:gd name="T108" fmla="*/ 3854 w 7808"/>
                <a:gd name="T109" fmla="*/ 1073 h 4100"/>
                <a:gd name="T110" fmla="*/ 3661 w 7808"/>
                <a:gd name="T111" fmla="*/ 1451 h 4100"/>
                <a:gd name="T112" fmla="*/ 3857 w 7808"/>
                <a:gd name="T113" fmla="*/ 1738 h 4100"/>
                <a:gd name="T114" fmla="*/ 4729 w 7808"/>
                <a:gd name="T115" fmla="*/ 2199 h 4100"/>
                <a:gd name="T116" fmla="*/ 4967 w 7808"/>
                <a:gd name="T117" fmla="*/ 2741 h 4100"/>
                <a:gd name="T118" fmla="*/ 4478 w 7808"/>
                <a:gd name="T119" fmla="*/ 3382 h 4100"/>
                <a:gd name="T120" fmla="*/ 3750 w 7808"/>
                <a:gd name="T121" fmla="*/ 3454 h 4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08" h="4100">
                  <a:moveTo>
                    <a:pt x="1381" y="2151"/>
                  </a:moveTo>
                  <a:lnTo>
                    <a:pt x="1383" y="2207"/>
                  </a:lnTo>
                  <a:lnTo>
                    <a:pt x="1387" y="2263"/>
                  </a:lnTo>
                  <a:lnTo>
                    <a:pt x="1393" y="2318"/>
                  </a:lnTo>
                  <a:lnTo>
                    <a:pt x="1401" y="2373"/>
                  </a:lnTo>
                  <a:lnTo>
                    <a:pt x="1411" y="2426"/>
                  </a:lnTo>
                  <a:lnTo>
                    <a:pt x="1423" y="2479"/>
                  </a:lnTo>
                  <a:lnTo>
                    <a:pt x="1438" y="2530"/>
                  </a:lnTo>
                  <a:lnTo>
                    <a:pt x="1453" y="2580"/>
                  </a:lnTo>
                  <a:lnTo>
                    <a:pt x="1470" y="2628"/>
                  </a:lnTo>
                  <a:lnTo>
                    <a:pt x="1490" y="2676"/>
                  </a:lnTo>
                  <a:lnTo>
                    <a:pt x="1511" y="2722"/>
                  </a:lnTo>
                  <a:lnTo>
                    <a:pt x="1533" y="2767"/>
                  </a:lnTo>
                  <a:lnTo>
                    <a:pt x="1557" y="2809"/>
                  </a:lnTo>
                  <a:lnTo>
                    <a:pt x="1582" y="2851"/>
                  </a:lnTo>
                  <a:lnTo>
                    <a:pt x="1610" y="2891"/>
                  </a:lnTo>
                  <a:lnTo>
                    <a:pt x="1637" y="2928"/>
                  </a:lnTo>
                  <a:lnTo>
                    <a:pt x="1668" y="2965"/>
                  </a:lnTo>
                  <a:lnTo>
                    <a:pt x="1698" y="2999"/>
                  </a:lnTo>
                  <a:lnTo>
                    <a:pt x="1730" y="3031"/>
                  </a:lnTo>
                  <a:lnTo>
                    <a:pt x="1763" y="3061"/>
                  </a:lnTo>
                  <a:lnTo>
                    <a:pt x="1797" y="3090"/>
                  </a:lnTo>
                  <a:lnTo>
                    <a:pt x="1832" y="3116"/>
                  </a:lnTo>
                  <a:lnTo>
                    <a:pt x="1869" y="3140"/>
                  </a:lnTo>
                  <a:lnTo>
                    <a:pt x="1907" y="3161"/>
                  </a:lnTo>
                  <a:lnTo>
                    <a:pt x="1944" y="3180"/>
                  </a:lnTo>
                  <a:lnTo>
                    <a:pt x="1983" y="3197"/>
                  </a:lnTo>
                  <a:lnTo>
                    <a:pt x="2022" y="3211"/>
                  </a:lnTo>
                  <a:lnTo>
                    <a:pt x="2063" y="3223"/>
                  </a:lnTo>
                  <a:lnTo>
                    <a:pt x="2105" y="3232"/>
                  </a:lnTo>
                  <a:lnTo>
                    <a:pt x="2147" y="3238"/>
                  </a:lnTo>
                  <a:lnTo>
                    <a:pt x="2188" y="3241"/>
                  </a:lnTo>
                  <a:lnTo>
                    <a:pt x="2231" y="3242"/>
                  </a:lnTo>
                  <a:lnTo>
                    <a:pt x="2274" y="3240"/>
                  </a:lnTo>
                  <a:lnTo>
                    <a:pt x="2316" y="3235"/>
                  </a:lnTo>
                  <a:lnTo>
                    <a:pt x="2358" y="3227"/>
                  </a:lnTo>
                  <a:lnTo>
                    <a:pt x="2399" y="3217"/>
                  </a:lnTo>
                  <a:lnTo>
                    <a:pt x="2438" y="3204"/>
                  </a:lnTo>
                  <a:lnTo>
                    <a:pt x="2478" y="3188"/>
                  </a:lnTo>
                  <a:lnTo>
                    <a:pt x="2517" y="3170"/>
                  </a:lnTo>
                  <a:lnTo>
                    <a:pt x="2553" y="3150"/>
                  </a:lnTo>
                  <a:lnTo>
                    <a:pt x="2590" y="3126"/>
                  </a:lnTo>
                  <a:lnTo>
                    <a:pt x="2626" y="3102"/>
                  </a:lnTo>
                  <a:lnTo>
                    <a:pt x="2660" y="3075"/>
                  </a:lnTo>
                  <a:lnTo>
                    <a:pt x="2694" y="3045"/>
                  </a:lnTo>
                  <a:lnTo>
                    <a:pt x="2725" y="3014"/>
                  </a:lnTo>
                  <a:lnTo>
                    <a:pt x="2757" y="2980"/>
                  </a:lnTo>
                  <a:lnTo>
                    <a:pt x="2786" y="2944"/>
                  </a:lnTo>
                  <a:lnTo>
                    <a:pt x="2814" y="2908"/>
                  </a:lnTo>
                  <a:lnTo>
                    <a:pt x="2841" y="2868"/>
                  </a:lnTo>
                  <a:lnTo>
                    <a:pt x="2867" y="2828"/>
                  </a:lnTo>
                  <a:lnTo>
                    <a:pt x="2890" y="2786"/>
                  </a:lnTo>
                  <a:lnTo>
                    <a:pt x="2913" y="2742"/>
                  </a:lnTo>
                  <a:lnTo>
                    <a:pt x="2934" y="2696"/>
                  </a:lnTo>
                  <a:lnTo>
                    <a:pt x="2953" y="2650"/>
                  </a:lnTo>
                  <a:lnTo>
                    <a:pt x="2970" y="2602"/>
                  </a:lnTo>
                  <a:lnTo>
                    <a:pt x="2987" y="2552"/>
                  </a:lnTo>
                  <a:lnTo>
                    <a:pt x="3001" y="2502"/>
                  </a:lnTo>
                  <a:lnTo>
                    <a:pt x="3013" y="2450"/>
                  </a:lnTo>
                  <a:lnTo>
                    <a:pt x="3023" y="2398"/>
                  </a:lnTo>
                  <a:lnTo>
                    <a:pt x="3031" y="2344"/>
                  </a:lnTo>
                  <a:lnTo>
                    <a:pt x="3037" y="2289"/>
                  </a:lnTo>
                  <a:lnTo>
                    <a:pt x="3043" y="2234"/>
                  </a:lnTo>
                  <a:lnTo>
                    <a:pt x="3045" y="2177"/>
                  </a:lnTo>
                  <a:lnTo>
                    <a:pt x="3045" y="2120"/>
                  </a:lnTo>
                  <a:lnTo>
                    <a:pt x="3043" y="2063"/>
                  </a:lnTo>
                  <a:lnTo>
                    <a:pt x="3038" y="2007"/>
                  </a:lnTo>
                  <a:lnTo>
                    <a:pt x="3032" y="1952"/>
                  </a:lnTo>
                  <a:lnTo>
                    <a:pt x="3024" y="1897"/>
                  </a:lnTo>
                  <a:lnTo>
                    <a:pt x="3013" y="1845"/>
                  </a:lnTo>
                  <a:lnTo>
                    <a:pt x="3002" y="1792"/>
                  </a:lnTo>
                  <a:lnTo>
                    <a:pt x="2988" y="1741"/>
                  </a:lnTo>
                  <a:lnTo>
                    <a:pt x="2971" y="1691"/>
                  </a:lnTo>
                  <a:lnTo>
                    <a:pt x="2954" y="1642"/>
                  </a:lnTo>
                  <a:lnTo>
                    <a:pt x="2935" y="1595"/>
                  </a:lnTo>
                  <a:lnTo>
                    <a:pt x="2914" y="1549"/>
                  </a:lnTo>
                  <a:lnTo>
                    <a:pt x="2892" y="1504"/>
                  </a:lnTo>
                  <a:lnTo>
                    <a:pt x="2868" y="1461"/>
                  </a:lnTo>
                  <a:lnTo>
                    <a:pt x="2842" y="1420"/>
                  </a:lnTo>
                  <a:lnTo>
                    <a:pt x="2816" y="1380"/>
                  </a:lnTo>
                  <a:lnTo>
                    <a:pt x="2787" y="1341"/>
                  </a:lnTo>
                  <a:lnTo>
                    <a:pt x="2758" y="1306"/>
                  </a:lnTo>
                  <a:lnTo>
                    <a:pt x="2727" y="1271"/>
                  </a:lnTo>
                  <a:lnTo>
                    <a:pt x="2695" y="1239"/>
                  </a:lnTo>
                  <a:lnTo>
                    <a:pt x="2662" y="1209"/>
                  </a:lnTo>
                  <a:lnTo>
                    <a:pt x="2628" y="1181"/>
                  </a:lnTo>
                  <a:lnTo>
                    <a:pt x="2592" y="1154"/>
                  </a:lnTo>
                  <a:lnTo>
                    <a:pt x="2556" y="1131"/>
                  </a:lnTo>
                  <a:lnTo>
                    <a:pt x="2519" y="1110"/>
                  </a:lnTo>
                  <a:lnTo>
                    <a:pt x="2481" y="1090"/>
                  </a:lnTo>
                  <a:lnTo>
                    <a:pt x="2441" y="1073"/>
                  </a:lnTo>
                  <a:lnTo>
                    <a:pt x="2402" y="1059"/>
                  </a:lnTo>
                  <a:lnTo>
                    <a:pt x="2361" y="1048"/>
                  </a:lnTo>
                  <a:lnTo>
                    <a:pt x="2320" y="1038"/>
                  </a:lnTo>
                  <a:lnTo>
                    <a:pt x="2279" y="1032"/>
                  </a:lnTo>
                  <a:lnTo>
                    <a:pt x="2236" y="1028"/>
                  </a:lnTo>
                  <a:lnTo>
                    <a:pt x="2193" y="1028"/>
                  </a:lnTo>
                  <a:lnTo>
                    <a:pt x="2151" y="1030"/>
                  </a:lnTo>
                  <a:lnTo>
                    <a:pt x="2109" y="1035"/>
                  </a:lnTo>
                  <a:lnTo>
                    <a:pt x="2067" y="1044"/>
                  </a:lnTo>
                  <a:lnTo>
                    <a:pt x="2027" y="1054"/>
                  </a:lnTo>
                  <a:lnTo>
                    <a:pt x="1986" y="1067"/>
                  </a:lnTo>
                  <a:lnTo>
                    <a:pt x="1947" y="1082"/>
                  </a:lnTo>
                  <a:lnTo>
                    <a:pt x="1909" y="1100"/>
                  </a:lnTo>
                  <a:lnTo>
                    <a:pt x="1871" y="1121"/>
                  </a:lnTo>
                  <a:lnTo>
                    <a:pt x="1834" y="1144"/>
                  </a:lnTo>
                  <a:lnTo>
                    <a:pt x="1800" y="1169"/>
                  </a:lnTo>
                  <a:lnTo>
                    <a:pt x="1765" y="1196"/>
                  </a:lnTo>
                  <a:lnTo>
                    <a:pt x="1732" y="1226"/>
                  </a:lnTo>
                  <a:lnTo>
                    <a:pt x="1699" y="1257"/>
                  </a:lnTo>
                  <a:lnTo>
                    <a:pt x="1669" y="1291"/>
                  </a:lnTo>
                  <a:lnTo>
                    <a:pt x="1639" y="1326"/>
                  </a:lnTo>
                  <a:lnTo>
                    <a:pt x="1611" y="1363"/>
                  </a:lnTo>
                  <a:lnTo>
                    <a:pt x="1584" y="1401"/>
                  </a:lnTo>
                  <a:lnTo>
                    <a:pt x="1559" y="1442"/>
                  </a:lnTo>
                  <a:lnTo>
                    <a:pt x="1534" y="1485"/>
                  </a:lnTo>
                  <a:lnTo>
                    <a:pt x="1512" y="1528"/>
                  </a:lnTo>
                  <a:lnTo>
                    <a:pt x="1492" y="1574"/>
                  </a:lnTo>
                  <a:lnTo>
                    <a:pt x="1472" y="1621"/>
                  </a:lnTo>
                  <a:lnTo>
                    <a:pt x="1454" y="1669"/>
                  </a:lnTo>
                  <a:lnTo>
                    <a:pt x="1439" y="1718"/>
                  </a:lnTo>
                  <a:lnTo>
                    <a:pt x="1424" y="1768"/>
                  </a:lnTo>
                  <a:lnTo>
                    <a:pt x="1412" y="1820"/>
                  </a:lnTo>
                  <a:lnTo>
                    <a:pt x="1402" y="1873"/>
                  </a:lnTo>
                  <a:lnTo>
                    <a:pt x="1394" y="1927"/>
                  </a:lnTo>
                  <a:lnTo>
                    <a:pt x="1387" y="1981"/>
                  </a:lnTo>
                  <a:lnTo>
                    <a:pt x="1383" y="2037"/>
                  </a:lnTo>
                  <a:lnTo>
                    <a:pt x="1381" y="2093"/>
                  </a:lnTo>
                  <a:lnTo>
                    <a:pt x="1381" y="2151"/>
                  </a:lnTo>
                  <a:close/>
                  <a:moveTo>
                    <a:pt x="4734" y="1411"/>
                  </a:moveTo>
                  <a:lnTo>
                    <a:pt x="4736" y="1416"/>
                  </a:lnTo>
                  <a:lnTo>
                    <a:pt x="4731" y="1402"/>
                  </a:lnTo>
                  <a:lnTo>
                    <a:pt x="4723" y="1385"/>
                  </a:lnTo>
                  <a:lnTo>
                    <a:pt x="4720" y="1376"/>
                  </a:lnTo>
                  <a:lnTo>
                    <a:pt x="4734" y="1411"/>
                  </a:lnTo>
                  <a:close/>
                  <a:moveTo>
                    <a:pt x="5009" y="3942"/>
                  </a:moveTo>
                  <a:lnTo>
                    <a:pt x="5025" y="3915"/>
                  </a:lnTo>
                  <a:lnTo>
                    <a:pt x="5043" y="3883"/>
                  </a:lnTo>
                  <a:lnTo>
                    <a:pt x="5062" y="3845"/>
                  </a:lnTo>
                  <a:lnTo>
                    <a:pt x="5085" y="3802"/>
                  </a:lnTo>
                  <a:lnTo>
                    <a:pt x="5009" y="3942"/>
                  </a:lnTo>
                  <a:close/>
                  <a:moveTo>
                    <a:pt x="5034" y="1200"/>
                  </a:moveTo>
                  <a:lnTo>
                    <a:pt x="5037" y="1210"/>
                  </a:lnTo>
                  <a:lnTo>
                    <a:pt x="5042" y="1220"/>
                  </a:lnTo>
                  <a:lnTo>
                    <a:pt x="5046" y="1232"/>
                  </a:lnTo>
                  <a:lnTo>
                    <a:pt x="5050" y="1243"/>
                  </a:lnTo>
                  <a:lnTo>
                    <a:pt x="5186" y="1576"/>
                  </a:lnTo>
                  <a:lnTo>
                    <a:pt x="5034" y="1200"/>
                  </a:lnTo>
                  <a:close/>
                  <a:moveTo>
                    <a:pt x="3336" y="2879"/>
                  </a:moveTo>
                  <a:lnTo>
                    <a:pt x="3383" y="2920"/>
                  </a:lnTo>
                  <a:lnTo>
                    <a:pt x="3429" y="2959"/>
                  </a:lnTo>
                  <a:lnTo>
                    <a:pt x="3476" y="2995"/>
                  </a:lnTo>
                  <a:lnTo>
                    <a:pt x="3521" y="3029"/>
                  </a:lnTo>
                  <a:lnTo>
                    <a:pt x="3544" y="3044"/>
                  </a:lnTo>
                  <a:lnTo>
                    <a:pt x="3566" y="3059"/>
                  </a:lnTo>
                  <a:lnTo>
                    <a:pt x="3590" y="3074"/>
                  </a:lnTo>
                  <a:lnTo>
                    <a:pt x="3612" y="3088"/>
                  </a:lnTo>
                  <a:lnTo>
                    <a:pt x="3635" y="3101"/>
                  </a:lnTo>
                  <a:lnTo>
                    <a:pt x="3658" y="3113"/>
                  </a:lnTo>
                  <a:lnTo>
                    <a:pt x="3681" y="3125"/>
                  </a:lnTo>
                  <a:lnTo>
                    <a:pt x="3705" y="3137"/>
                  </a:lnTo>
                  <a:lnTo>
                    <a:pt x="3728" y="3147"/>
                  </a:lnTo>
                  <a:lnTo>
                    <a:pt x="3751" y="3157"/>
                  </a:lnTo>
                  <a:lnTo>
                    <a:pt x="3775" y="3166"/>
                  </a:lnTo>
                  <a:lnTo>
                    <a:pt x="3798" y="3174"/>
                  </a:lnTo>
                  <a:lnTo>
                    <a:pt x="3822" y="3182"/>
                  </a:lnTo>
                  <a:lnTo>
                    <a:pt x="3846" y="3189"/>
                  </a:lnTo>
                  <a:lnTo>
                    <a:pt x="3870" y="3196"/>
                  </a:lnTo>
                  <a:lnTo>
                    <a:pt x="3895" y="3202"/>
                  </a:lnTo>
                  <a:lnTo>
                    <a:pt x="3919" y="3207"/>
                  </a:lnTo>
                  <a:lnTo>
                    <a:pt x="3945" y="3211"/>
                  </a:lnTo>
                  <a:lnTo>
                    <a:pt x="3970" y="3215"/>
                  </a:lnTo>
                  <a:lnTo>
                    <a:pt x="3995" y="3218"/>
                  </a:lnTo>
                  <a:lnTo>
                    <a:pt x="4021" y="3220"/>
                  </a:lnTo>
                  <a:lnTo>
                    <a:pt x="4047" y="3222"/>
                  </a:lnTo>
                  <a:lnTo>
                    <a:pt x="4074" y="3223"/>
                  </a:lnTo>
                  <a:lnTo>
                    <a:pt x="4100" y="3223"/>
                  </a:lnTo>
                  <a:lnTo>
                    <a:pt x="4128" y="3223"/>
                  </a:lnTo>
                  <a:lnTo>
                    <a:pt x="4155" y="3222"/>
                  </a:lnTo>
                  <a:lnTo>
                    <a:pt x="4183" y="3220"/>
                  </a:lnTo>
                  <a:lnTo>
                    <a:pt x="4209" y="3218"/>
                  </a:lnTo>
                  <a:lnTo>
                    <a:pt x="4235" y="3214"/>
                  </a:lnTo>
                  <a:lnTo>
                    <a:pt x="4262" y="3210"/>
                  </a:lnTo>
                  <a:lnTo>
                    <a:pt x="4287" y="3204"/>
                  </a:lnTo>
                  <a:lnTo>
                    <a:pt x="4312" y="3198"/>
                  </a:lnTo>
                  <a:lnTo>
                    <a:pt x="4336" y="3190"/>
                  </a:lnTo>
                  <a:lnTo>
                    <a:pt x="4361" y="3183"/>
                  </a:lnTo>
                  <a:lnTo>
                    <a:pt x="4384" y="3174"/>
                  </a:lnTo>
                  <a:lnTo>
                    <a:pt x="4406" y="3165"/>
                  </a:lnTo>
                  <a:lnTo>
                    <a:pt x="4429" y="3155"/>
                  </a:lnTo>
                  <a:lnTo>
                    <a:pt x="4450" y="3144"/>
                  </a:lnTo>
                  <a:lnTo>
                    <a:pt x="4470" y="3131"/>
                  </a:lnTo>
                  <a:lnTo>
                    <a:pt x="4490" y="3118"/>
                  </a:lnTo>
                  <a:lnTo>
                    <a:pt x="4508" y="3105"/>
                  </a:lnTo>
                  <a:lnTo>
                    <a:pt x="4526" y="3091"/>
                  </a:lnTo>
                  <a:lnTo>
                    <a:pt x="4544" y="3076"/>
                  </a:lnTo>
                  <a:lnTo>
                    <a:pt x="4559" y="3059"/>
                  </a:lnTo>
                  <a:lnTo>
                    <a:pt x="4574" y="3042"/>
                  </a:lnTo>
                  <a:lnTo>
                    <a:pt x="4588" y="3025"/>
                  </a:lnTo>
                  <a:lnTo>
                    <a:pt x="4601" y="3006"/>
                  </a:lnTo>
                  <a:lnTo>
                    <a:pt x="4612" y="2987"/>
                  </a:lnTo>
                  <a:lnTo>
                    <a:pt x="4623" y="2967"/>
                  </a:lnTo>
                  <a:lnTo>
                    <a:pt x="4632" y="2946"/>
                  </a:lnTo>
                  <a:lnTo>
                    <a:pt x="4639" y="2924"/>
                  </a:lnTo>
                  <a:lnTo>
                    <a:pt x="4646" y="2902"/>
                  </a:lnTo>
                  <a:lnTo>
                    <a:pt x="4651" y="2878"/>
                  </a:lnTo>
                  <a:lnTo>
                    <a:pt x="4654" y="2855"/>
                  </a:lnTo>
                  <a:lnTo>
                    <a:pt x="4656" y="2830"/>
                  </a:lnTo>
                  <a:lnTo>
                    <a:pt x="4658" y="2804"/>
                  </a:lnTo>
                  <a:lnTo>
                    <a:pt x="4658" y="2783"/>
                  </a:lnTo>
                  <a:lnTo>
                    <a:pt x="4655" y="2761"/>
                  </a:lnTo>
                  <a:lnTo>
                    <a:pt x="4652" y="2741"/>
                  </a:lnTo>
                  <a:lnTo>
                    <a:pt x="4648" y="2722"/>
                  </a:lnTo>
                  <a:lnTo>
                    <a:pt x="4643" y="2703"/>
                  </a:lnTo>
                  <a:lnTo>
                    <a:pt x="4636" y="2683"/>
                  </a:lnTo>
                  <a:lnTo>
                    <a:pt x="4629" y="2665"/>
                  </a:lnTo>
                  <a:lnTo>
                    <a:pt x="4620" y="2647"/>
                  </a:lnTo>
                  <a:lnTo>
                    <a:pt x="4610" y="2629"/>
                  </a:lnTo>
                  <a:lnTo>
                    <a:pt x="4599" y="2612"/>
                  </a:lnTo>
                  <a:lnTo>
                    <a:pt x="4586" y="2595"/>
                  </a:lnTo>
                  <a:lnTo>
                    <a:pt x="4573" y="2578"/>
                  </a:lnTo>
                  <a:lnTo>
                    <a:pt x="4559" y="2562"/>
                  </a:lnTo>
                  <a:lnTo>
                    <a:pt x="4544" y="2546"/>
                  </a:lnTo>
                  <a:lnTo>
                    <a:pt x="4527" y="2530"/>
                  </a:lnTo>
                  <a:lnTo>
                    <a:pt x="4509" y="2514"/>
                  </a:lnTo>
                  <a:lnTo>
                    <a:pt x="4491" y="2499"/>
                  </a:lnTo>
                  <a:lnTo>
                    <a:pt x="4470" y="2484"/>
                  </a:lnTo>
                  <a:lnTo>
                    <a:pt x="4450" y="2469"/>
                  </a:lnTo>
                  <a:lnTo>
                    <a:pt x="4428" y="2454"/>
                  </a:lnTo>
                  <a:lnTo>
                    <a:pt x="4404" y="2439"/>
                  </a:lnTo>
                  <a:lnTo>
                    <a:pt x="4381" y="2425"/>
                  </a:lnTo>
                  <a:lnTo>
                    <a:pt x="4355" y="2411"/>
                  </a:lnTo>
                  <a:lnTo>
                    <a:pt x="4330" y="2397"/>
                  </a:lnTo>
                  <a:lnTo>
                    <a:pt x="4274" y="2368"/>
                  </a:lnTo>
                  <a:lnTo>
                    <a:pt x="4215" y="2340"/>
                  </a:lnTo>
                  <a:lnTo>
                    <a:pt x="4152" y="2311"/>
                  </a:lnTo>
                  <a:lnTo>
                    <a:pt x="4085" y="2282"/>
                  </a:lnTo>
                  <a:lnTo>
                    <a:pt x="3972" y="2233"/>
                  </a:lnTo>
                  <a:lnTo>
                    <a:pt x="3867" y="2186"/>
                  </a:lnTo>
                  <a:lnTo>
                    <a:pt x="3817" y="2164"/>
                  </a:lnTo>
                  <a:lnTo>
                    <a:pt x="3771" y="2140"/>
                  </a:lnTo>
                  <a:lnTo>
                    <a:pt x="3725" y="2117"/>
                  </a:lnTo>
                  <a:lnTo>
                    <a:pt x="3682" y="2093"/>
                  </a:lnTo>
                  <a:lnTo>
                    <a:pt x="3642" y="2068"/>
                  </a:lnTo>
                  <a:lnTo>
                    <a:pt x="3603" y="2043"/>
                  </a:lnTo>
                  <a:lnTo>
                    <a:pt x="3585" y="2030"/>
                  </a:lnTo>
                  <a:lnTo>
                    <a:pt x="3566" y="2016"/>
                  </a:lnTo>
                  <a:lnTo>
                    <a:pt x="3549" y="2002"/>
                  </a:lnTo>
                  <a:lnTo>
                    <a:pt x="3533" y="1988"/>
                  </a:lnTo>
                  <a:lnTo>
                    <a:pt x="3516" y="1974"/>
                  </a:lnTo>
                  <a:lnTo>
                    <a:pt x="3501" y="1958"/>
                  </a:lnTo>
                  <a:lnTo>
                    <a:pt x="3486" y="1943"/>
                  </a:lnTo>
                  <a:lnTo>
                    <a:pt x="3472" y="1927"/>
                  </a:lnTo>
                  <a:lnTo>
                    <a:pt x="3458" y="1911"/>
                  </a:lnTo>
                  <a:lnTo>
                    <a:pt x="3445" y="1894"/>
                  </a:lnTo>
                  <a:lnTo>
                    <a:pt x="3433" y="1877"/>
                  </a:lnTo>
                  <a:lnTo>
                    <a:pt x="3422" y="1859"/>
                  </a:lnTo>
                  <a:lnTo>
                    <a:pt x="3427" y="1890"/>
                  </a:lnTo>
                  <a:lnTo>
                    <a:pt x="3431" y="1923"/>
                  </a:lnTo>
                  <a:lnTo>
                    <a:pt x="3435" y="1955"/>
                  </a:lnTo>
                  <a:lnTo>
                    <a:pt x="3438" y="1988"/>
                  </a:lnTo>
                  <a:lnTo>
                    <a:pt x="3441" y="2020"/>
                  </a:lnTo>
                  <a:lnTo>
                    <a:pt x="3442" y="2053"/>
                  </a:lnTo>
                  <a:lnTo>
                    <a:pt x="3444" y="2087"/>
                  </a:lnTo>
                  <a:lnTo>
                    <a:pt x="3444" y="2120"/>
                  </a:lnTo>
                  <a:lnTo>
                    <a:pt x="3442" y="2190"/>
                  </a:lnTo>
                  <a:lnTo>
                    <a:pt x="3438" y="2259"/>
                  </a:lnTo>
                  <a:lnTo>
                    <a:pt x="3430" y="2327"/>
                  </a:lnTo>
                  <a:lnTo>
                    <a:pt x="3420" y="2395"/>
                  </a:lnTo>
                  <a:lnTo>
                    <a:pt x="3406" y="2460"/>
                  </a:lnTo>
                  <a:lnTo>
                    <a:pt x="3389" y="2525"/>
                  </a:lnTo>
                  <a:lnTo>
                    <a:pt x="3370" y="2588"/>
                  </a:lnTo>
                  <a:lnTo>
                    <a:pt x="3349" y="2650"/>
                  </a:lnTo>
                  <a:lnTo>
                    <a:pt x="3324" y="2710"/>
                  </a:lnTo>
                  <a:lnTo>
                    <a:pt x="3297" y="2769"/>
                  </a:lnTo>
                  <a:lnTo>
                    <a:pt x="3268" y="2826"/>
                  </a:lnTo>
                  <a:lnTo>
                    <a:pt x="3236" y="2880"/>
                  </a:lnTo>
                  <a:lnTo>
                    <a:pt x="3202" y="2933"/>
                  </a:lnTo>
                  <a:lnTo>
                    <a:pt x="3167" y="2985"/>
                  </a:lnTo>
                  <a:lnTo>
                    <a:pt x="3128" y="3034"/>
                  </a:lnTo>
                  <a:lnTo>
                    <a:pt x="3087" y="3082"/>
                  </a:lnTo>
                  <a:lnTo>
                    <a:pt x="3046" y="3126"/>
                  </a:lnTo>
                  <a:lnTo>
                    <a:pt x="3001" y="3169"/>
                  </a:lnTo>
                  <a:lnTo>
                    <a:pt x="2955" y="3210"/>
                  </a:lnTo>
                  <a:lnTo>
                    <a:pt x="2907" y="3247"/>
                  </a:lnTo>
                  <a:lnTo>
                    <a:pt x="2857" y="3283"/>
                  </a:lnTo>
                  <a:lnTo>
                    <a:pt x="2807" y="3315"/>
                  </a:lnTo>
                  <a:lnTo>
                    <a:pt x="2755" y="3346"/>
                  </a:lnTo>
                  <a:lnTo>
                    <a:pt x="2701" y="3372"/>
                  </a:lnTo>
                  <a:lnTo>
                    <a:pt x="2645" y="3397"/>
                  </a:lnTo>
                  <a:lnTo>
                    <a:pt x="2589" y="3418"/>
                  </a:lnTo>
                  <a:lnTo>
                    <a:pt x="2531" y="3436"/>
                  </a:lnTo>
                  <a:lnTo>
                    <a:pt x="2472" y="3452"/>
                  </a:lnTo>
                  <a:lnTo>
                    <a:pt x="2412" y="3464"/>
                  </a:lnTo>
                  <a:lnTo>
                    <a:pt x="2351" y="3473"/>
                  </a:lnTo>
                  <a:lnTo>
                    <a:pt x="2289" y="3478"/>
                  </a:lnTo>
                  <a:lnTo>
                    <a:pt x="2227" y="3479"/>
                  </a:lnTo>
                  <a:lnTo>
                    <a:pt x="2164" y="3478"/>
                  </a:lnTo>
                  <a:lnTo>
                    <a:pt x="2102" y="3473"/>
                  </a:lnTo>
                  <a:lnTo>
                    <a:pt x="2041" y="3464"/>
                  </a:lnTo>
                  <a:lnTo>
                    <a:pt x="1981" y="3452"/>
                  </a:lnTo>
                  <a:lnTo>
                    <a:pt x="1922" y="3436"/>
                  </a:lnTo>
                  <a:lnTo>
                    <a:pt x="1865" y="3418"/>
                  </a:lnTo>
                  <a:lnTo>
                    <a:pt x="1808" y="3397"/>
                  </a:lnTo>
                  <a:lnTo>
                    <a:pt x="1753" y="3372"/>
                  </a:lnTo>
                  <a:lnTo>
                    <a:pt x="1699" y="3346"/>
                  </a:lnTo>
                  <a:lnTo>
                    <a:pt x="1646" y="3315"/>
                  </a:lnTo>
                  <a:lnTo>
                    <a:pt x="1595" y="3283"/>
                  </a:lnTo>
                  <a:lnTo>
                    <a:pt x="1545" y="3247"/>
                  </a:lnTo>
                  <a:lnTo>
                    <a:pt x="1498" y="3210"/>
                  </a:lnTo>
                  <a:lnTo>
                    <a:pt x="1452" y="3169"/>
                  </a:lnTo>
                  <a:lnTo>
                    <a:pt x="1408" y="3126"/>
                  </a:lnTo>
                  <a:lnTo>
                    <a:pt x="1365" y="3082"/>
                  </a:lnTo>
                  <a:lnTo>
                    <a:pt x="1325" y="3034"/>
                  </a:lnTo>
                  <a:lnTo>
                    <a:pt x="1287" y="2985"/>
                  </a:lnTo>
                  <a:lnTo>
                    <a:pt x="1251" y="2933"/>
                  </a:lnTo>
                  <a:lnTo>
                    <a:pt x="1217" y="2880"/>
                  </a:lnTo>
                  <a:lnTo>
                    <a:pt x="1185" y="2826"/>
                  </a:lnTo>
                  <a:lnTo>
                    <a:pt x="1156" y="2769"/>
                  </a:lnTo>
                  <a:lnTo>
                    <a:pt x="1130" y="2710"/>
                  </a:lnTo>
                  <a:lnTo>
                    <a:pt x="1105" y="2650"/>
                  </a:lnTo>
                  <a:lnTo>
                    <a:pt x="1083" y="2588"/>
                  </a:lnTo>
                  <a:lnTo>
                    <a:pt x="1063" y="2525"/>
                  </a:lnTo>
                  <a:lnTo>
                    <a:pt x="1047" y="2460"/>
                  </a:lnTo>
                  <a:lnTo>
                    <a:pt x="1034" y="2395"/>
                  </a:lnTo>
                  <a:lnTo>
                    <a:pt x="1023" y="2327"/>
                  </a:lnTo>
                  <a:lnTo>
                    <a:pt x="1016" y="2259"/>
                  </a:lnTo>
                  <a:lnTo>
                    <a:pt x="1011" y="2190"/>
                  </a:lnTo>
                  <a:lnTo>
                    <a:pt x="1009" y="2120"/>
                  </a:lnTo>
                  <a:lnTo>
                    <a:pt x="1010" y="2077"/>
                  </a:lnTo>
                  <a:lnTo>
                    <a:pt x="1012" y="2036"/>
                  </a:lnTo>
                  <a:lnTo>
                    <a:pt x="1015" y="1994"/>
                  </a:lnTo>
                  <a:lnTo>
                    <a:pt x="1018" y="1953"/>
                  </a:lnTo>
                  <a:lnTo>
                    <a:pt x="1023" y="1912"/>
                  </a:lnTo>
                  <a:lnTo>
                    <a:pt x="1029" y="1872"/>
                  </a:lnTo>
                  <a:lnTo>
                    <a:pt x="1036" y="1831"/>
                  </a:lnTo>
                  <a:lnTo>
                    <a:pt x="1045" y="1792"/>
                  </a:lnTo>
                  <a:lnTo>
                    <a:pt x="1054" y="1753"/>
                  </a:lnTo>
                  <a:lnTo>
                    <a:pt x="1064" y="1713"/>
                  </a:lnTo>
                  <a:lnTo>
                    <a:pt x="1076" y="1676"/>
                  </a:lnTo>
                  <a:lnTo>
                    <a:pt x="1088" y="1638"/>
                  </a:lnTo>
                  <a:lnTo>
                    <a:pt x="1101" y="1601"/>
                  </a:lnTo>
                  <a:lnTo>
                    <a:pt x="1115" y="1564"/>
                  </a:lnTo>
                  <a:lnTo>
                    <a:pt x="1131" y="1528"/>
                  </a:lnTo>
                  <a:lnTo>
                    <a:pt x="1146" y="1493"/>
                  </a:lnTo>
                  <a:lnTo>
                    <a:pt x="1163" y="1457"/>
                  </a:lnTo>
                  <a:lnTo>
                    <a:pt x="1180" y="1424"/>
                  </a:lnTo>
                  <a:lnTo>
                    <a:pt x="1200" y="1390"/>
                  </a:lnTo>
                  <a:lnTo>
                    <a:pt x="1219" y="1357"/>
                  </a:lnTo>
                  <a:lnTo>
                    <a:pt x="1239" y="1324"/>
                  </a:lnTo>
                  <a:lnTo>
                    <a:pt x="1260" y="1293"/>
                  </a:lnTo>
                  <a:lnTo>
                    <a:pt x="1282" y="1262"/>
                  </a:lnTo>
                  <a:lnTo>
                    <a:pt x="1304" y="1232"/>
                  </a:lnTo>
                  <a:lnTo>
                    <a:pt x="1328" y="1202"/>
                  </a:lnTo>
                  <a:lnTo>
                    <a:pt x="1352" y="1174"/>
                  </a:lnTo>
                  <a:lnTo>
                    <a:pt x="1377" y="1146"/>
                  </a:lnTo>
                  <a:lnTo>
                    <a:pt x="1403" y="1119"/>
                  </a:lnTo>
                  <a:lnTo>
                    <a:pt x="1429" y="1092"/>
                  </a:lnTo>
                  <a:lnTo>
                    <a:pt x="1456" y="1067"/>
                  </a:lnTo>
                  <a:lnTo>
                    <a:pt x="1483" y="1043"/>
                  </a:lnTo>
                  <a:lnTo>
                    <a:pt x="1512" y="1019"/>
                  </a:lnTo>
                  <a:lnTo>
                    <a:pt x="688" y="1019"/>
                  </a:lnTo>
                  <a:lnTo>
                    <a:pt x="688" y="2967"/>
                  </a:lnTo>
                  <a:lnTo>
                    <a:pt x="688" y="2975"/>
                  </a:lnTo>
                  <a:lnTo>
                    <a:pt x="688" y="3375"/>
                  </a:lnTo>
                  <a:lnTo>
                    <a:pt x="322" y="3375"/>
                  </a:lnTo>
                  <a:lnTo>
                    <a:pt x="322" y="2988"/>
                  </a:lnTo>
                  <a:lnTo>
                    <a:pt x="322" y="2978"/>
                  </a:lnTo>
                  <a:lnTo>
                    <a:pt x="322" y="2967"/>
                  </a:lnTo>
                  <a:lnTo>
                    <a:pt x="322" y="1019"/>
                  </a:lnTo>
                  <a:lnTo>
                    <a:pt x="0" y="1019"/>
                  </a:lnTo>
                  <a:lnTo>
                    <a:pt x="0" y="774"/>
                  </a:lnTo>
                  <a:lnTo>
                    <a:pt x="327" y="774"/>
                  </a:lnTo>
                  <a:lnTo>
                    <a:pt x="331" y="728"/>
                  </a:lnTo>
                  <a:lnTo>
                    <a:pt x="338" y="684"/>
                  </a:lnTo>
                  <a:lnTo>
                    <a:pt x="345" y="641"/>
                  </a:lnTo>
                  <a:lnTo>
                    <a:pt x="355" y="598"/>
                  </a:lnTo>
                  <a:lnTo>
                    <a:pt x="366" y="559"/>
                  </a:lnTo>
                  <a:lnTo>
                    <a:pt x="378" y="519"/>
                  </a:lnTo>
                  <a:lnTo>
                    <a:pt x="391" y="481"/>
                  </a:lnTo>
                  <a:lnTo>
                    <a:pt x="405" y="445"/>
                  </a:lnTo>
                  <a:lnTo>
                    <a:pt x="422" y="409"/>
                  </a:lnTo>
                  <a:lnTo>
                    <a:pt x="440" y="376"/>
                  </a:lnTo>
                  <a:lnTo>
                    <a:pt x="458" y="343"/>
                  </a:lnTo>
                  <a:lnTo>
                    <a:pt x="479" y="312"/>
                  </a:lnTo>
                  <a:lnTo>
                    <a:pt x="500" y="282"/>
                  </a:lnTo>
                  <a:lnTo>
                    <a:pt x="522" y="254"/>
                  </a:lnTo>
                  <a:lnTo>
                    <a:pt x="546" y="227"/>
                  </a:lnTo>
                  <a:lnTo>
                    <a:pt x="570" y="202"/>
                  </a:lnTo>
                  <a:lnTo>
                    <a:pt x="597" y="178"/>
                  </a:lnTo>
                  <a:lnTo>
                    <a:pt x="623" y="155"/>
                  </a:lnTo>
                  <a:lnTo>
                    <a:pt x="652" y="134"/>
                  </a:lnTo>
                  <a:lnTo>
                    <a:pt x="680" y="114"/>
                  </a:lnTo>
                  <a:lnTo>
                    <a:pt x="711" y="96"/>
                  </a:lnTo>
                  <a:lnTo>
                    <a:pt x="741" y="80"/>
                  </a:lnTo>
                  <a:lnTo>
                    <a:pt x="774" y="65"/>
                  </a:lnTo>
                  <a:lnTo>
                    <a:pt x="806" y="51"/>
                  </a:lnTo>
                  <a:lnTo>
                    <a:pt x="841" y="39"/>
                  </a:lnTo>
                  <a:lnTo>
                    <a:pt x="875" y="29"/>
                  </a:lnTo>
                  <a:lnTo>
                    <a:pt x="911" y="20"/>
                  </a:lnTo>
                  <a:lnTo>
                    <a:pt x="947" y="13"/>
                  </a:lnTo>
                  <a:lnTo>
                    <a:pt x="984" y="7"/>
                  </a:lnTo>
                  <a:lnTo>
                    <a:pt x="1022" y="3"/>
                  </a:lnTo>
                  <a:lnTo>
                    <a:pt x="1061" y="1"/>
                  </a:lnTo>
                  <a:lnTo>
                    <a:pt x="1100" y="0"/>
                  </a:lnTo>
                  <a:lnTo>
                    <a:pt x="1151" y="0"/>
                  </a:lnTo>
                  <a:lnTo>
                    <a:pt x="1198" y="1"/>
                  </a:lnTo>
                  <a:lnTo>
                    <a:pt x="1242" y="3"/>
                  </a:lnTo>
                  <a:lnTo>
                    <a:pt x="1284" y="5"/>
                  </a:lnTo>
                  <a:lnTo>
                    <a:pt x="1324" y="8"/>
                  </a:lnTo>
                  <a:lnTo>
                    <a:pt x="1361" y="11"/>
                  </a:lnTo>
                  <a:lnTo>
                    <a:pt x="1396" y="15"/>
                  </a:lnTo>
                  <a:lnTo>
                    <a:pt x="1428" y="19"/>
                  </a:lnTo>
                  <a:lnTo>
                    <a:pt x="1458" y="24"/>
                  </a:lnTo>
                  <a:lnTo>
                    <a:pt x="1485" y="29"/>
                  </a:lnTo>
                  <a:lnTo>
                    <a:pt x="1512" y="35"/>
                  </a:lnTo>
                  <a:lnTo>
                    <a:pt x="1535" y="41"/>
                  </a:lnTo>
                  <a:lnTo>
                    <a:pt x="1558" y="47"/>
                  </a:lnTo>
                  <a:lnTo>
                    <a:pt x="1578" y="55"/>
                  </a:lnTo>
                  <a:lnTo>
                    <a:pt x="1597" y="62"/>
                  </a:lnTo>
                  <a:lnTo>
                    <a:pt x="1615" y="69"/>
                  </a:lnTo>
                  <a:lnTo>
                    <a:pt x="1615" y="404"/>
                  </a:lnTo>
                  <a:lnTo>
                    <a:pt x="1614" y="420"/>
                  </a:lnTo>
                  <a:lnTo>
                    <a:pt x="1613" y="434"/>
                  </a:lnTo>
                  <a:lnTo>
                    <a:pt x="1613" y="442"/>
                  </a:lnTo>
                  <a:lnTo>
                    <a:pt x="1613" y="444"/>
                  </a:lnTo>
                  <a:lnTo>
                    <a:pt x="1605" y="444"/>
                  </a:lnTo>
                  <a:lnTo>
                    <a:pt x="1600" y="444"/>
                  </a:lnTo>
                  <a:lnTo>
                    <a:pt x="1575" y="421"/>
                  </a:lnTo>
                  <a:lnTo>
                    <a:pt x="1550" y="399"/>
                  </a:lnTo>
                  <a:lnTo>
                    <a:pt x="1524" y="379"/>
                  </a:lnTo>
                  <a:lnTo>
                    <a:pt x="1499" y="358"/>
                  </a:lnTo>
                  <a:lnTo>
                    <a:pt x="1471" y="340"/>
                  </a:lnTo>
                  <a:lnTo>
                    <a:pt x="1443" y="323"/>
                  </a:lnTo>
                  <a:lnTo>
                    <a:pt x="1412" y="307"/>
                  </a:lnTo>
                  <a:lnTo>
                    <a:pt x="1381" y="291"/>
                  </a:lnTo>
                  <a:lnTo>
                    <a:pt x="1363" y="284"/>
                  </a:lnTo>
                  <a:lnTo>
                    <a:pt x="1347" y="278"/>
                  </a:lnTo>
                  <a:lnTo>
                    <a:pt x="1329" y="272"/>
                  </a:lnTo>
                  <a:lnTo>
                    <a:pt x="1311" y="266"/>
                  </a:lnTo>
                  <a:lnTo>
                    <a:pt x="1291" y="261"/>
                  </a:lnTo>
                  <a:lnTo>
                    <a:pt x="1272" y="256"/>
                  </a:lnTo>
                  <a:lnTo>
                    <a:pt x="1252" y="251"/>
                  </a:lnTo>
                  <a:lnTo>
                    <a:pt x="1230" y="247"/>
                  </a:lnTo>
                  <a:lnTo>
                    <a:pt x="1209" y="244"/>
                  </a:lnTo>
                  <a:lnTo>
                    <a:pt x="1186" y="241"/>
                  </a:lnTo>
                  <a:lnTo>
                    <a:pt x="1162" y="237"/>
                  </a:lnTo>
                  <a:lnTo>
                    <a:pt x="1138" y="235"/>
                  </a:lnTo>
                  <a:lnTo>
                    <a:pt x="1113" y="233"/>
                  </a:lnTo>
                  <a:lnTo>
                    <a:pt x="1087" y="232"/>
                  </a:lnTo>
                  <a:lnTo>
                    <a:pt x="1059" y="231"/>
                  </a:lnTo>
                  <a:lnTo>
                    <a:pt x="1032" y="231"/>
                  </a:lnTo>
                  <a:lnTo>
                    <a:pt x="1009" y="231"/>
                  </a:lnTo>
                  <a:lnTo>
                    <a:pt x="987" y="233"/>
                  </a:lnTo>
                  <a:lnTo>
                    <a:pt x="966" y="236"/>
                  </a:lnTo>
                  <a:lnTo>
                    <a:pt x="944" y="241"/>
                  </a:lnTo>
                  <a:lnTo>
                    <a:pt x="924" y="246"/>
                  </a:lnTo>
                  <a:lnTo>
                    <a:pt x="905" y="252"/>
                  </a:lnTo>
                  <a:lnTo>
                    <a:pt x="885" y="259"/>
                  </a:lnTo>
                  <a:lnTo>
                    <a:pt x="867" y="267"/>
                  </a:lnTo>
                  <a:lnTo>
                    <a:pt x="849" y="277"/>
                  </a:lnTo>
                  <a:lnTo>
                    <a:pt x="832" y="287"/>
                  </a:lnTo>
                  <a:lnTo>
                    <a:pt x="815" y="299"/>
                  </a:lnTo>
                  <a:lnTo>
                    <a:pt x="800" y="312"/>
                  </a:lnTo>
                  <a:lnTo>
                    <a:pt x="785" y="326"/>
                  </a:lnTo>
                  <a:lnTo>
                    <a:pt x="771" y="340"/>
                  </a:lnTo>
                  <a:lnTo>
                    <a:pt x="757" y="356"/>
                  </a:lnTo>
                  <a:lnTo>
                    <a:pt x="745" y="373"/>
                  </a:lnTo>
                  <a:lnTo>
                    <a:pt x="734" y="391"/>
                  </a:lnTo>
                  <a:lnTo>
                    <a:pt x="724" y="409"/>
                  </a:lnTo>
                  <a:lnTo>
                    <a:pt x="714" y="430"/>
                  </a:lnTo>
                  <a:lnTo>
                    <a:pt x="704" y="450"/>
                  </a:lnTo>
                  <a:lnTo>
                    <a:pt x="697" y="472"/>
                  </a:lnTo>
                  <a:lnTo>
                    <a:pt x="690" y="495"/>
                  </a:lnTo>
                  <a:lnTo>
                    <a:pt x="685" y="519"/>
                  </a:lnTo>
                  <a:lnTo>
                    <a:pt x="680" y="543"/>
                  </a:lnTo>
                  <a:lnTo>
                    <a:pt x="677" y="569"/>
                  </a:lnTo>
                  <a:lnTo>
                    <a:pt x="674" y="595"/>
                  </a:lnTo>
                  <a:lnTo>
                    <a:pt x="673" y="623"/>
                  </a:lnTo>
                  <a:lnTo>
                    <a:pt x="673" y="651"/>
                  </a:lnTo>
                  <a:lnTo>
                    <a:pt x="674" y="681"/>
                  </a:lnTo>
                  <a:lnTo>
                    <a:pt x="676" y="711"/>
                  </a:lnTo>
                  <a:lnTo>
                    <a:pt x="679" y="742"/>
                  </a:lnTo>
                  <a:lnTo>
                    <a:pt x="684" y="774"/>
                  </a:lnTo>
                  <a:lnTo>
                    <a:pt x="2053" y="774"/>
                  </a:lnTo>
                  <a:lnTo>
                    <a:pt x="2074" y="771"/>
                  </a:lnTo>
                  <a:lnTo>
                    <a:pt x="2096" y="768"/>
                  </a:lnTo>
                  <a:lnTo>
                    <a:pt x="2118" y="766"/>
                  </a:lnTo>
                  <a:lnTo>
                    <a:pt x="2139" y="764"/>
                  </a:lnTo>
                  <a:lnTo>
                    <a:pt x="2161" y="762"/>
                  </a:lnTo>
                  <a:lnTo>
                    <a:pt x="2183" y="761"/>
                  </a:lnTo>
                  <a:lnTo>
                    <a:pt x="2205" y="761"/>
                  </a:lnTo>
                  <a:lnTo>
                    <a:pt x="2227" y="760"/>
                  </a:lnTo>
                  <a:lnTo>
                    <a:pt x="2272" y="761"/>
                  </a:lnTo>
                  <a:lnTo>
                    <a:pt x="2317" y="764"/>
                  </a:lnTo>
                  <a:lnTo>
                    <a:pt x="2362" y="769"/>
                  </a:lnTo>
                  <a:lnTo>
                    <a:pt x="2406" y="775"/>
                  </a:lnTo>
                  <a:lnTo>
                    <a:pt x="2450" y="783"/>
                  </a:lnTo>
                  <a:lnTo>
                    <a:pt x="2493" y="794"/>
                  </a:lnTo>
                  <a:lnTo>
                    <a:pt x="2535" y="805"/>
                  </a:lnTo>
                  <a:lnTo>
                    <a:pt x="2578" y="818"/>
                  </a:lnTo>
                  <a:lnTo>
                    <a:pt x="2618" y="832"/>
                  </a:lnTo>
                  <a:lnTo>
                    <a:pt x="2659" y="848"/>
                  </a:lnTo>
                  <a:lnTo>
                    <a:pt x="2700" y="867"/>
                  </a:lnTo>
                  <a:lnTo>
                    <a:pt x="2738" y="886"/>
                  </a:lnTo>
                  <a:lnTo>
                    <a:pt x="2777" y="907"/>
                  </a:lnTo>
                  <a:lnTo>
                    <a:pt x="2815" y="930"/>
                  </a:lnTo>
                  <a:lnTo>
                    <a:pt x="2852" y="953"/>
                  </a:lnTo>
                  <a:lnTo>
                    <a:pt x="2888" y="979"/>
                  </a:lnTo>
                  <a:lnTo>
                    <a:pt x="2924" y="1005"/>
                  </a:lnTo>
                  <a:lnTo>
                    <a:pt x="2958" y="1032"/>
                  </a:lnTo>
                  <a:lnTo>
                    <a:pt x="2992" y="1062"/>
                  </a:lnTo>
                  <a:lnTo>
                    <a:pt x="3024" y="1092"/>
                  </a:lnTo>
                  <a:lnTo>
                    <a:pt x="3056" y="1124"/>
                  </a:lnTo>
                  <a:lnTo>
                    <a:pt x="3086" y="1156"/>
                  </a:lnTo>
                  <a:lnTo>
                    <a:pt x="3116" y="1191"/>
                  </a:lnTo>
                  <a:lnTo>
                    <a:pt x="3144" y="1226"/>
                  </a:lnTo>
                  <a:lnTo>
                    <a:pt x="3172" y="1262"/>
                  </a:lnTo>
                  <a:lnTo>
                    <a:pt x="3197" y="1300"/>
                  </a:lnTo>
                  <a:lnTo>
                    <a:pt x="3223" y="1337"/>
                  </a:lnTo>
                  <a:lnTo>
                    <a:pt x="3246" y="1377"/>
                  </a:lnTo>
                  <a:lnTo>
                    <a:pt x="3269" y="1418"/>
                  </a:lnTo>
                  <a:lnTo>
                    <a:pt x="3291" y="1458"/>
                  </a:lnTo>
                  <a:lnTo>
                    <a:pt x="3311" y="1500"/>
                  </a:lnTo>
                  <a:lnTo>
                    <a:pt x="3329" y="1544"/>
                  </a:lnTo>
                  <a:lnTo>
                    <a:pt x="3328" y="1524"/>
                  </a:lnTo>
                  <a:lnTo>
                    <a:pt x="3327" y="1504"/>
                  </a:lnTo>
                  <a:lnTo>
                    <a:pt x="3327" y="1484"/>
                  </a:lnTo>
                  <a:lnTo>
                    <a:pt x="3327" y="1463"/>
                  </a:lnTo>
                  <a:lnTo>
                    <a:pt x="3328" y="1419"/>
                  </a:lnTo>
                  <a:lnTo>
                    <a:pt x="3332" y="1376"/>
                  </a:lnTo>
                  <a:lnTo>
                    <a:pt x="3338" y="1334"/>
                  </a:lnTo>
                  <a:lnTo>
                    <a:pt x="3348" y="1295"/>
                  </a:lnTo>
                  <a:lnTo>
                    <a:pt x="3360" y="1257"/>
                  </a:lnTo>
                  <a:lnTo>
                    <a:pt x="3373" y="1220"/>
                  </a:lnTo>
                  <a:lnTo>
                    <a:pt x="3389" y="1185"/>
                  </a:lnTo>
                  <a:lnTo>
                    <a:pt x="3408" y="1152"/>
                  </a:lnTo>
                  <a:lnTo>
                    <a:pt x="3428" y="1120"/>
                  </a:lnTo>
                  <a:lnTo>
                    <a:pt x="3450" y="1089"/>
                  </a:lnTo>
                  <a:lnTo>
                    <a:pt x="3475" y="1061"/>
                  </a:lnTo>
                  <a:lnTo>
                    <a:pt x="3500" y="1033"/>
                  </a:lnTo>
                  <a:lnTo>
                    <a:pt x="3529" y="1007"/>
                  </a:lnTo>
                  <a:lnTo>
                    <a:pt x="3558" y="983"/>
                  </a:lnTo>
                  <a:lnTo>
                    <a:pt x="3589" y="959"/>
                  </a:lnTo>
                  <a:lnTo>
                    <a:pt x="3621" y="938"/>
                  </a:lnTo>
                  <a:lnTo>
                    <a:pt x="3656" y="918"/>
                  </a:lnTo>
                  <a:lnTo>
                    <a:pt x="3690" y="899"/>
                  </a:lnTo>
                  <a:lnTo>
                    <a:pt x="3727" y="882"/>
                  </a:lnTo>
                  <a:lnTo>
                    <a:pt x="3766" y="866"/>
                  </a:lnTo>
                  <a:lnTo>
                    <a:pt x="3804" y="850"/>
                  </a:lnTo>
                  <a:lnTo>
                    <a:pt x="3844" y="837"/>
                  </a:lnTo>
                  <a:lnTo>
                    <a:pt x="3885" y="826"/>
                  </a:lnTo>
                  <a:lnTo>
                    <a:pt x="3926" y="815"/>
                  </a:lnTo>
                  <a:lnTo>
                    <a:pt x="3969" y="806"/>
                  </a:lnTo>
                  <a:lnTo>
                    <a:pt x="4012" y="798"/>
                  </a:lnTo>
                  <a:lnTo>
                    <a:pt x="4055" y="790"/>
                  </a:lnTo>
                  <a:lnTo>
                    <a:pt x="4100" y="785"/>
                  </a:lnTo>
                  <a:lnTo>
                    <a:pt x="4145" y="781"/>
                  </a:lnTo>
                  <a:lnTo>
                    <a:pt x="4190" y="778"/>
                  </a:lnTo>
                  <a:lnTo>
                    <a:pt x="4234" y="776"/>
                  </a:lnTo>
                  <a:lnTo>
                    <a:pt x="4280" y="776"/>
                  </a:lnTo>
                  <a:lnTo>
                    <a:pt x="4294" y="776"/>
                  </a:lnTo>
                  <a:lnTo>
                    <a:pt x="4308" y="776"/>
                  </a:lnTo>
                  <a:lnTo>
                    <a:pt x="4322" y="776"/>
                  </a:lnTo>
                  <a:lnTo>
                    <a:pt x="4335" y="776"/>
                  </a:lnTo>
                  <a:lnTo>
                    <a:pt x="4368" y="776"/>
                  </a:lnTo>
                  <a:lnTo>
                    <a:pt x="4402" y="778"/>
                  </a:lnTo>
                  <a:lnTo>
                    <a:pt x="4438" y="780"/>
                  </a:lnTo>
                  <a:lnTo>
                    <a:pt x="4474" y="784"/>
                  </a:lnTo>
                  <a:lnTo>
                    <a:pt x="4511" y="788"/>
                  </a:lnTo>
                  <a:lnTo>
                    <a:pt x="4550" y="794"/>
                  </a:lnTo>
                  <a:lnTo>
                    <a:pt x="4587" y="800"/>
                  </a:lnTo>
                  <a:lnTo>
                    <a:pt x="4625" y="807"/>
                  </a:lnTo>
                  <a:lnTo>
                    <a:pt x="4700" y="821"/>
                  </a:lnTo>
                  <a:lnTo>
                    <a:pt x="4771" y="837"/>
                  </a:lnTo>
                  <a:lnTo>
                    <a:pt x="4839" y="853"/>
                  </a:lnTo>
                  <a:lnTo>
                    <a:pt x="4899" y="869"/>
                  </a:lnTo>
                  <a:lnTo>
                    <a:pt x="5034" y="1200"/>
                  </a:lnTo>
                  <a:lnTo>
                    <a:pt x="5186" y="1576"/>
                  </a:lnTo>
                  <a:lnTo>
                    <a:pt x="5599" y="2581"/>
                  </a:lnTo>
                  <a:lnTo>
                    <a:pt x="5647" y="2741"/>
                  </a:lnTo>
                  <a:lnTo>
                    <a:pt x="5701" y="2581"/>
                  </a:lnTo>
                  <a:lnTo>
                    <a:pt x="6223" y="1292"/>
                  </a:lnTo>
                  <a:lnTo>
                    <a:pt x="6232" y="1259"/>
                  </a:lnTo>
                  <a:lnTo>
                    <a:pt x="6244" y="1228"/>
                  </a:lnTo>
                  <a:lnTo>
                    <a:pt x="6256" y="1197"/>
                  </a:lnTo>
                  <a:lnTo>
                    <a:pt x="6271" y="1168"/>
                  </a:lnTo>
                  <a:lnTo>
                    <a:pt x="6288" y="1139"/>
                  </a:lnTo>
                  <a:lnTo>
                    <a:pt x="6305" y="1113"/>
                  </a:lnTo>
                  <a:lnTo>
                    <a:pt x="6323" y="1087"/>
                  </a:lnTo>
                  <a:lnTo>
                    <a:pt x="6344" y="1062"/>
                  </a:lnTo>
                  <a:lnTo>
                    <a:pt x="6365" y="1038"/>
                  </a:lnTo>
                  <a:lnTo>
                    <a:pt x="6388" y="1016"/>
                  </a:lnTo>
                  <a:lnTo>
                    <a:pt x="6413" y="995"/>
                  </a:lnTo>
                  <a:lnTo>
                    <a:pt x="6437" y="974"/>
                  </a:lnTo>
                  <a:lnTo>
                    <a:pt x="6464" y="955"/>
                  </a:lnTo>
                  <a:lnTo>
                    <a:pt x="6491" y="937"/>
                  </a:lnTo>
                  <a:lnTo>
                    <a:pt x="6520" y="921"/>
                  </a:lnTo>
                  <a:lnTo>
                    <a:pt x="6549" y="904"/>
                  </a:lnTo>
                  <a:lnTo>
                    <a:pt x="6580" y="889"/>
                  </a:lnTo>
                  <a:lnTo>
                    <a:pt x="6611" y="875"/>
                  </a:lnTo>
                  <a:lnTo>
                    <a:pt x="6644" y="863"/>
                  </a:lnTo>
                  <a:lnTo>
                    <a:pt x="6676" y="850"/>
                  </a:lnTo>
                  <a:lnTo>
                    <a:pt x="6710" y="839"/>
                  </a:lnTo>
                  <a:lnTo>
                    <a:pt x="6744" y="829"/>
                  </a:lnTo>
                  <a:lnTo>
                    <a:pt x="6780" y="821"/>
                  </a:lnTo>
                  <a:lnTo>
                    <a:pt x="6816" y="813"/>
                  </a:lnTo>
                  <a:lnTo>
                    <a:pt x="6852" y="806"/>
                  </a:lnTo>
                  <a:lnTo>
                    <a:pt x="6889" y="800"/>
                  </a:lnTo>
                  <a:lnTo>
                    <a:pt x="6926" y="795"/>
                  </a:lnTo>
                  <a:lnTo>
                    <a:pt x="6964" y="790"/>
                  </a:lnTo>
                  <a:lnTo>
                    <a:pt x="7003" y="787"/>
                  </a:lnTo>
                  <a:lnTo>
                    <a:pt x="7041" y="785"/>
                  </a:lnTo>
                  <a:lnTo>
                    <a:pt x="7080" y="784"/>
                  </a:lnTo>
                  <a:lnTo>
                    <a:pt x="7120" y="783"/>
                  </a:lnTo>
                  <a:lnTo>
                    <a:pt x="7158" y="783"/>
                  </a:lnTo>
                  <a:lnTo>
                    <a:pt x="7195" y="784"/>
                  </a:lnTo>
                  <a:lnTo>
                    <a:pt x="7232" y="786"/>
                  </a:lnTo>
                  <a:lnTo>
                    <a:pt x="7267" y="788"/>
                  </a:lnTo>
                  <a:lnTo>
                    <a:pt x="7302" y="790"/>
                  </a:lnTo>
                  <a:lnTo>
                    <a:pt x="7336" y="795"/>
                  </a:lnTo>
                  <a:lnTo>
                    <a:pt x="7370" y="799"/>
                  </a:lnTo>
                  <a:lnTo>
                    <a:pt x="7402" y="804"/>
                  </a:lnTo>
                  <a:lnTo>
                    <a:pt x="7435" y="810"/>
                  </a:lnTo>
                  <a:lnTo>
                    <a:pt x="7469" y="816"/>
                  </a:lnTo>
                  <a:lnTo>
                    <a:pt x="7501" y="823"/>
                  </a:lnTo>
                  <a:lnTo>
                    <a:pt x="7534" y="831"/>
                  </a:lnTo>
                  <a:lnTo>
                    <a:pt x="7566" y="840"/>
                  </a:lnTo>
                  <a:lnTo>
                    <a:pt x="7600" y="850"/>
                  </a:lnTo>
                  <a:lnTo>
                    <a:pt x="7633" y="862"/>
                  </a:lnTo>
                  <a:lnTo>
                    <a:pt x="7668" y="873"/>
                  </a:lnTo>
                  <a:lnTo>
                    <a:pt x="7668" y="1263"/>
                  </a:lnTo>
                  <a:lnTo>
                    <a:pt x="7626" y="1233"/>
                  </a:lnTo>
                  <a:lnTo>
                    <a:pt x="7585" y="1204"/>
                  </a:lnTo>
                  <a:lnTo>
                    <a:pt x="7546" y="1177"/>
                  </a:lnTo>
                  <a:lnTo>
                    <a:pt x="7506" y="1152"/>
                  </a:lnTo>
                  <a:lnTo>
                    <a:pt x="7469" y="1129"/>
                  </a:lnTo>
                  <a:lnTo>
                    <a:pt x="7430" y="1108"/>
                  </a:lnTo>
                  <a:lnTo>
                    <a:pt x="7392" y="1087"/>
                  </a:lnTo>
                  <a:lnTo>
                    <a:pt x="7355" y="1070"/>
                  </a:lnTo>
                  <a:lnTo>
                    <a:pt x="7335" y="1062"/>
                  </a:lnTo>
                  <a:lnTo>
                    <a:pt x="7316" y="1054"/>
                  </a:lnTo>
                  <a:lnTo>
                    <a:pt x="7297" y="1047"/>
                  </a:lnTo>
                  <a:lnTo>
                    <a:pt x="7277" y="1041"/>
                  </a:lnTo>
                  <a:lnTo>
                    <a:pt x="7258" y="1034"/>
                  </a:lnTo>
                  <a:lnTo>
                    <a:pt x="7238" y="1028"/>
                  </a:lnTo>
                  <a:lnTo>
                    <a:pt x="7217" y="1023"/>
                  </a:lnTo>
                  <a:lnTo>
                    <a:pt x="7197" y="1019"/>
                  </a:lnTo>
                  <a:lnTo>
                    <a:pt x="7176" y="1015"/>
                  </a:lnTo>
                  <a:lnTo>
                    <a:pt x="7154" y="1011"/>
                  </a:lnTo>
                  <a:lnTo>
                    <a:pt x="7133" y="1008"/>
                  </a:lnTo>
                  <a:lnTo>
                    <a:pt x="7111" y="1006"/>
                  </a:lnTo>
                  <a:lnTo>
                    <a:pt x="7088" y="1004"/>
                  </a:lnTo>
                  <a:lnTo>
                    <a:pt x="7066" y="1002"/>
                  </a:lnTo>
                  <a:lnTo>
                    <a:pt x="7042" y="1002"/>
                  </a:lnTo>
                  <a:lnTo>
                    <a:pt x="7018" y="1001"/>
                  </a:lnTo>
                  <a:lnTo>
                    <a:pt x="6997" y="1002"/>
                  </a:lnTo>
                  <a:lnTo>
                    <a:pt x="6975" y="1002"/>
                  </a:lnTo>
                  <a:lnTo>
                    <a:pt x="6953" y="1004"/>
                  </a:lnTo>
                  <a:lnTo>
                    <a:pt x="6932" y="1006"/>
                  </a:lnTo>
                  <a:lnTo>
                    <a:pt x="6909" y="1009"/>
                  </a:lnTo>
                  <a:lnTo>
                    <a:pt x="6888" y="1013"/>
                  </a:lnTo>
                  <a:lnTo>
                    <a:pt x="6865" y="1017"/>
                  </a:lnTo>
                  <a:lnTo>
                    <a:pt x="6844" y="1022"/>
                  </a:lnTo>
                  <a:lnTo>
                    <a:pt x="6823" y="1028"/>
                  </a:lnTo>
                  <a:lnTo>
                    <a:pt x="6801" y="1034"/>
                  </a:lnTo>
                  <a:lnTo>
                    <a:pt x="6781" y="1043"/>
                  </a:lnTo>
                  <a:lnTo>
                    <a:pt x="6760" y="1051"/>
                  </a:lnTo>
                  <a:lnTo>
                    <a:pt x="6740" y="1060"/>
                  </a:lnTo>
                  <a:lnTo>
                    <a:pt x="6720" y="1070"/>
                  </a:lnTo>
                  <a:lnTo>
                    <a:pt x="6702" y="1081"/>
                  </a:lnTo>
                  <a:lnTo>
                    <a:pt x="6682" y="1093"/>
                  </a:lnTo>
                  <a:lnTo>
                    <a:pt x="6665" y="1107"/>
                  </a:lnTo>
                  <a:lnTo>
                    <a:pt x="6648" y="1120"/>
                  </a:lnTo>
                  <a:lnTo>
                    <a:pt x="6632" y="1135"/>
                  </a:lnTo>
                  <a:lnTo>
                    <a:pt x="6616" y="1151"/>
                  </a:lnTo>
                  <a:lnTo>
                    <a:pt x="6602" y="1169"/>
                  </a:lnTo>
                  <a:lnTo>
                    <a:pt x="6588" y="1187"/>
                  </a:lnTo>
                  <a:lnTo>
                    <a:pt x="6576" y="1206"/>
                  </a:lnTo>
                  <a:lnTo>
                    <a:pt x="6564" y="1227"/>
                  </a:lnTo>
                  <a:lnTo>
                    <a:pt x="6553" y="1249"/>
                  </a:lnTo>
                  <a:lnTo>
                    <a:pt x="6544" y="1271"/>
                  </a:lnTo>
                  <a:lnTo>
                    <a:pt x="6537" y="1296"/>
                  </a:lnTo>
                  <a:lnTo>
                    <a:pt x="6530" y="1321"/>
                  </a:lnTo>
                  <a:lnTo>
                    <a:pt x="6525" y="1348"/>
                  </a:lnTo>
                  <a:lnTo>
                    <a:pt x="6521" y="1376"/>
                  </a:lnTo>
                  <a:lnTo>
                    <a:pt x="6519" y="1405"/>
                  </a:lnTo>
                  <a:lnTo>
                    <a:pt x="6518" y="1436"/>
                  </a:lnTo>
                  <a:lnTo>
                    <a:pt x="6518" y="1458"/>
                  </a:lnTo>
                  <a:lnTo>
                    <a:pt x="6519" y="1481"/>
                  </a:lnTo>
                  <a:lnTo>
                    <a:pt x="6521" y="1501"/>
                  </a:lnTo>
                  <a:lnTo>
                    <a:pt x="6524" y="1521"/>
                  </a:lnTo>
                  <a:lnTo>
                    <a:pt x="6528" y="1540"/>
                  </a:lnTo>
                  <a:lnTo>
                    <a:pt x="6533" y="1558"/>
                  </a:lnTo>
                  <a:lnTo>
                    <a:pt x="6539" y="1575"/>
                  </a:lnTo>
                  <a:lnTo>
                    <a:pt x="6546" y="1591"/>
                  </a:lnTo>
                  <a:lnTo>
                    <a:pt x="6554" y="1608"/>
                  </a:lnTo>
                  <a:lnTo>
                    <a:pt x="6563" y="1623"/>
                  </a:lnTo>
                  <a:lnTo>
                    <a:pt x="6574" y="1637"/>
                  </a:lnTo>
                  <a:lnTo>
                    <a:pt x="6586" y="1651"/>
                  </a:lnTo>
                  <a:lnTo>
                    <a:pt x="6598" y="1666"/>
                  </a:lnTo>
                  <a:lnTo>
                    <a:pt x="6612" y="1679"/>
                  </a:lnTo>
                  <a:lnTo>
                    <a:pt x="6628" y="1693"/>
                  </a:lnTo>
                  <a:lnTo>
                    <a:pt x="6645" y="1706"/>
                  </a:lnTo>
                  <a:lnTo>
                    <a:pt x="6663" y="1720"/>
                  </a:lnTo>
                  <a:lnTo>
                    <a:pt x="6682" y="1732"/>
                  </a:lnTo>
                  <a:lnTo>
                    <a:pt x="6703" y="1745"/>
                  </a:lnTo>
                  <a:lnTo>
                    <a:pt x="6725" y="1758"/>
                  </a:lnTo>
                  <a:lnTo>
                    <a:pt x="6773" y="1786"/>
                  </a:lnTo>
                  <a:lnTo>
                    <a:pt x="6828" y="1814"/>
                  </a:lnTo>
                  <a:lnTo>
                    <a:pt x="6954" y="1877"/>
                  </a:lnTo>
                  <a:lnTo>
                    <a:pt x="7106" y="1952"/>
                  </a:lnTo>
                  <a:lnTo>
                    <a:pt x="7175" y="1982"/>
                  </a:lnTo>
                  <a:lnTo>
                    <a:pt x="7242" y="2012"/>
                  </a:lnTo>
                  <a:lnTo>
                    <a:pt x="7274" y="2029"/>
                  </a:lnTo>
                  <a:lnTo>
                    <a:pt x="7307" y="2044"/>
                  </a:lnTo>
                  <a:lnTo>
                    <a:pt x="7338" y="2060"/>
                  </a:lnTo>
                  <a:lnTo>
                    <a:pt x="7370" y="2077"/>
                  </a:lnTo>
                  <a:lnTo>
                    <a:pt x="7400" y="2094"/>
                  </a:lnTo>
                  <a:lnTo>
                    <a:pt x="7430" y="2112"/>
                  </a:lnTo>
                  <a:lnTo>
                    <a:pt x="7459" y="2129"/>
                  </a:lnTo>
                  <a:lnTo>
                    <a:pt x="7488" y="2147"/>
                  </a:lnTo>
                  <a:lnTo>
                    <a:pt x="7515" y="2167"/>
                  </a:lnTo>
                  <a:lnTo>
                    <a:pt x="7543" y="2186"/>
                  </a:lnTo>
                  <a:lnTo>
                    <a:pt x="7568" y="2206"/>
                  </a:lnTo>
                  <a:lnTo>
                    <a:pt x="7593" y="2228"/>
                  </a:lnTo>
                  <a:lnTo>
                    <a:pt x="7617" y="2249"/>
                  </a:lnTo>
                  <a:lnTo>
                    <a:pt x="7639" y="2272"/>
                  </a:lnTo>
                  <a:lnTo>
                    <a:pt x="7661" y="2295"/>
                  </a:lnTo>
                  <a:lnTo>
                    <a:pt x="7681" y="2319"/>
                  </a:lnTo>
                  <a:lnTo>
                    <a:pt x="7700" y="2345"/>
                  </a:lnTo>
                  <a:lnTo>
                    <a:pt x="7718" y="2370"/>
                  </a:lnTo>
                  <a:lnTo>
                    <a:pt x="7734" y="2397"/>
                  </a:lnTo>
                  <a:lnTo>
                    <a:pt x="7749" y="2425"/>
                  </a:lnTo>
                  <a:lnTo>
                    <a:pt x="7762" y="2453"/>
                  </a:lnTo>
                  <a:lnTo>
                    <a:pt x="7774" y="2484"/>
                  </a:lnTo>
                  <a:lnTo>
                    <a:pt x="7784" y="2514"/>
                  </a:lnTo>
                  <a:lnTo>
                    <a:pt x="7792" y="2547"/>
                  </a:lnTo>
                  <a:lnTo>
                    <a:pt x="7799" y="2580"/>
                  </a:lnTo>
                  <a:lnTo>
                    <a:pt x="7804" y="2615"/>
                  </a:lnTo>
                  <a:lnTo>
                    <a:pt x="7807" y="2651"/>
                  </a:lnTo>
                  <a:lnTo>
                    <a:pt x="7808" y="2687"/>
                  </a:lnTo>
                  <a:lnTo>
                    <a:pt x="7806" y="2749"/>
                  </a:lnTo>
                  <a:lnTo>
                    <a:pt x="7800" y="2807"/>
                  </a:lnTo>
                  <a:lnTo>
                    <a:pt x="7791" y="2862"/>
                  </a:lnTo>
                  <a:lnTo>
                    <a:pt x="7779" y="2915"/>
                  </a:lnTo>
                  <a:lnTo>
                    <a:pt x="7763" y="2964"/>
                  </a:lnTo>
                  <a:lnTo>
                    <a:pt x="7745" y="3011"/>
                  </a:lnTo>
                  <a:lnTo>
                    <a:pt x="7724" y="3054"/>
                  </a:lnTo>
                  <a:lnTo>
                    <a:pt x="7699" y="3095"/>
                  </a:lnTo>
                  <a:lnTo>
                    <a:pt x="7673" y="3132"/>
                  </a:lnTo>
                  <a:lnTo>
                    <a:pt x="7644" y="3169"/>
                  </a:lnTo>
                  <a:lnTo>
                    <a:pt x="7614" y="3202"/>
                  </a:lnTo>
                  <a:lnTo>
                    <a:pt x="7581" y="3233"/>
                  </a:lnTo>
                  <a:lnTo>
                    <a:pt x="7547" y="3262"/>
                  </a:lnTo>
                  <a:lnTo>
                    <a:pt x="7511" y="3288"/>
                  </a:lnTo>
                  <a:lnTo>
                    <a:pt x="7475" y="3312"/>
                  </a:lnTo>
                  <a:lnTo>
                    <a:pt x="7436" y="3335"/>
                  </a:lnTo>
                  <a:lnTo>
                    <a:pt x="7397" y="3355"/>
                  </a:lnTo>
                  <a:lnTo>
                    <a:pt x="7357" y="3373"/>
                  </a:lnTo>
                  <a:lnTo>
                    <a:pt x="7317" y="3390"/>
                  </a:lnTo>
                  <a:lnTo>
                    <a:pt x="7276" y="3405"/>
                  </a:lnTo>
                  <a:lnTo>
                    <a:pt x="7235" y="3418"/>
                  </a:lnTo>
                  <a:lnTo>
                    <a:pt x="7194" y="3429"/>
                  </a:lnTo>
                  <a:lnTo>
                    <a:pt x="7153" y="3439"/>
                  </a:lnTo>
                  <a:lnTo>
                    <a:pt x="7113" y="3449"/>
                  </a:lnTo>
                  <a:lnTo>
                    <a:pt x="7072" y="3456"/>
                  </a:lnTo>
                  <a:lnTo>
                    <a:pt x="7033" y="3462"/>
                  </a:lnTo>
                  <a:lnTo>
                    <a:pt x="6995" y="3467"/>
                  </a:lnTo>
                  <a:lnTo>
                    <a:pt x="6957" y="3471"/>
                  </a:lnTo>
                  <a:lnTo>
                    <a:pt x="6921" y="3474"/>
                  </a:lnTo>
                  <a:lnTo>
                    <a:pt x="6886" y="3476"/>
                  </a:lnTo>
                  <a:lnTo>
                    <a:pt x="6853" y="3477"/>
                  </a:lnTo>
                  <a:lnTo>
                    <a:pt x="6822" y="3478"/>
                  </a:lnTo>
                  <a:lnTo>
                    <a:pt x="6768" y="3477"/>
                  </a:lnTo>
                  <a:lnTo>
                    <a:pt x="6715" y="3474"/>
                  </a:lnTo>
                  <a:lnTo>
                    <a:pt x="6663" y="3470"/>
                  </a:lnTo>
                  <a:lnTo>
                    <a:pt x="6612" y="3465"/>
                  </a:lnTo>
                  <a:lnTo>
                    <a:pt x="6561" y="3458"/>
                  </a:lnTo>
                  <a:lnTo>
                    <a:pt x="6513" y="3449"/>
                  </a:lnTo>
                  <a:lnTo>
                    <a:pt x="6466" y="3438"/>
                  </a:lnTo>
                  <a:lnTo>
                    <a:pt x="6419" y="3427"/>
                  </a:lnTo>
                  <a:lnTo>
                    <a:pt x="6375" y="3414"/>
                  </a:lnTo>
                  <a:lnTo>
                    <a:pt x="6333" y="3399"/>
                  </a:lnTo>
                  <a:lnTo>
                    <a:pt x="6312" y="3392"/>
                  </a:lnTo>
                  <a:lnTo>
                    <a:pt x="6292" y="3384"/>
                  </a:lnTo>
                  <a:lnTo>
                    <a:pt x="6273" y="3374"/>
                  </a:lnTo>
                  <a:lnTo>
                    <a:pt x="6253" y="3366"/>
                  </a:lnTo>
                  <a:lnTo>
                    <a:pt x="6235" y="3357"/>
                  </a:lnTo>
                  <a:lnTo>
                    <a:pt x="6217" y="3348"/>
                  </a:lnTo>
                  <a:lnTo>
                    <a:pt x="6199" y="3338"/>
                  </a:lnTo>
                  <a:lnTo>
                    <a:pt x="6183" y="3328"/>
                  </a:lnTo>
                  <a:lnTo>
                    <a:pt x="6167" y="3317"/>
                  </a:lnTo>
                  <a:lnTo>
                    <a:pt x="6151" y="3306"/>
                  </a:lnTo>
                  <a:lnTo>
                    <a:pt x="6137" y="3296"/>
                  </a:lnTo>
                  <a:lnTo>
                    <a:pt x="6123" y="3284"/>
                  </a:lnTo>
                  <a:lnTo>
                    <a:pt x="6123" y="2841"/>
                  </a:lnTo>
                  <a:lnTo>
                    <a:pt x="6146" y="2860"/>
                  </a:lnTo>
                  <a:lnTo>
                    <a:pt x="6195" y="2905"/>
                  </a:lnTo>
                  <a:lnTo>
                    <a:pt x="6243" y="2946"/>
                  </a:lnTo>
                  <a:lnTo>
                    <a:pt x="6291" y="2985"/>
                  </a:lnTo>
                  <a:lnTo>
                    <a:pt x="6339" y="3021"/>
                  </a:lnTo>
                  <a:lnTo>
                    <a:pt x="6362" y="3038"/>
                  </a:lnTo>
                  <a:lnTo>
                    <a:pt x="6386" y="3054"/>
                  </a:lnTo>
                  <a:lnTo>
                    <a:pt x="6410" y="3070"/>
                  </a:lnTo>
                  <a:lnTo>
                    <a:pt x="6433" y="3085"/>
                  </a:lnTo>
                  <a:lnTo>
                    <a:pt x="6458" y="3099"/>
                  </a:lnTo>
                  <a:lnTo>
                    <a:pt x="6481" y="3112"/>
                  </a:lnTo>
                  <a:lnTo>
                    <a:pt x="6505" y="3125"/>
                  </a:lnTo>
                  <a:lnTo>
                    <a:pt x="6529" y="3138"/>
                  </a:lnTo>
                  <a:lnTo>
                    <a:pt x="6553" y="3149"/>
                  </a:lnTo>
                  <a:lnTo>
                    <a:pt x="6578" y="3159"/>
                  </a:lnTo>
                  <a:lnTo>
                    <a:pt x="6602" y="3169"/>
                  </a:lnTo>
                  <a:lnTo>
                    <a:pt x="6626" y="3178"/>
                  </a:lnTo>
                  <a:lnTo>
                    <a:pt x="6651" y="3186"/>
                  </a:lnTo>
                  <a:lnTo>
                    <a:pt x="6675" y="3195"/>
                  </a:lnTo>
                  <a:lnTo>
                    <a:pt x="6701" y="3202"/>
                  </a:lnTo>
                  <a:lnTo>
                    <a:pt x="6726" y="3208"/>
                  </a:lnTo>
                  <a:lnTo>
                    <a:pt x="6752" y="3213"/>
                  </a:lnTo>
                  <a:lnTo>
                    <a:pt x="6778" y="3218"/>
                  </a:lnTo>
                  <a:lnTo>
                    <a:pt x="6803" y="3222"/>
                  </a:lnTo>
                  <a:lnTo>
                    <a:pt x="6830" y="3225"/>
                  </a:lnTo>
                  <a:lnTo>
                    <a:pt x="6857" y="3228"/>
                  </a:lnTo>
                  <a:lnTo>
                    <a:pt x="6884" y="3230"/>
                  </a:lnTo>
                  <a:lnTo>
                    <a:pt x="6911" y="3231"/>
                  </a:lnTo>
                  <a:lnTo>
                    <a:pt x="6940" y="3231"/>
                  </a:lnTo>
                  <a:lnTo>
                    <a:pt x="6967" y="3231"/>
                  </a:lnTo>
                  <a:lnTo>
                    <a:pt x="6995" y="3230"/>
                  </a:lnTo>
                  <a:lnTo>
                    <a:pt x="7021" y="3228"/>
                  </a:lnTo>
                  <a:lnTo>
                    <a:pt x="7048" y="3225"/>
                  </a:lnTo>
                  <a:lnTo>
                    <a:pt x="7075" y="3222"/>
                  </a:lnTo>
                  <a:lnTo>
                    <a:pt x="7100" y="3217"/>
                  </a:lnTo>
                  <a:lnTo>
                    <a:pt x="7126" y="3212"/>
                  </a:lnTo>
                  <a:lnTo>
                    <a:pt x="7151" y="3206"/>
                  </a:lnTo>
                  <a:lnTo>
                    <a:pt x="7176" y="3199"/>
                  </a:lnTo>
                  <a:lnTo>
                    <a:pt x="7199" y="3190"/>
                  </a:lnTo>
                  <a:lnTo>
                    <a:pt x="7222" y="3182"/>
                  </a:lnTo>
                  <a:lnTo>
                    <a:pt x="7246" y="3172"/>
                  </a:lnTo>
                  <a:lnTo>
                    <a:pt x="7267" y="3162"/>
                  </a:lnTo>
                  <a:lnTo>
                    <a:pt x="7288" y="3151"/>
                  </a:lnTo>
                  <a:lnTo>
                    <a:pt x="7309" y="3140"/>
                  </a:lnTo>
                  <a:lnTo>
                    <a:pt x="7329" y="3126"/>
                  </a:lnTo>
                  <a:lnTo>
                    <a:pt x="7347" y="3113"/>
                  </a:lnTo>
                  <a:lnTo>
                    <a:pt x="7366" y="3098"/>
                  </a:lnTo>
                  <a:lnTo>
                    <a:pt x="7382" y="3083"/>
                  </a:lnTo>
                  <a:lnTo>
                    <a:pt x="7398" y="3067"/>
                  </a:lnTo>
                  <a:lnTo>
                    <a:pt x="7414" y="3050"/>
                  </a:lnTo>
                  <a:lnTo>
                    <a:pt x="7427" y="3033"/>
                  </a:lnTo>
                  <a:lnTo>
                    <a:pt x="7440" y="3014"/>
                  </a:lnTo>
                  <a:lnTo>
                    <a:pt x="7451" y="2994"/>
                  </a:lnTo>
                  <a:lnTo>
                    <a:pt x="7461" y="2975"/>
                  </a:lnTo>
                  <a:lnTo>
                    <a:pt x="7471" y="2954"/>
                  </a:lnTo>
                  <a:lnTo>
                    <a:pt x="7479" y="2932"/>
                  </a:lnTo>
                  <a:lnTo>
                    <a:pt x="7485" y="2910"/>
                  </a:lnTo>
                  <a:lnTo>
                    <a:pt x="7490" y="2886"/>
                  </a:lnTo>
                  <a:lnTo>
                    <a:pt x="7494" y="2862"/>
                  </a:lnTo>
                  <a:lnTo>
                    <a:pt x="7496" y="2838"/>
                  </a:lnTo>
                  <a:lnTo>
                    <a:pt x="7497" y="2812"/>
                  </a:lnTo>
                  <a:lnTo>
                    <a:pt x="7496" y="2790"/>
                  </a:lnTo>
                  <a:lnTo>
                    <a:pt x="7494" y="2770"/>
                  </a:lnTo>
                  <a:lnTo>
                    <a:pt x="7492" y="2749"/>
                  </a:lnTo>
                  <a:lnTo>
                    <a:pt x="7487" y="2729"/>
                  </a:lnTo>
                  <a:lnTo>
                    <a:pt x="7482" y="2710"/>
                  </a:lnTo>
                  <a:lnTo>
                    <a:pt x="7476" y="2691"/>
                  </a:lnTo>
                  <a:lnTo>
                    <a:pt x="7467" y="2672"/>
                  </a:lnTo>
                  <a:lnTo>
                    <a:pt x="7459" y="2655"/>
                  </a:lnTo>
                  <a:lnTo>
                    <a:pt x="7449" y="2636"/>
                  </a:lnTo>
                  <a:lnTo>
                    <a:pt x="7438" y="2619"/>
                  </a:lnTo>
                  <a:lnTo>
                    <a:pt x="7426" y="2603"/>
                  </a:lnTo>
                  <a:lnTo>
                    <a:pt x="7413" y="2586"/>
                  </a:lnTo>
                  <a:lnTo>
                    <a:pt x="7398" y="2569"/>
                  </a:lnTo>
                  <a:lnTo>
                    <a:pt x="7382" y="2553"/>
                  </a:lnTo>
                  <a:lnTo>
                    <a:pt x="7366" y="2538"/>
                  </a:lnTo>
                  <a:lnTo>
                    <a:pt x="7348" y="2523"/>
                  </a:lnTo>
                  <a:lnTo>
                    <a:pt x="7329" y="2507"/>
                  </a:lnTo>
                  <a:lnTo>
                    <a:pt x="7310" y="2492"/>
                  </a:lnTo>
                  <a:lnTo>
                    <a:pt x="7288" y="2477"/>
                  </a:lnTo>
                  <a:lnTo>
                    <a:pt x="7267" y="2462"/>
                  </a:lnTo>
                  <a:lnTo>
                    <a:pt x="7244" y="2447"/>
                  </a:lnTo>
                  <a:lnTo>
                    <a:pt x="7219" y="2433"/>
                  </a:lnTo>
                  <a:lnTo>
                    <a:pt x="7195" y="2419"/>
                  </a:lnTo>
                  <a:lnTo>
                    <a:pt x="7168" y="2405"/>
                  </a:lnTo>
                  <a:lnTo>
                    <a:pt x="7114" y="2376"/>
                  </a:lnTo>
                  <a:lnTo>
                    <a:pt x="7055" y="2348"/>
                  </a:lnTo>
                  <a:lnTo>
                    <a:pt x="6992" y="2318"/>
                  </a:lnTo>
                  <a:lnTo>
                    <a:pt x="6924" y="2290"/>
                  </a:lnTo>
                  <a:lnTo>
                    <a:pt x="6860" y="2262"/>
                  </a:lnTo>
                  <a:lnTo>
                    <a:pt x="6798" y="2235"/>
                  </a:lnTo>
                  <a:lnTo>
                    <a:pt x="6739" y="2208"/>
                  </a:lnTo>
                  <a:lnTo>
                    <a:pt x="6684" y="2182"/>
                  </a:lnTo>
                  <a:lnTo>
                    <a:pt x="6632" y="2157"/>
                  </a:lnTo>
                  <a:lnTo>
                    <a:pt x="6582" y="2130"/>
                  </a:lnTo>
                  <a:lnTo>
                    <a:pt x="6557" y="2117"/>
                  </a:lnTo>
                  <a:lnTo>
                    <a:pt x="6534" y="2103"/>
                  </a:lnTo>
                  <a:lnTo>
                    <a:pt x="6512" y="2090"/>
                  </a:lnTo>
                  <a:lnTo>
                    <a:pt x="6490" y="2075"/>
                  </a:lnTo>
                  <a:lnTo>
                    <a:pt x="6470" y="2061"/>
                  </a:lnTo>
                  <a:lnTo>
                    <a:pt x="6449" y="2047"/>
                  </a:lnTo>
                  <a:lnTo>
                    <a:pt x="6430" y="2032"/>
                  </a:lnTo>
                  <a:lnTo>
                    <a:pt x="6412" y="2016"/>
                  </a:lnTo>
                  <a:lnTo>
                    <a:pt x="6394" y="2000"/>
                  </a:lnTo>
                  <a:lnTo>
                    <a:pt x="6376" y="1984"/>
                  </a:lnTo>
                  <a:lnTo>
                    <a:pt x="6360" y="1967"/>
                  </a:lnTo>
                  <a:lnTo>
                    <a:pt x="6345" y="1949"/>
                  </a:lnTo>
                  <a:lnTo>
                    <a:pt x="6330" y="1932"/>
                  </a:lnTo>
                  <a:lnTo>
                    <a:pt x="6316" y="1913"/>
                  </a:lnTo>
                  <a:lnTo>
                    <a:pt x="6303" y="1893"/>
                  </a:lnTo>
                  <a:lnTo>
                    <a:pt x="6291" y="1874"/>
                  </a:lnTo>
                  <a:lnTo>
                    <a:pt x="6279" y="1853"/>
                  </a:lnTo>
                  <a:lnTo>
                    <a:pt x="6268" y="1831"/>
                  </a:lnTo>
                  <a:lnTo>
                    <a:pt x="6258" y="1809"/>
                  </a:lnTo>
                  <a:lnTo>
                    <a:pt x="6249" y="1787"/>
                  </a:lnTo>
                  <a:lnTo>
                    <a:pt x="6217" y="1866"/>
                  </a:lnTo>
                  <a:lnTo>
                    <a:pt x="6173" y="1972"/>
                  </a:lnTo>
                  <a:lnTo>
                    <a:pt x="6120" y="2100"/>
                  </a:lnTo>
                  <a:lnTo>
                    <a:pt x="6060" y="2246"/>
                  </a:lnTo>
                  <a:lnTo>
                    <a:pt x="5994" y="2408"/>
                  </a:lnTo>
                  <a:lnTo>
                    <a:pt x="5922" y="2581"/>
                  </a:lnTo>
                  <a:lnTo>
                    <a:pt x="5847" y="2760"/>
                  </a:lnTo>
                  <a:lnTo>
                    <a:pt x="5771" y="2944"/>
                  </a:lnTo>
                  <a:lnTo>
                    <a:pt x="5695" y="3128"/>
                  </a:lnTo>
                  <a:lnTo>
                    <a:pt x="5621" y="3308"/>
                  </a:lnTo>
                  <a:lnTo>
                    <a:pt x="5548" y="3480"/>
                  </a:lnTo>
                  <a:lnTo>
                    <a:pt x="5480" y="3642"/>
                  </a:lnTo>
                  <a:lnTo>
                    <a:pt x="5419" y="3788"/>
                  </a:lnTo>
                  <a:lnTo>
                    <a:pt x="5364" y="3916"/>
                  </a:lnTo>
                  <a:lnTo>
                    <a:pt x="5319" y="4021"/>
                  </a:lnTo>
                  <a:lnTo>
                    <a:pt x="5284" y="4100"/>
                  </a:lnTo>
                  <a:lnTo>
                    <a:pt x="4925" y="4100"/>
                  </a:lnTo>
                  <a:lnTo>
                    <a:pt x="5009" y="3942"/>
                  </a:lnTo>
                  <a:lnTo>
                    <a:pt x="5085" y="3802"/>
                  </a:lnTo>
                  <a:lnTo>
                    <a:pt x="5088" y="3797"/>
                  </a:lnTo>
                  <a:lnTo>
                    <a:pt x="5105" y="3763"/>
                  </a:lnTo>
                  <a:lnTo>
                    <a:pt x="5123" y="3726"/>
                  </a:lnTo>
                  <a:lnTo>
                    <a:pt x="5142" y="3688"/>
                  </a:lnTo>
                  <a:lnTo>
                    <a:pt x="5162" y="3648"/>
                  </a:lnTo>
                  <a:lnTo>
                    <a:pt x="5182" y="3605"/>
                  </a:lnTo>
                  <a:lnTo>
                    <a:pt x="5203" y="3561"/>
                  </a:lnTo>
                  <a:lnTo>
                    <a:pt x="5224" y="3517"/>
                  </a:lnTo>
                  <a:lnTo>
                    <a:pt x="5246" y="3470"/>
                  </a:lnTo>
                  <a:lnTo>
                    <a:pt x="5268" y="3423"/>
                  </a:lnTo>
                  <a:lnTo>
                    <a:pt x="5290" y="3375"/>
                  </a:lnTo>
                  <a:lnTo>
                    <a:pt x="5312" y="3326"/>
                  </a:lnTo>
                  <a:lnTo>
                    <a:pt x="5336" y="3277"/>
                  </a:lnTo>
                  <a:lnTo>
                    <a:pt x="5358" y="3227"/>
                  </a:lnTo>
                  <a:lnTo>
                    <a:pt x="5381" y="3177"/>
                  </a:lnTo>
                  <a:lnTo>
                    <a:pt x="5403" y="3126"/>
                  </a:lnTo>
                  <a:lnTo>
                    <a:pt x="5424" y="3077"/>
                  </a:lnTo>
                  <a:lnTo>
                    <a:pt x="4734" y="1411"/>
                  </a:lnTo>
                  <a:lnTo>
                    <a:pt x="4729" y="1400"/>
                  </a:lnTo>
                  <a:lnTo>
                    <a:pt x="4722" y="1382"/>
                  </a:lnTo>
                  <a:lnTo>
                    <a:pt x="4709" y="1357"/>
                  </a:lnTo>
                  <a:lnTo>
                    <a:pt x="4695" y="1322"/>
                  </a:lnTo>
                  <a:lnTo>
                    <a:pt x="4675" y="1277"/>
                  </a:lnTo>
                  <a:lnTo>
                    <a:pt x="4653" y="1235"/>
                  </a:lnTo>
                  <a:lnTo>
                    <a:pt x="4643" y="1213"/>
                  </a:lnTo>
                  <a:lnTo>
                    <a:pt x="4631" y="1193"/>
                  </a:lnTo>
                  <a:lnTo>
                    <a:pt x="4619" y="1174"/>
                  </a:lnTo>
                  <a:lnTo>
                    <a:pt x="4605" y="1154"/>
                  </a:lnTo>
                  <a:lnTo>
                    <a:pt x="4590" y="1136"/>
                  </a:lnTo>
                  <a:lnTo>
                    <a:pt x="4574" y="1119"/>
                  </a:lnTo>
                  <a:lnTo>
                    <a:pt x="4557" y="1102"/>
                  </a:lnTo>
                  <a:lnTo>
                    <a:pt x="4538" y="1086"/>
                  </a:lnTo>
                  <a:lnTo>
                    <a:pt x="4517" y="1071"/>
                  </a:lnTo>
                  <a:lnTo>
                    <a:pt x="4495" y="1058"/>
                  </a:lnTo>
                  <a:lnTo>
                    <a:pt x="4470" y="1046"/>
                  </a:lnTo>
                  <a:lnTo>
                    <a:pt x="4443" y="1034"/>
                  </a:lnTo>
                  <a:lnTo>
                    <a:pt x="4412" y="1025"/>
                  </a:lnTo>
                  <a:lnTo>
                    <a:pt x="4382" y="1016"/>
                  </a:lnTo>
                  <a:lnTo>
                    <a:pt x="4350" y="1010"/>
                  </a:lnTo>
                  <a:lnTo>
                    <a:pt x="4318" y="1004"/>
                  </a:lnTo>
                  <a:lnTo>
                    <a:pt x="4285" y="999"/>
                  </a:lnTo>
                  <a:lnTo>
                    <a:pt x="4251" y="996"/>
                  </a:lnTo>
                  <a:lnTo>
                    <a:pt x="4216" y="994"/>
                  </a:lnTo>
                  <a:lnTo>
                    <a:pt x="4180" y="994"/>
                  </a:lnTo>
                  <a:lnTo>
                    <a:pt x="4158" y="994"/>
                  </a:lnTo>
                  <a:lnTo>
                    <a:pt x="4136" y="995"/>
                  </a:lnTo>
                  <a:lnTo>
                    <a:pt x="4113" y="996"/>
                  </a:lnTo>
                  <a:lnTo>
                    <a:pt x="4092" y="999"/>
                  </a:lnTo>
                  <a:lnTo>
                    <a:pt x="4070" y="1001"/>
                  </a:lnTo>
                  <a:lnTo>
                    <a:pt x="4047" y="1005"/>
                  </a:lnTo>
                  <a:lnTo>
                    <a:pt x="4025" y="1009"/>
                  </a:lnTo>
                  <a:lnTo>
                    <a:pt x="4003" y="1014"/>
                  </a:lnTo>
                  <a:lnTo>
                    <a:pt x="3980" y="1020"/>
                  </a:lnTo>
                  <a:lnTo>
                    <a:pt x="3958" y="1027"/>
                  </a:lnTo>
                  <a:lnTo>
                    <a:pt x="3936" y="1034"/>
                  </a:lnTo>
                  <a:lnTo>
                    <a:pt x="3915" y="1043"/>
                  </a:lnTo>
                  <a:lnTo>
                    <a:pt x="3895" y="1052"/>
                  </a:lnTo>
                  <a:lnTo>
                    <a:pt x="3874" y="1062"/>
                  </a:lnTo>
                  <a:lnTo>
                    <a:pt x="3854" y="1073"/>
                  </a:lnTo>
                  <a:lnTo>
                    <a:pt x="3835" y="1085"/>
                  </a:lnTo>
                  <a:lnTo>
                    <a:pt x="3816" y="1098"/>
                  </a:lnTo>
                  <a:lnTo>
                    <a:pt x="3798" y="1113"/>
                  </a:lnTo>
                  <a:lnTo>
                    <a:pt x="3782" y="1128"/>
                  </a:lnTo>
                  <a:lnTo>
                    <a:pt x="3766" y="1143"/>
                  </a:lnTo>
                  <a:lnTo>
                    <a:pt x="3750" y="1160"/>
                  </a:lnTo>
                  <a:lnTo>
                    <a:pt x="3735" y="1179"/>
                  </a:lnTo>
                  <a:lnTo>
                    <a:pt x="3722" y="1198"/>
                  </a:lnTo>
                  <a:lnTo>
                    <a:pt x="3711" y="1219"/>
                  </a:lnTo>
                  <a:lnTo>
                    <a:pt x="3700" y="1241"/>
                  </a:lnTo>
                  <a:lnTo>
                    <a:pt x="3689" y="1264"/>
                  </a:lnTo>
                  <a:lnTo>
                    <a:pt x="3681" y="1288"/>
                  </a:lnTo>
                  <a:lnTo>
                    <a:pt x="3674" y="1313"/>
                  </a:lnTo>
                  <a:lnTo>
                    <a:pt x="3669" y="1340"/>
                  </a:lnTo>
                  <a:lnTo>
                    <a:pt x="3665" y="1368"/>
                  </a:lnTo>
                  <a:lnTo>
                    <a:pt x="3662" y="1397"/>
                  </a:lnTo>
                  <a:lnTo>
                    <a:pt x="3661" y="1428"/>
                  </a:lnTo>
                  <a:lnTo>
                    <a:pt x="3661" y="1451"/>
                  </a:lnTo>
                  <a:lnTo>
                    <a:pt x="3663" y="1473"/>
                  </a:lnTo>
                  <a:lnTo>
                    <a:pt x="3665" y="1494"/>
                  </a:lnTo>
                  <a:lnTo>
                    <a:pt x="3668" y="1513"/>
                  </a:lnTo>
                  <a:lnTo>
                    <a:pt x="3672" y="1533"/>
                  </a:lnTo>
                  <a:lnTo>
                    <a:pt x="3678" y="1550"/>
                  </a:lnTo>
                  <a:lnTo>
                    <a:pt x="3684" y="1567"/>
                  </a:lnTo>
                  <a:lnTo>
                    <a:pt x="3692" y="1583"/>
                  </a:lnTo>
                  <a:lnTo>
                    <a:pt x="3701" y="1600"/>
                  </a:lnTo>
                  <a:lnTo>
                    <a:pt x="3711" y="1615"/>
                  </a:lnTo>
                  <a:lnTo>
                    <a:pt x="3722" y="1630"/>
                  </a:lnTo>
                  <a:lnTo>
                    <a:pt x="3734" y="1644"/>
                  </a:lnTo>
                  <a:lnTo>
                    <a:pt x="3748" y="1658"/>
                  </a:lnTo>
                  <a:lnTo>
                    <a:pt x="3764" y="1672"/>
                  </a:lnTo>
                  <a:lnTo>
                    <a:pt x="3780" y="1685"/>
                  </a:lnTo>
                  <a:lnTo>
                    <a:pt x="3797" y="1698"/>
                  </a:lnTo>
                  <a:lnTo>
                    <a:pt x="3815" y="1711"/>
                  </a:lnTo>
                  <a:lnTo>
                    <a:pt x="3836" y="1725"/>
                  </a:lnTo>
                  <a:lnTo>
                    <a:pt x="3857" y="1738"/>
                  </a:lnTo>
                  <a:lnTo>
                    <a:pt x="3881" y="1751"/>
                  </a:lnTo>
                  <a:lnTo>
                    <a:pt x="3930" y="1779"/>
                  </a:lnTo>
                  <a:lnTo>
                    <a:pt x="3985" y="1807"/>
                  </a:lnTo>
                  <a:lnTo>
                    <a:pt x="4114" y="1870"/>
                  </a:lnTo>
                  <a:lnTo>
                    <a:pt x="4268" y="1944"/>
                  </a:lnTo>
                  <a:lnTo>
                    <a:pt x="4335" y="1975"/>
                  </a:lnTo>
                  <a:lnTo>
                    <a:pt x="4402" y="2005"/>
                  </a:lnTo>
                  <a:lnTo>
                    <a:pt x="4435" y="2020"/>
                  </a:lnTo>
                  <a:lnTo>
                    <a:pt x="4467" y="2037"/>
                  </a:lnTo>
                  <a:lnTo>
                    <a:pt x="4499" y="2053"/>
                  </a:lnTo>
                  <a:lnTo>
                    <a:pt x="4530" y="2069"/>
                  </a:lnTo>
                  <a:lnTo>
                    <a:pt x="4561" y="2087"/>
                  </a:lnTo>
                  <a:lnTo>
                    <a:pt x="4591" y="2104"/>
                  </a:lnTo>
                  <a:lnTo>
                    <a:pt x="4621" y="2122"/>
                  </a:lnTo>
                  <a:lnTo>
                    <a:pt x="4649" y="2140"/>
                  </a:lnTo>
                  <a:lnTo>
                    <a:pt x="4677" y="2159"/>
                  </a:lnTo>
                  <a:lnTo>
                    <a:pt x="4703" y="2179"/>
                  </a:lnTo>
                  <a:lnTo>
                    <a:pt x="4729" y="2199"/>
                  </a:lnTo>
                  <a:lnTo>
                    <a:pt x="4754" y="2220"/>
                  </a:lnTo>
                  <a:lnTo>
                    <a:pt x="4778" y="2242"/>
                  </a:lnTo>
                  <a:lnTo>
                    <a:pt x="4801" y="2264"/>
                  </a:lnTo>
                  <a:lnTo>
                    <a:pt x="4822" y="2288"/>
                  </a:lnTo>
                  <a:lnTo>
                    <a:pt x="4843" y="2311"/>
                  </a:lnTo>
                  <a:lnTo>
                    <a:pt x="4861" y="2337"/>
                  </a:lnTo>
                  <a:lnTo>
                    <a:pt x="4879" y="2362"/>
                  </a:lnTo>
                  <a:lnTo>
                    <a:pt x="4894" y="2389"/>
                  </a:lnTo>
                  <a:lnTo>
                    <a:pt x="4910" y="2417"/>
                  </a:lnTo>
                  <a:lnTo>
                    <a:pt x="4923" y="2445"/>
                  </a:lnTo>
                  <a:lnTo>
                    <a:pt x="4935" y="2476"/>
                  </a:lnTo>
                  <a:lnTo>
                    <a:pt x="4944" y="2506"/>
                  </a:lnTo>
                  <a:lnTo>
                    <a:pt x="4953" y="2539"/>
                  </a:lnTo>
                  <a:lnTo>
                    <a:pt x="4960" y="2572"/>
                  </a:lnTo>
                  <a:lnTo>
                    <a:pt x="4965" y="2607"/>
                  </a:lnTo>
                  <a:lnTo>
                    <a:pt x="4968" y="2643"/>
                  </a:lnTo>
                  <a:lnTo>
                    <a:pt x="4969" y="2680"/>
                  </a:lnTo>
                  <a:lnTo>
                    <a:pt x="4967" y="2741"/>
                  </a:lnTo>
                  <a:lnTo>
                    <a:pt x="4962" y="2799"/>
                  </a:lnTo>
                  <a:lnTo>
                    <a:pt x="4952" y="2855"/>
                  </a:lnTo>
                  <a:lnTo>
                    <a:pt x="4940" y="2907"/>
                  </a:lnTo>
                  <a:lnTo>
                    <a:pt x="4924" y="2956"/>
                  </a:lnTo>
                  <a:lnTo>
                    <a:pt x="4906" y="3002"/>
                  </a:lnTo>
                  <a:lnTo>
                    <a:pt x="4884" y="3046"/>
                  </a:lnTo>
                  <a:lnTo>
                    <a:pt x="4860" y="3087"/>
                  </a:lnTo>
                  <a:lnTo>
                    <a:pt x="4833" y="3125"/>
                  </a:lnTo>
                  <a:lnTo>
                    <a:pt x="4805" y="3161"/>
                  </a:lnTo>
                  <a:lnTo>
                    <a:pt x="4774" y="3195"/>
                  </a:lnTo>
                  <a:lnTo>
                    <a:pt x="4742" y="3225"/>
                  </a:lnTo>
                  <a:lnTo>
                    <a:pt x="4708" y="3253"/>
                  </a:lnTo>
                  <a:lnTo>
                    <a:pt x="4672" y="3280"/>
                  </a:lnTo>
                  <a:lnTo>
                    <a:pt x="4635" y="3304"/>
                  </a:lnTo>
                  <a:lnTo>
                    <a:pt x="4598" y="3327"/>
                  </a:lnTo>
                  <a:lnTo>
                    <a:pt x="4558" y="3347"/>
                  </a:lnTo>
                  <a:lnTo>
                    <a:pt x="4518" y="3365"/>
                  </a:lnTo>
                  <a:lnTo>
                    <a:pt x="4478" y="3382"/>
                  </a:lnTo>
                  <a:lnTo>
                    <a:pt x="4437" y="3397"/>
                  </a:lnTo>
                  <a:lnTo>
                    <a:pt x="4396" y="3410"/>
                  </a:lnTo>
                  <a:lnTo>
                    <a:pt x="4354" y="3421"/>
                  </a:lnTo>
                  <a:lnTo>
                    <a:pt x="4314" y="3431"/>
                  </a:lnTo>
                  <a:lnTo>
                    <a:pt x="4273" y="3440"/>
                  </a:lnTo>
                  <a:lnTo>
                    <a:pt x="4233" y="3448"/>
                  </a:lnTo>
                  <a:lnTo>
                    <a:pt x="4194" y="3454"/>
                  </a:lnTo>
                  <a:lnTo>
                    <a:pt x="4155" y="3459"/>
                  </a:lnTo>
                  <a:lnTo>
                    <a:pt x="4117" y="3463"/>
                  </a:lnTo>
                  <a:lnTo>
                    <a:pt x="4082" y="3466"/>
                  </a:lnTo>
                  <a:lnTo>
                    <a:pt x="4047" y="3468"/>
                  </a:lnTo>
                  <a:lnTo>
                    <a:pt x="4014" y="3469"/>
                  </a:lnTo>
                  <a:lnTo>
                    <a:pt x="3983" y="3470"/>
                  </a:lnTo>
                  <a:lnTo>
                    <a:pt x="3935" y="3469"/>
                  </a:lnTo>
                  <a:lnTo>
                    <a:pt x="3888" y="3467"/>
                  </a:lnTo>
                  <a:lnTo>
                    <a:pt x="3841" y="3464"/>
                  </a:lnTo>
                  <a:lnTo>
                    <a:pt x="3795" y="3460"/>
                  </a:lnTo>
                  <a:lnTo>
                    <a:pt x="3750" y="3454"/>
                  </a:lnTo>
                  <a:lnTo>
                    <a:pt x="3706" y="3447"/>
                  </a:lnTo>
                  <a:lnTo>
                    <a:pt x="3663" y="3438"/>
                  </a:lnTo>
                  <a:lnTo>
                    <a:pt x="3621" y="3429"/>
                  </a:lnTo>
                  <a:lnTo>
                    <a:pt x="3581" y="3419"/>
                  </a:lnTo>
                  <a:lnTo>
                    <a:pt x="3541" y="3407"/>
                  </a:lnTo>
                  <a:lnTo>
                    <a:pt x="3502" y="3395"/>
                  </a:lnTo>
                  <a:lnTo>
                    <a:pt x="3466" y="3381"/>
                  </a:lnTo>
                  <a:lnTo>
                    <a:pt x="3431" y="3366"/>
                  </a:lnTo>
                  <a:lnTo>
                    <a:pt x="3397" y="3350"/>
                  </a:lnTo>
                  <a:lnTo>
                    <a:pt x="3366" y="3333"/>
                  </a:lnTo>
                  <a:lnTo>
                    <a:pt x="3336" y="3315"/>
                  </a:lnTo>
                  <a:lnTo>
                    <a:pt x="3336" y="2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0"/>
            <p:cNvSpPr>
              <a:spLocks/>
            </p:cNvSpPr>
            <p:nvPr/>
          </p:nvSpPr>
          <p:spPr bwMode="invGray">
            <a:xfrm>
              <a:off x="2681288" y="1693863"/>
              <a:ext cx="744538" cy="1035050"/>
            </a:xfrm>
            <a:custGeom>
              <a:avLst/>
              <a:gdLst>
                <a:gd name="T0" fmla="*/ 360 w 1878"/>
                <a:gd name="T1" fmla="*/ 348 h 2610"/>
                <a:gd name="T2" fmla="*/ 373 w 1878"/>
                <a:gd name="T3" fmla="*/ 331 h 2610"/>
                <a:gd name="T4" fmla="*/ 410 w 1878"/>
                <a:gd name="T5" fmla="*/ 288 h 2610"/>
                <a:gd name="T6" fmla="*/ 504 w 1878"/>
                <a:gd name="T7" fmla="*/ 200 h 2610"/>
                <a:gd name="T8" fmla="*/ 558 w 1878"/>
                <a:gd name="T9" fmla="*/ 160 h 2610"/>
                <a:gd name="T10" fmla="*/ 618 w 1878"/>
                <a:gd name="T11" fmla="*/ 122 h 2610"/>
                <a:gd name="T12" fmla="*/ 684 w 1878"/>
                <a:gd name="T13" fmla="*/ 88 h 2610"/>
                <a:gd name="T14" fmla="*/ 759 w 1878"/>
                <a:gd name="T15" fmla="*/ 58 h 2610"/>
                <a:gd name="T16" fmla="*/ 843 w 1878"/>
                <a:gd name="T17" fmla="*/ 34 h 2610"/>
                <a:gd name="T18" fmla="*/ 938 w 1878"/>
                <a:gd name="T19" fmla="*/ 15 h 2610"/>
                <a:gd name="T20" fmla="*/ 1045 w 1878"/>
                <a:gd name="T21" fmla="*/ 4 h 2610"/>
                <a:gd name="T22" fmla="*/ 1164 w 1878"/>
                <a:gd name="T23" fmla="*/ 0 h 2610"/>
                <a:gd name="T24" fmla="*/ 1279 w 1878"/>
                <a:gd name="T25" fmla="*/ 9 h 2610"/>
                <a:gd name="T26" fmla="*/ 1387 w 1878"/>
                <a:gd name="T27" fmla="*/ 35 h 2610"/>
                <a:gd name="T28" fmla="*/ 1485 w 1878"/>
                <a:gd name="T29" fmla="*/ 75 h 2610"/>
                <a:gd name="T30" fmla="*/ 1574 w 1878"/>
                <a:gd name="T31" fmla="*/ 126 h 2610"/>
                <a:gd name="T32" fmla="*/ 1652 w 1878"/>
                <a:gd name="T33" fmla="*/ 187 h 2610"/>
                <a:gd name="T34" fmla="*/ 1720 w 1878"/>
                <a:gd name="T35" fmla="*/ 255 h 2610"/>
                <a:gd name="T36" fmla="*/ 1776 w 1878"/>
                <a:gd name="T37" fmla="*/ 327 h 2610"/>
                <a:gd name="T38" fmla="*/ 1821 w 1878"/>
                <a:gd name="T39" fmla="*/ 402 h 2610"/>
                <a:gd name="T40" fmla="*/ 1853 w 1878"/>
                <a:gd name="T41" fmla="*/ 475 h 2610"/>
                <a:gd name="T42" fmla="*/ 1872 w 1878"/>
                <a:gd name="T43" fmla="*/ 546 h 2610"/>
                <a:gd name="T44" fmla="*/ 1878 w 1878"/>
                <a:gd name="T45" fmla="*/ 2202 h 2610"/>
                <a:gd name="T46" fmla="*/ 1512 w 1878"/>
                <a:gd name="T47" fmla="*/ 2610 h 2610"/>
                <a:gd name="T48" fmla="*/ 1511 w 1878"/>
                <a:gd name="T49" fmla="*/ 731 h 2610"/>
                <a:gd name="T50" fmla="*/ 1500 w 1878"/>
                <a:gd name="T51" fmla="*/ 655 h 2610"/>
                <a:gd name="T52" fmla="*/ 1478 w 1878"/>
                <a:gd name="T53" fmla="*/ 584 h 2610"/>
                <a:gd name="T54" fmla="*/ 1444 w 1878"/>
                <a:gd name="T55" fmla="*/ 517 h 2610"/>
                <a:gd name="T56" fmla="*/ 1401 w 1878"/>
                <a:gd name="T57" fmla="*/ 458 h 2610"/>
                <a:gd name="T58" fmla="*/ 1349 w 1878"/>
                <a:gd name="T59" fmla="*/ 406 h 2610"/>
                <a:gd name="T60" fmla="*/ 1288 w 1878"/>
                <a:gd name="T61" fmla="*/ 361 h 2610"/>
                <a:gd name="T62" fmla="*/ 1221 w 1878"/>
                <a:gd name="T63" fmla="*/ 324 h 2610"/>
                <a:gd name="T64" fmla="*/ 1148 w 1878"/>
                <a:gd name="T65" fmla="*/ 296 h 2610"/>
                <a:gd name="T66" fmla="*/ 1068 w 1878"/>
                <a:gd name="T67" fmla="*/ 277 h 2610"/>
                <a:gd name="T68" fmla="*/ 985 w 1878"/>
                <a:gd name="T69" fmla="*/ 268 h 2610"/>
                <a:gd name="T70" fmla="*/ 909 w 1878"/>
                <a:gd name="T71" fmla="*/ 270 h 2610"/>
                <a:gd name="T72" fmla="*/ 834 w 1878"/>
                <a:gd name="T73" fmla="*/ 284 h 2610"/>
                <a:gd name="T74" fmla="*/ 759 w 1878"/>
                <a:gd name="T75" fmla="*/ 307 h 2610"/>
                <a:gd name="T76" fmla="*/ 685 w 1878"/>
                <a:gd name="T77" fmla="*/ 340 h 2610"/>
                <a:gd name="T78" fmla="*/ 615 w 1878"/>
                <a:gd name="T79" fmla="*/ 379 h 2610"/>
                <a:gd name="T80" fmla="*/ 549 w 1878"/>
                <a:gd name="T81" fmla="*/ 427 h 2610"/>
                <a:gd name="T82" fmla="*/ 491 w 1878"/>
                <a:gd name="T83" fmla="*/ 480 h 2610"/>
                <a:gd name="T84" fmla="*/ 441 w 1878"/>
                <a:gd name="T85" fmla="*/ 538 h 2610"/>
                <a:gd name="T86" fmla="*/ 402 w 1878"/>
                <a:gd name="T87" fmla="*/ 599 h 2610"/>
                <a:gd name="T88" fmla="*/ 377 w 1878"/>
                <a:gd name="T89" fmla="*/ 662 h 2610"/>
                <a:gd name="T90" fmla="*/ 365 w 1878"/>
                <a:gd name="T91" fmla="*/ 727 h 2610"/>
                <a:gd name="T92" fmla="*/ 365 w 1878"/>
                <a:gd name="T93" fmla="*/ 2610 h 2610"/>
                <a:gd name="T94" fmla="*/ 0 w 1878"/>
                <a:gd name="T95" fmla="*/ 373 h 2610"/>
                <a:gd name="T96" fmla="*/ 265 w 1878"/>
                <a:gd name="T97" fmla="*/ 35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78" h="2610">
                  <a:moveTo>
                    <a:pt x="356" y="35"/>
                  </a:moveTo>
                  <a:lnTo>
                    <a:pt x="360" y="328"/>
                  </a:lnTo>
                  <a:lnTo>
                    <a:pt x="360" y="348"/>
                  </a:lnTo>
                  <a:lnTo>
                    <a:pt x="364" y="348"/>
                  </a:lnTo>
                  <a:lnTo>
                    <a:pt x="369" y="340"/>
                  </a:lnTo>
                  <a:lnTo>
                    <a:pt x="373" y="331"/>
                  </a:lnTo>
                  <a:lnTo>
                    <a:pt x="377" y="324"/>
                  </a:lnTo>
                  <a:lnTo>
                    <a:pt x="382" y="317"/>
                  </a:lnTo>
                  <a:lnTo>
                    <a:pt x="410" y="288"/>
                  </a:lnTo>
                  <a:lnTo>
                    <a:pt x="440" y="258"/>
                  </a:lnTo>
                  <a:lnTo>
                    <a:pt x="470" y="229"/>
                  </a:lnTo>
                  <a:lnTo>
                    <a:pt x="504" y="200"/>
                  </a:lnTo>
                  <a:lnTo>
                    <a:pt x="521" y="187"/>
                  </a:lnTo>
                  <a:lnTo>
                    <a:pt x="539" y="174"/>
                  </a:lnTo>
                  <a:lnTo>
                    <a:pt x="558" y="160"/>
                  </a:lnTo>
                  <a:lnTo>
                    <a:pt x="577" y="147"/>
                  </a:lnTo>
                  <a:lnTo>
                    <a:pt x="596" y="134"/>
                  </a:lnTo>
                  <a:lnTo>
                    <a:pt x="618" y="122"/>
                  </a:lnTo>
                  <a:lnTo>
                    <a:pt x="639" y="111"/>
                  </a:lnTo>
                  <a:lnTo>
                    <a:pt x="661" y="99"/>
                  </a:lnTo>
                  <a:lnTo>
                    <a:pt x="684" y="88"/>
                  </a:lnTo>
                  <a:lnTo>
                    <a:pt x="708" y="77"/>
                  </a:lnTo>
                  <a:lnTo>
                    <a:pt x="734" y="68"/>
                  </a:lnTo>
                  <a:lnTo>
                    <a:pt x="759" y="58"/>
                  </a:lnTo>
                  <a:lnTo>
                    <a:pt x="786" y="50"/>
                  </a:lnTo>
                  <a:lnTo>
                    <a:pt x="814" y="42"/>
                  </a:lnTo>
                  <a:lnTo>
                    <a:pt x="843" y="34"/>
                  </a:lnTo>
                  <a:lnTo>
                    <a:pt x="874" y="27"/>
                  </a:lnTo>
                  <a:lnTo>
                    <a:pt x="905" y="21"/>
                  </a:lnTo>
                  <a:lnTo>
                    <a:pt x="938" y="15"/>
                  </a:lnTo>
                  <a:lnTo>
                    <a:pt x="973" y="11"/>
                  </a:lnTo>
                  <a:lnTo>
                    <a:pt x="1008" y="7"/>
                  </a:lnTo>
                  <a:lnTo>
                    <a:pt x="1045" y="4"/>
                  </a:lnTo>
                  <a:lnTo>
                    <a:pt x="1082" y="2"/>
                  </a:lnTo>
                  <a:lnTo>
                    <a:pt x="1122" y="0"/>
                  </a:lnTo>
                  <a:lnTo>
                    <a:pt x="1164" y="0"/>
                  </a:lnTo>
                  <a:lnTo>
                    <a:pt x="1202" y="1"/>
                  </a:lnTo>
                  <a:lnTo>
                    <a:pt x="1241" y="4"/>
                  </a:lnTo>
                  <a:lnTo>
                    <a:pt x="1279" y="9"/>
                  </a:lnTo>
                  <a:lnTo>
                    <a:pt x="1316" y="16"/>
                  </a:lnTo>
                  <a:lnTo>
                    <a:pt x="1352" y="24"/>
                  </a:lnTo>
                  <a:lnTo>
                    <a:pt x="1387" y="35"/>
                  </a:lnTo>
                  <a:lnTo>
                    <a:pt x="1420" y="47"/>
                  </a:lnTo>
                  <a:lnTo>
                    <a:pt x="1454" y="60"/>
                  </a:lnTo>
                  <a:lnTo>
                    <a:pt x="1485" y="75"/>
                  </a:lnTo>
                  <a:lnTo>
                    <a:pt x="1516" y="91"/>
                  </a:lnTo>
                  <a:lnTo>
                    <a:pt x="1545" y="108"/>
                  </a:lnTo>
                  <a:lnTo>
                    <a:pt x="1574" y="126"/>
                  </a:lnTo>
                  <a:lnTo>
                    <a:pt x="1601" y="146"/>
                  </a:lnTo>
                  <a:lnTo>
                    <a:pt x="1628" y="167"/>
                  </a:lnTo>
                  <a:lnTo>
                    <a:pt x="1652" y="187"/>
                  </a:lnTo>
                  <a:lnTo>
                    <a:pt x="1676" y="209"/>
                  </a:lnTo>
                  <a:lnTo>
                    <a:pt x="1699" y="232"/>
                  </a:lnTo>
                  <a:lnTo>
                    <a:pt x="1720" y="255"/>
                  </a:lnTo>
                  <a:lnTo>
                    <a:pt x="1740" y="280"/>
                  </a:lnTo>
                  <a:lnTo>
                    <a:pt x="1759" y="303"/>
                  </a:lnTo>
                  <a:lnTo>
                    <a:pt x="1776" y="327"/>
                  </a:lnTo>
                  <a:lnTo>
                    <a:pt x="1792" y="352"/>
                  </a:lnTo>
                  <a:lnTo>
                    <a:pt x="1808" y="377"/>
                  </a:lnTo>
                  <a:lnTo>
                    <a:pt x="1821" y="402"/>
                  </a:lnTo>
                  <a:lnTo>
                    <a:pt x="1833" y="426"/>
                  </a:lnTo>
                  <a:lnTo>
                    <a:pt x="1843" y="451"/>
                  </a:lnTo>
                  <a:lnTo>
                    <a:pt x="1853" y="475"/>
                  </a:lnTo>
                  <a:lnTo>
                    <a:pt x="1860" y="499"/>
                  </a:lnTo>
                  <a:lnTo>
                    <a:pt x="1867" y="523"/>
                  </a:lnTo>
                  <a:lnTo>
                    <a:pt x="1872" y="546"/>
                  </a:lnTo>
                  <a:lnTo>
                    <a:pt x="1875" y="568"/>
                  </a:lnTo>
                  <a:lnTo>
                    <a:pt x="1877" y="590"/>
                  </a:lnTo>
                  <a:lnTo>
                    <a:pt x="1878" y="2202"/>
                  </a:lnTo>
                  <a:lnTo>
                    <a:pt x="1878" y="2210"/>
                  </a:lnTo>
                  <a:lnTo>
                    <a:pt x="1878" y="2610"/>
                  </a:lnTo>
                  <a:lnTo>
                    <a:pt x="1512" y="2610"/>
                  </a:lnTo>
                  <a:lnTo>
                    <a:pt x="1512" y="2130"/>
                  </a:lnTo>
                  <a:lnTo>
                    <a:pt x="1512" y="757"/>
                  </a:lnTo>
                  <a:lnTo>
                    <a:pt x="1511" y="731"/>
                  </a:lnTo>
                  <a:lnTo>
                    <a:pt x="1509" y="704"/>
                  </a:lnTo>
                  <a:lnTo>
                    <a:pt x="1506" y="679"/>
                  </a:lnTo>
                  <a:lnTo>
                    <a:pt x="1500" y="655"/>
                  </a:lnTo>
                  <a:lnTo>
                    <a:pt x="1494" y="630"/>
                  </a:lnTo>
                  <a:lnTo>
                    <a:pt x="1487" y="606"/>
                  </a:lnTo>
                  <a:lnTo>
                    <a:pt x="1478" y="584"/>
                  </a:lnTo>
                  <a:lnTo>
                    <a:pt x="1468" y="561"/>
                  </a:lnTo>
                  <a:lnTo>
                    <a:pt x="1457" y="539"/>
                  </a:lnTo>
                  <a:lnTo>
                    <a:pt x="1444" y="517"/>
                  </a:lnTo>
                  <a:lnTo>
                    <a:pt x="1431" y="497"/>
                  </a:lnTo>
                  <a:lnTo>
                    <a:pt x="1417" y="477"/>
                  </a:lnTo>
                  <a:lnTo>
                    <a:pt x="1401" y="458"/>
                  </a:lnTo>
                  <a:lnTo>
                    <a:pt x="1384" y="440"/>
                  </a:lnTo>
                  <a:lnTo>
                    <a:pt x="1367" y="423"/>
                  </a:lnTo>
                  <a:lnTo>
                    <a:pt x="1349" y="406"/>
                  </a:lnTo>
                  <a:lnTo>
                    <a:pt x="1330" y="389"/>
                  </a:lnTo>
                  <a:lnTo>
                    <a:pt x="1309" y="375"/>
                  </a:lnTo>
                  <a:lnTo>
                    <a:pt x="1288" y="361"/>
                  </a:lnTo>
                  <a:lnTo>
                    <a:pt x="1267" y="348"/>
                  </a:lnTo>
                  <a:lnTo>
                    <a:pt x="1244" y="335"/>
                  </a:lnTo>
                  <a:lnTo>
                    <a:pt x="1221" y="324"/>
                  </a:lnTo>
                  <a:lnTo>
                    <a:pt x="1197" y="313"/>
                  </a:lnTo>
                  <a:lnTo>
                    <a:pt x="1172" y="304"/>
                  </a:lnTo>
                  <a:lnTo>
                    <a:pt x="1148" y="296"/>
                  </a:lnTo>
                  <a:lnTo>
                    <a:pt x="1121" y="289"/>
                  </a:lnTo>
                  <a:lnTo>
                    <a:pt x="1095" y="282"/>
                  </a:lnTo>
                  <a:lnTo>
                    <a:pt x="1068" y="277"/>
                  </a:lnTo>
                  <a:lnTo>
                    <a:pt x="1041" y="272"/>
                  </a:lnTo>
                  <a:lnTo>
                    <a:pt x="1013" y="269"/>
                  </a:lnTo>
                  <a:lnTo>
                    <a:pt x="985" y="268"/>
                  </a:lnTo>
                  <a:lnTo>
                    <a:pt x="956" y="267"/>
                  </a:lnTo>
                  <a:lnTo>
                    <a:pt x="933" y="268"/>
                  </a:lnTo>
                  <a:lnTo>
                    <a:pt x="909" y="270"/>
                  </a:lnTo>
                  <a:lnTo>
                    <a:pt x="884" y="273"/>
                  </a:lnTo>
                  <a:lnTo>
                    <a:pt x="859" y="278"/>
                  </a:lnTo>
                  <a:lnTo>
                    <a:pt x="834" y="284"/>
                  </a:lnTo>
                  <a:lnTo>
                    <a:pt x="809" y="290"/>
                  </a:lnTo>
                  <a:lnTo>
                    <a:pt x="783" y="298"/>
                  </a:lnTo>
                  <a:lnTo>
                    <a:pt x="759" y="307"/>
                  </a:lnTo>
                  <a:lnTo>
                    <a:pt x="734" y="316"/>
                  </a:lnTo>
                  <a:lnTo>
                    <a:pt x="709" y="327"/>
                  </a:lnTo>
                  <a:lnTo>
                    <a:pt x="685" y="340"/>
                  </a:lnTo>
                  <a:lnTo>
                    <a:pt x="661" y="352"/>
                  </a:lnTo>
                  <a:lnTo>
                    <a:pt x="637" y="365"/>
                  </a:lnTo>
                  <a:lnTo>
                    <a:pt x="615" y="379"/>
                  </a:lnTo>
                  <a:lnTo>
                    <a:pt x="592" y="394"/>
                  </a:lnTo>
                  <a:lnTo>
                    <a:pt x="570" y="411"/>
                  </a:lnTo>
                  <a:lnTo>
                    <a:pt x="549" y="427"/>
                  </a:lnTo>
                  <a:lnTo>
                    <a:pt x="528" y="444"/>
                  </a:lnTo>
                  <a:lnTo>
                    <a:pt x="509" y="462"/>
                  </a:lnTo>
                  <a:lnTo>
                    <a:pt x="491" y="480"/>
                  </a:lnTo>
                  <a:lnTo>
                    <a:pt x="473" y="499"/>
                  </a:lnTo>
                  <a:lnTo>
                    <a:pt x="456" y="518"/>
                  </a:lnTo>
                  <a:lnTo>
                    <a:pt x="441" y="538"/>
                  </a:lnTo>
                  <a:lnTo>
                    <a:pt x="426" y="558"/>
                  </a:lnTo>
                  <a:lnTo>
                    <a:pt x="414" y="578"/>
                  </a:lnTo>
                  <a:lnTo>
                    <a:pt x="402" y="599"/>
                  </a:lnTo>
                  <a:lnTo>
                    <a:pt x="393" y="620"/>
                  </a:lnTo>
                  <a:lnTo>
                    <a:pt x="384" y="640"/>
                  </a:lnTo>
                  <a:lnTo>
                    <a:pt x="377" y="662"/>
                  </a:lnTo>
                  <a:lnTo>
                    <a:pt x="372" y="684"/>
                  </a:lnTo>
                  <a:lnTo>
                    <a:pt x="367" y="706"/>
                  </a:lnTo>
                  <a:lnTo>
                    <a:pt x="365" y="727"/>
                  </a:lnTo>
                  <a:lnTo>
                    <a:pt x="365" y="2203"/>
                  </a:lnTo>
                  <a:lnTo>
                    <a:pt x="365" y="2213"/>
                  </a:lnTo>
                  <a:lnTo>
                    <a:pt x="365" y="2610"/>
                  </a:lnTo>
                  <a:lnTo>
                    <a:pt x="0" y="2610"/>
                  </a:lnTo>
                  <a:lnTo>
                    <a:pt x="0" y="2203"/>
                  </a:lnTo>
                  <a:lnTo>
                    <a:pt x="0" y="373"/>
                  </a:lnTo>
                  <a:lnTo>
                    <a:pt x="0" y="35"/>
                  </a:lnTo>
                  <a:lnTo>
                    <a:pt x="66" y="35"/>
                  </a:lnTo>
                  <a:lnTo>
                    <a:pt x="265" y="35"/>
                  </a:lnTo>
                  <a:lnTo>
                    <a:pt x="35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Picture 32" descr="wmt_h_r_c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90688" y="164592"/>
            <a:ext cx="1280648" cy="374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69422" y="124473"/>
            <a:ext cx="52196" cy="460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7005"/>
            <a:ext cx="8229600" cy="49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894" r:id="rId2"/>
    <p:sldLayoutId id="2147483919" r:id="rId3"/>
    <p:sldLayoutId id="2147483906" r:id="rId4"/>
    <p:sldLayoutId id="2147483907" r:id="rId5"/>
    <p:sldLayoutId id="2147483895" r:id="rId6"/>
    <p:sldLayoutId id="2147483896" r:id="rId7"/>
    <p:sldLayoutId id="2147483897" r:id="rId8"/>
    <p:sldLayoutId id="2147483923" r:id="rId9"/>
    <p:sldLayoutId id="2147483924" r:id="rId10"/>
    <p:sldLayoutId id="2147483909" r:id="rId11"/>
    <p:sldLayoutId id="2147483920" r:id="rId12"/>
    <p:sldLayoutId id="2147483918" r:id="rId13"/>
    <p:sldLayoutId id="214748392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800" kern="1200">
          <a:solidFill>
            <a:srgbClr val="6D6E71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600" kern="1200">
          <a:solidFill>
            <a:srgbClr val="6D6E71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91802" y="2867001"/>
            <a:ext cx="6892832" cy="537195"/>
          </a:xfrm>
        </p:spPr>
        <p:txBody>
          <a:bodyPr>
            <a:normAutofit/>
          </a:bodyPr>
          <a:lstStyle/>
          <a:p>
            <a:r>
              <a:rPr lang="en-US" dirty="0" smtClean="0"/>
              <a:t>Weekly Status for week 04-Mar-2017 to 10-Mar-2017 (Week 06)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90650"/>
            <a:ext cx="8229600" cy="1299172"/>
          </a:xfrm>
        </p:spPr>
        <p:txBody>
          <a:bodyPr>
            <a:normAutofit/>
          </a:bodyPr>
          <a:lstStyle/>
          <a:p>
            <a:r>
              <a:rPr lang="en-US" dirty="0"/>
              <a:t>Global Sourcing </a:t>
            </a:r>
            <a:r>
              <a:rPr lang="en-US" dirty="0" smtClean="0"/>
              <a:t>Support </a:t>
            </a:r>
            <a:r>
              <a:rPr lang="en-US" dirty="0"/>
              <a:t>– </a:t>
            </a:r>
            <a:r>
              <a:rPr lang="en-US" dirty="0" smtClean="0"/>
              <a:t>Infosys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4114800"/>
            <a:ext cx="1809345" cy="274320"/>
          </a:xfrm>
        </p:spPr>
        <p:txBody>
          <a:bodyPr/>
          <a:lstStyle/>
          <a:p>
            <a:r>
              <a:rPr lang="en-US" dirty="0" smtClean="0"/>
              <a:t>13-March-2017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Activities Update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Problem Ticket Status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Tickets Status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2660" y="4441348"/>
            <a:ext cx="6689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Please refer Appendix for details.</a:t>
            </a:r>
            <a:endParaRPr lang="en-US" sz="1100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62478"/>
              </p:ext>
            </p:extLst>
          </p:nvPr>
        </p:nvGraphicFramePr>
        <p:xfrm>
          <a:off x="514385" y="751939"/>
          <a:ext cx="8115229" cy="249186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087339"/>
                <a:gridCol w="3027890"/>
              </a:tblGrid>
              <a:tr h="4377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Stage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 Tickets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9918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(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PKE000080053907, PKE000080077101, PKE000080078901)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39918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(PKE000080049900, 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PKE000080072504, PKE000080073706, </a:t>
                      </a:r>
                      <a:r>
                        <a:rPr lang="en-US" sz="1200" dirty="0" smtClean="0"/>
                        <a:t>PKE000080072503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9918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US" sz="12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Production Install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dirty="0" smtClean="0"/>
                        <a:t>PKE000080071008)</a:t>
                      </a:r>
                      <a:endParaRPr 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9918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Pending/Monitoring (</a:t>
                      </a:r>
                      <a:r>
                        <a:rPr lang="en-US" sz="1200" dirty="0" smtClean="0"/>
                        <a:t>PKE000080034003,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PBI000080026973, PBI000080073739)</a:t>
                      </a:r>
                      <a:endParaRPr lang="en-US" sz="12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12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45740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 smtClean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93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16726" y="2111259"/>
            <a:ext cx="6107640" cy="477948"/>
          </a:xfrm>
        </p:spPr>
        <p:txBody>
          <a:bodyPr/>
          <a:lstStyle/>
          <a:p>
            <a:r>
              <a:rPr lang="en-US" sz="2400" dirty="0" smtClean="0"/>
              <a:t>Appendix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0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Tickets (In Progress)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GB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60756"/>
              </p:ext>
            </p:extLst>
          </p:nvPr>
        </p:nvGraphicFramePr>
        <p:xfrm>
          <a:off x="338768" y="760648"/>
          <a:ext cx="8466464" cy="317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1"/>
                <a:gridCol w="2359287"/>
                <a:gridCol w="596257"/>
                <a:gridCol w="1409281"/>
                <a:gridCol w="757234"/>
                <a:gridCol w="678768"/>
                <a:gridCol w="676173"/>
                <a:gridCol w="681363"/>
              </a:tblGrid>
              <a:tr h="430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Entry-Id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ETA(MM/DD/YY)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ISD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PBI/PKE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Tickets reduced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PKE000080049900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Parallel paths quotes skipping </a:t>
                      </a: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preclass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code changes</a:t>
                      </a: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Sulabh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PKE000080053907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several PO's in mainframe that should have been deleted years ago. Need to analyze purge process in </a:t>
                      </a: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mpa</a:t>
                      </a: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\\honts8020\Shares\DirectImports\Impexes\RPT\poprgrpt.csv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Analyzing </a:t>
                      </a:r>
                      <a:r>
                        <a:rPr lang="en-US" sz="105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je_exception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for purge selection of PO’s.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Vignatha</a:t>
                      </a: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PKE000080073706</a:t>
                      </a:r>
                    </a:p>
                    <a:p>
                      <a:pPr algn="ctr" fontAlgn="b"/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jobs PO@@674  to use SFTP instead of ftp, new </a:t>
                      </a: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keys need to be defined in mainframe and windows server</a:t>
                      </a:r>
                    </a:p>
                    <a:p>
                      <a:pPr algn="ctr" fontAlgn="b"/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SFTP requests have been rejected due to invalid Source ID.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Arturo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Sulabh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Tickets (In Progress)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88621"/>
              </p:ext>
            </p:extLst>
          </p:nvPr>
        </p:nvGraphicFramePr>
        <p:xfrm>
          <a:off x="338768" y="731769"/>
          <a:ext cx="8466464" cy="286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1"/>
                <a:gridCol w="1553531"/>
                <a:gridCol w="613064"/>
                <a:gridCol w="1799396"/>
                <a:gridCol w="885217"/>
                <a:gridCol w="817123"/>
                <a:gridCol w="808669"/>
                <a:gridCol w="681363"/>
              </a:tblGrid>
              <a:tr h="453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Entry-Id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ETA(MM/DD/YY)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ISD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PBI/PKE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Tickets reduced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8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dirty="0" smtClean="0"/>
                        <a:t>PKE000080034003 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calculation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pack </a:t>
                      </a:r>
                      <a:r>
                        <a:rPr lang="en-US" sz="105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NFC in shipment summary needs reviewed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rolling the changes to Pilot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Arturo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Vignesh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3/Month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7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PKE000080077101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 Outstanding changes growing. Need to research the source of increase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Analyzing the issue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03/31/2017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Sulabh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7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PKE000080078901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Quotes being sent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back to GDP due to difference in custom questionnaire in GDP and TA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Analyzing the issue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05/31/2017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Prashanthi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Tickets (In Progress)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76584"/>
              </p:ext>
            </p:extLst>
          </p:nvPr>
        </p:nvGraphicFramePr>
        <p:xfrm>
          <a:off x="338768" y="731769"/>
          <a:ext cx="8466464" cy="3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1"/>
                <a:gridCol w="2359287"/>
                <a:gridCol w="596257"/>
                <a:gridCol w="1010447"/>
                <a:gridCol w="885217"/>
                <a:gridCol w="817123"/>
                <a:gridCol w="808669"/>
                <a:gridCol w="681363"/>
              </a:tblGrid>
              <a:tr h="453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Entry-Id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ETA(MM/DD/YY)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ISD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PBI/PKE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Tickets reduced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7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dirty="0" smtClean="0"/>
                        <a:t>PKE000080071008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INC000095323694(Automated Transit Mode Screen Not Updating when ALL Modes Selected)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completed in Pilot. Working for Production roll out.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03/15/2017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Arturo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Vignesh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7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dirty="0" smtClean="0"/>
                        <a:t>PKE000080072503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PKE is necessary to correct the issue with EDI 315 slowness.  Currently K1 is running long which is impacting all other markets.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code changes to run EDI 315 separately for different countries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Shashikanth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7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PKE000080072504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crontab</a:t>
                      </a: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monitor and disk space monitoring for import systems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on code changes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03/30/2017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Sravani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Tickets (Pending/Monitoring)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446"/>
              </p:ext>
            </p:extLst>
          </p:nvPr>
        </p:nvGraphicFramePr>
        <p:xfrm>
          <a:off x="338768" y="825249"/>
          <a:ext cx="8466464" cy="204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1"/>
                <a:gridCol w="2359287"/>
                <a:gridCol w="596257"/>
                <a:gridCol w="1448191"/>
                <a:gridCol w="787941"/>
                <a:gridCol w="609151"/>
                <a:gridCol w="676173"/>
                <a:gridCol w="681363"/>
              </a:tblGrid>
              <a:tr h="437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Entry-Id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ETA(MM/DD/YY)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ISD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PBI/PKE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Owner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Tickets reduced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PBI000080026973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 link</a:t>
                      </a: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threshold count is high on osei630a/b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 status (Team will be adding the incident details when ever recycling of app pools happens)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03/31/2017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8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PBI000080073739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IPOR duplicating products and packs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 Status – Team will work as soon as we get any new examples of duplicates.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03/31/2017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Sulabh</a:t>
                      </a: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2/Month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0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WSR – Table of Contents</a:t>
            </a:r>
            <a:endParaRPr lang="en-GB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5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695519"/>
              </p:ext>
            </p:extLst>
          </p:nvPr>
        </p:nvGraphicFramePr>
        <p:xfrm>
          <a:off x="485775" y="790575"/>
          <a:ext cx="8229600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3643" y="79463"/>
            <a:ext cx="8229600" cy="490218"/>
          </a:xfrm>
        </p:spPr>
        <p:txBody>
          <a:bodyPr/>
          <a:lstStyle/>
          <a:p>
            <a:r>
              <a:rPr lang="en-GB" cap="small" dirty="0" smtClean="0"/>
              <a:t>Executive Summary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4403725" y="47593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66698" y="446810"/>
            <a:ext cx="8634111" cy="41563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1600" b="1" u="sng" dirty="0"/>
              <a:t>Total Ticket Volume:</a:t>
            </a:r>
            <a:r>
              <a:rPr lang="en-US" sz="1600" b="1" dirty="0"/>
              <a:t> </a:t>
            </a:r>
            <a:r>
              <a:rPr lang="en-US" sz="1100" dirty="0" smtClean="0"/>
              <a:t>Decrease </a:t>
            </a:r>
            <a:r>
              <a:rPr lang="en-US" sz="1100" dirty="0"/>
              <a:t>in the overall ticket volume compared to weekly average of </a:t>
            </a:r>
            <a:r>
              <a:rPr lang="en-US" sz="1100" dirty="0" smtClean="0"/>
              <a:t>FYE17 </a:t>
            </a:r>
            <a:r>
              <a:rPr lang="en-US" sz="1100" dirty="0"/>
              <a:t>by </a:t>
            </a:r>
            <a:r>
              <a:rPr lang="en-US" sz="1100" dirty="0" smtClean="0">
                <a:solidFill>
                  <a:schemeClr val="accent2"/>
                </a:solidFill>
              </a:rPr>
              <a:t>28% (36/50).</a:t>
            </a:r>
            <a:endParaRPr lang="en-US" sz="11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u="sng" dirty="0"/>
              <a:t>Incident Volume: </a:t>
            </a:r>
            <a:r>
              <a:rPr lang="en-US" sz="1100" dirty="0" smtClean="0"/>
              <a:t>Decrease </a:t>
            </a:r>
            <a:r>
              <a:rPr lang="en-US" sz="1100" dirty="0"/>
              <a:t>in Incident inflow for Week </a:t>
            </a:r>
            <a:r>
              <a:rPr lang="en-US" sz="1100" dirty="0" smtClean="0"/>
              <a:t>06 compared </a:t>
            </a:r>
            <a:r>
              <a:rPr lang="en-US" sz="1100" dirty="0"/>
              <a:t>to weekly average of </a:t>
            </a:r>
            <a:r>
              <a:rPr lang="en-US" sz="1100" dirty="0" smtClean="0"/>
              <a:t>FYE17 by </a:t>
            </a:r>
            <a:r>
              <a:rPr lang="en-US" sz="1100" dirty="0" smtClean="0">
                <a:solidFill>
                  <a:schemeClr val="accent2"/>
                </a:solidFill>
              </a:rPr>
              <a:t>27% (26/36).</a:t>
            </a:r>
            <a:endParaRPr lang="en-US" sz="11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u="sng" dirty="0"/>
              <a:t>Request Volume: </a:t>
            </a:r>
            <a:r>
              <a:rPr lang="en-US" sz="1100" dirty="0" smtClean="0"/>
              <a:t>Decrease in </a:t>
            </a:r>
            <a:r>
              <a:rPr lang="en-US" sz="1100" dirty="0"/>
              <a:t>the Request inflow for Week </a:t>
            </a:r>
            <a:r>
              <a:rPr lang="en-US" sz="1100" dirty="0" smtClean="0"/>
              <a:t>06 compared </a:t>
            </a:r>
            <a:r>
              <a:rPr lang="en-US" sz="1100" dirty="0"/>
              <a:t>to weekly average of </a:t>
            </a:r>
            <a:r>
              <a:rPr lang="en-US" sz="1100" dirty="0" smtClean="0"/>
              <a:t>FYE17 by </a:t>
            </a:r>
            <a:r>
              <a:rPr lang="en-US" sz="1100" dirty="0" smtClean="0">
                <a:solidFill>
                  <a:srgbClr val="00B050"/>
                </a:solidFill>
              </a:rPr>
              <a:t>35%(09/14)</a:t>
            </a:r>
            <a:endParaRPr lang="en-US" sz="1100" dirty="0">
              <a:solidFill>
                <a:srgbClr val="00B050"/>
              </a:solidFill>
            </a:endParaRPr>
          </a:p>
          <a:p>
            <a:pPr marL="176213" lvl="1" indent="-176213">
              <a:buFont typeface="Wingdings" pitchFamily="2" charset="2"/>
              <a:buChar char="Ø"/>
            </a:pPr>
            <a:r>
              <a:rPr lang="en-US" sz="1600" b="1" u="sng" dirty="0"/>
              <a:t>Problem Volume</a:t>
            </a:r>
            <a:r>
              <a:rPr lang="en-US" sz="1200" dirty="0" smtClean="0"/>
              <a:t>: </a:t>
            </a:r>
            <a:r>
              <a:rPr lang="en-US" sz="1100" dirty="0"/>
              <a:t>created one PKE for </a:t>
            </a:r>
            <a:r>
              <a:rPr lang="en-US" sz="1100" dirty="0" smtClean="0"/>
              <a:t>custom questionnaire different in GDP and TA.</a:t>
            </a:r>
            <a:endParaRPr lang="en-US" sz="1100" dirty="0"/>
          </a:p>
          <a:p>
            <a:pPr marL="176213" lvl="1" indent="-176213">
              <a:buFont typeface="Wingdings" pitchFamily="2" charset="2"/>
              <a:buChar char="Ø"/>
            </a:pPr>
            <a:r>
              <a:rPr lang="en-US" sz="1100" dirty="0" smtClean="0"/>
              <a:t>Closed 22 Sourcing incidents in Week 06. Closed 7 Requests in week 06.</a:t>
            </a:r>
            <a:endParaRPr lang="en-US" sz="1100" b="1" u="sng" dirty="0"/>
          </a:p>
          <a:p>
            <a:pPr marL="0" lvl="1" indent="0">
              <a:buNone/>
            </a:pPr>
            <a:r>
              <a:rPr lang="en-US" sz="1200" b="1" u="sng" dirty="0" smtClean="0"/>
              <a:t>Other Updates</a:t>
            </a:r>
            <a:r>
              <a:rPr lang="en-US" sz="1200" b="1" i="1" dirty="0" smtClean="0"/>
              <a:t>  </a:t>
            </a:r>
          </a:p>
          <a:p>
            <a:pPr marL="171450" lvl="1">
              <a:buFont typeface="Wingdings" panose="05000000000000000000" pitchFamily="2" charset="2"/>
              <a:buChar char="Ø"/>
            </a:pPr>
            <a:r>
              <a:rPr lang="en-US" sz="1100" dirty="0" err="1" smtClean="0"/>
              <a:t>Imptcr</a:t>
            </a:r>
            <a:r>
              <a:rPr lang="en-US" sz="1100" dirty="0" smtClean="0"/>
              <a:t> server outage for SAN upgrade was </a:t>
            </a:r>
            <a:r>
              <a:rPr lang="en-US" sz="1100" dirty="0" smtClean="0"/>
              <a:t>performed successfully</a:t>
            </a:r>
            <a:r>
              <a:rPr lang="en-US" sz="1100" dirty="0" smtClean="0"/>
              <a:t>.</a:t>
            </a:r>
          </a:p>
          <a:p>
            <a:pPr marL="171450" lvl="1">
              <a:buFont typeface="Wingdings" panose="05000000000000000000" pitchFamily="2" charset="2"/>
              <a:buChar char="Ø"/>
            </a:pPr>
            <a:r>
              <a:rPr lang="en-US" sz="1100" dirty="0" smtClean="0"/>
              <a:t>CRQ for Honts8020 migration to phonts80020us is implemented and corresponding changes in effected programs have been done.</a:t>
            </a:r>
          </a:p>
          <a:p>
            <a:pPr marL="171450" lvl="1">
              <a:buFont typeface="Wingdings" panose="05000000000000000000" pitchFamily="2" charset="2"/>
              <a:buChar char="Ø"/>
            </a:pPr>
            <a:r>
              <a:rPr lang="en-US" sz="1100" dirty="0" smtClean="0"/>
              <a:t>CRQ for cancelling un-used templates for GB,CA has been implemented successfully.</a:t>
            </a:r>
          </a:p>
          <a:p>
            <a:pPr marL="171450" lvl="1">
              <a:buFont typeface="Wingdings" panose="05000000000000000000" pitchFamily="2" charset="2"/>
              <a:buChar char="Ø"/>
            </a:pPr>
            <a:r>
              <a:rPr lang="en-US" sz="1100" dirty="0" smtClean="0"/>
              <a:t>Due to unexpected outage on webstgvi02 server, 4 PLM servers which had logical partitioning on this server went down. The issue was resolved after replacing cooling parts on webstgvi02 server.</a:t>
            </a:r>
          </a:p>
          <a:p>
            <a:pPr marL="0" lvl="1" indent="0">
              <a:buNone/>
            </a:pPr>
            <a:endParaRPr lang="en-US" sz="1050" dirty="0" smtClean="0"/>
          </a:p>
          <a:p>
            <a:pPr marL="0" lvl="1" indent="0">
              <a:buNone/>
            </a:pPr>
            <a:endParaRPr lang="en-US" sz="1200" dirty="0" smtClean="0"/>
          </a:p>
          <a:p>
            <a:pPr marL="171450" lvl="1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171450" lvl="1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94886" y="724768"/>
            <a:ext cx="1645920" cy="275953"/>
          </a:xfrm>
          <a:prstGeom prst="roundRect">
            <a:avLst/>
          </a:prstGeom>
          <a:solidFill>
            <a:srgbClr val="1A75CF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929" rIns="101858" bIns="50929" rtlCol="0" anchor="ctr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ヒラギノ角ゴ Pro W3" charset="-128"/>
                <a:cs typeface="Arial" pitchFamily="34" charset="0"/>
              </a:rPr>
              <a:t>Operational Metrics</a:t>
            </a:r>
          </a:p>
        </p:txBody>
      </p:sp>
    </p:spTree>
    <p:extLst>
      <p:ext uri="{BB962C8B-B14F-4D97-AF65-F5344CB8AC3E}">
        <p14:creationId xmlns:p14="http://schemas.microsoft.com/office/powerpoint/2010/main" val="15757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16726" y="2112108"/>
            <a:ext cx="6107640" cy="477948"/>
          </a:xfrm>
        </p:spPr>
        <p:txBody>
          <a:bodyPr/>
          <a:lstStyle/>
          <a:p>
            <a:r>
              <a:rPr lang="en-US" dirty="0" smtClean="0"/>
              <a:t>Operational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Ticket Volume </a:t>
            </a:r>
            <a:r>
              <a:rPr lang="en-US" dirty="0" smtClean="0"/>
              <a:t>Summary- Sourcing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734054"/>
            <a:ext cx="3946524" cy="1855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74" y="734054"/>
            <a:ext cx="4175126" cy="1855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95" y="2665916"/>
            <a:ext cx="3949430" cy="192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912" y="2665916"/>
            <a:ext cx="4146888" cy="19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Weekly Response and Resolution SLAs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725" y="4759325"/>
            <a:ext cx="3365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7195" y="3889106"/>
            <a:ext cx="8229601" cy="799894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smtClean="0">
                <a:solidFill>
                  <a:schemeClr val="tx1"/>
                </a:solidFill>
              </a:rPr>
              <a:t>Observations: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</a:rPr>
              <a:t>Response </a:t>
            </a:r>
            <a:r>
              <a:rPr lang="en-US" sz="1000" dirty="0">
                <a:solidFill>
                  <a:schemeClr val="tx1"/>
                </a:solidFill>
              </a:rPr>
              <a:t>and resolution SLAs met adherence levels in Week </a:t>
            </a:r>
            <a:r>
              <a:rPr lang="en-US" sz="1000" dirty="0" smtClean="0">
                <a:solidFill>
                  <a:schemeClr val="tx1"/>
                </a:solidFill>
              </a:rPr>
              <a:t>06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78103"/>
              </p:ext>
            </p:extLst>
          </p:nvPr>
        </p:nvGraphicFramePr>
        <p:xfrm>
          <a:off x="464022" y="2486613"/>
          <a:ext cx="8222774" cy="1345479"/>
        </p:xfrm>
        <a:graphic>
          <a:graphicData uri="http://schemas.openxmlformats.org/drawingml/2006/table">
            <a:tbl>
              <a:tblPr/>
              <a:tblGrid>
                <a:gridCol w="2410124"/>
                <a:gridCol w="832911"/>
                <a:gridCol w="996834"/>
                <a:gridCol w="992403"/>
                <a:gridCol w="996834"/>
                <a:gridCol w="996834"/>
                <a:gridCol w="996834"/>
              </a:tblGrid>
              <a:tr h="2594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Resolution SLA Trend - Sourcing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Priority/Week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Week05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Week06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DA"/>
                    </a:solidFill>
                  </a:tcPr>
                </a:tc>
              </a:tr>
              <a:tr h="2259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1-Critical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923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2-High &amp; 3-Medium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923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71864"/>
              </p:ext>
            </p:extLst>
          </p:nvPr>
        </p:nvGraphicFramePr>
        <p:xfrm>
          <a:off x="464022" y="727548"/>
          <a:ext cx="8222775" cy="1452644"/>
        </p:xfrm>
        <a:graphic>
          <a:graphicData uri="http://schemas.openxmlformats.org/drawingml/2006/table">
            <a:tbl>
              <a:tblPr/>
              <a:tblGrid>
                <a:gridCol w="2410124"/>
                <a:gridCol w="832911"/>
                <a:gridCol w="996834"/>
                <a:gridCol w="992404"/>
                <a:gridCol w="996834"/>
                <a:gridCol w="996834"/>
                <a:gridCol w="996834"/>
              </a:tblGrid>
              <a:tr h="25176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SLA Trend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Sourcing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Priority/Week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Week05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Week06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DA"/>
                    </a:solidFill>
                  </a:tcPr>
                </a:tc>
              </a:tr>
              <a:tr h="2563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1-Critical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5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2-High &amp; 3-Medium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317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2178"/>
            <a:ext cx="8229600" cy="532323"/>
          </a:xfrm>
        </p:spPr>
        <p:txBody>
          <a:bodyPr/>
          <a:lstStyle/>
          <a:p>
            <a:r>
              <a:rPr lang="en-US" dirty="0" smtClean="0"/>
              <a:t>Replication Backlog Trend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236" y="3641630"/>
            <a:ext cx="8325699" cy="1089794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smtClean="0">
                <a:solidFill>
                  <a:schemeClr val="tx1"/>
                </a:solidFill>
              </a:rPr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solidFill>
                  <a:schemeClr val="tx1"/>
                </a:solidFill>
              </a:rPr>
              <a:t>The </a:t>
            </a:r>
            <a:r>
              <a:rPr lang="en-US" sz="1300" dirty="0">
                <a:solidFill>
                  <a:schemeClr val="tx1"/>
                </a:solidFill>
              </a:rPr>
              <a:t>value represented in the graph is taken at </a:t>
            </a:r>
            <a:r>
              <a:rPr lang="en-US" sz="1300" dirty="0" smtClean="0">
                <a:solidFill>
                  <a:schemeClr val="tx1"/>
                </a:solidFill>
              </a:rPr>
              <a:t>03/10/2017 7:00 A.M C.S.T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6414"/>
            <a:ext cx="4182894" cy="278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75" y="738729"/>
            <a:ext cx="3946525" cy="27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2178"/>
            <a:ext cx="8229600" cy="532323"/>
          </a:xfrm>
        </p:spPr>
        <p:txBody>
          <a:bodyPr/>
          <a:lstStyle/>
          <a:p>
            <a:r>
              <a:rPr lang="en-US" dirty="0"/>
              <a:t>Abend Trend Weekly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CB27F2-16A8-4A19-9A49-FC3C1D46B430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0911" y="757181"/>
            <a:ext cx="4075889" cy="2818134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Observations</a:t>
            </a:r>
            <a:r>
              <a:rPr lang="en-US" sz="1200" u="sng" dirty="0" smtClean="0">
                <a:solidFill>
                  <a:schemeClr val="tx1"/>
                </a:solidFill>
              </a:rPr>
              <a:t>: 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6 Sourcing </a:t>
            </a:r>
            <a:r>
              <a:rPr lang="en-US" sz="1200" dirty="0" err="1" smtClean="0"/>
              <a:t>abend</a:t>
            </a:r>
            <a:r>
              <a:rPr lang="en-US" sz="1200" dirty="0" smtClean="0"/>
              <a:t> occurred in week 06.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l-PL" sz="1200" dirty="0" smtClean="0"/>
              <a:t>WCQUS005</a:t>
            </a:r>
            <a:r>
              <a:rPr lang="en-US" sz="1200" dirty="0"/>
              <a:t>(4),</a:t>
            </a:r>
            <a:r>
              <a:rPr lang="pl-PL" sz="1200" dirty="0"/>
              <a:t>PO0674D</a:t>
            </a:r>
            <a:r>
              <a:rPr lang="en-US" sz="1200" dirty="0"/>
              <a:t>(2) </a:t>
            </a:r>
            <a:r>
              <a:rPr lang="en-US" sz="1200" dirty="0" err="1" smtClean="0"/>
              <a:t>abends</a:t>
            </a:r>
            <a:r>
              <a:rPr lang="en-US" sz="1200" dirty="0" smtClean="0"/>
              <a:t> were due to ftp issue on phonts80020us server</a:t>
            </a:r>
            <a:endParaRPr lang="pl-P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757181"/>
            <a:ext cx="4066162" cy="28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Change Control - Metrics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07BFE51D-65F9-4E2A-A7C6-7643E48CFB3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40277" y="2681474"/>
            <a:ext cx="3946523" cy="2005611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Observations</a:t>
            </a:r>
            <a:r>
              <a:rPr lang="en-US" sz="1200" u="sng" dirty="0" smtClean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6</a:t>
            </a:r>
            <a:r>
              <a:rPr lang="en-US" sz="1000" dirty="0" smtClean="0"/>
              <a:t> CRQs created in this week 6.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/>
              <a:t>3 CRQ’s were created to handle PLM server outage i.e. to </a:t>
            </a:r>
            <a:r>
              <a:rPr lang="en-US" sz="1000" dirty="0" err="1" smtClean="0"/>
              <a:t>nox</a:t>
            </a:r>
            <a:r>
              <a:rPr lang="en-US" sz="1000" dirty="0" smtClean="0"/>
              <a:t> cross platform jobs and to put jobs on hold.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 smtClean="0"/>
              <a:t>CRQ to install MPA 3.2 to pilot users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19933"/>
            <a:ext cx="4202346" cy="1898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77" y="719932"/>
            <a:ext cx="3946523" cy="18988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81474"/>
            <a:ext cx="4202346" cy="200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_Walmart PPT Template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FOSYS">
    <a:dk1>
      <a:srgbClr val="002D78"/>
    </a:dk1>
    <a:lt1>
      <a:sysClr val="window" lastClr="FFFFFF"/>
    </a:lt1>
    <a:dk2>
      <a:srgbClr val="000000"/>
    </a:dk2>
    <a:lt2>
      <a:srgbClr val="FFFFFF"/>
    </a:lt2>
    <a:accent1>
      <a:srgbClr val="007DC3"/>
    </a:accent1>
    <a:accent2>
      <a:srgbClr val="2DB437"/>
    </a:accent2>
    <a:accent3>
      <a:srgbClr val="EB7323"/>
    </a:accent3>
    <a:accent4>
      <a:srgbClr val="5A5A5A"/>
    </a:accent4>
    <a:accent5>
      <a:srgbClr val="9BC8EB"/>
    </a:accent5>
    <a:accent6>
      <a:srgbClr val="FFCD69"/>
    </a:accent6>
    <a:hlink>
      <a:srgbClr val="417832"/>
    </a:hlink>
    <a:folHlink>
      <a:srgbClr val="A0501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CA1600EE6CD4088134C78F8EAB16D" ma:contentTypeVersion="2" ma:contentTypeDescription="Create a new document." ma:contentTypeScope="" ma:versionID="06ccfdf82e0263ce6a054e8a3d68cf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44A3DAC-6529-4B4D-891C-5AF25004D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6398AF-6D2E-41D4-BF71-ADD1BF6A1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B4FC85-839B-481C-9191-F3A40B08ED06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63062</TotalTime>
  <Words>938</Words>
  <Application>Microsoft Office PowerPoint</Application>
  <PresentationFormat>On-screen Show (16:9)</PresentationFormat>
  <Paragraphs>289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GillSans</vt:lpstr>
      <vt:lpstr>Wingdings</vt:lpstr>
      <vt:lpstr>ヒラギノ角ゴ Pro W3</vt:lpstr>
      <vt:lpstr>Infosys_Walmart PPT Template</vt:lpstr>
      <vt:lpstr>Global Sourcing Support – Infosys</vt:lpstr>
      <vt:lpstr>WSR – Table of Contents</vt:lpstr>
      <vt:lpstr>Executive Summary</vt:lpstr>
      <vt:lpstr>PowerPoint Presentation</vt:lpstr>
      <vt:lpstr>Total Ticket Volume Summary- Sourcing</vt:lpstr>
      <vt:lpstr>Weekly Response and Resolution SLAs</vt:lpstr>
      <vt:lpstr>Replication Backlog Trend</vt:lpstr>
      <vt:lpstr>Abend Trend Weekly</vt:lpstr>
      <vt:lpstr>Change Control - Metrics</vt:lpstr>
      <vt:lpstr>PowerPoint Presentation</vt:lpstr>
      <vt:lpstr>PowerPoint Presentation</vt:lpstr>
      <vt:lpstr>Problem Tickets Status Summary</vt:lpstr>
      <vt:lpstr>PowerPoint Presentation</vt:lpstr>
      <vt:lpstr>Problem Tickets (In Progress)</vt:lpstr>
      <vt:lpstr>Problem Tickets (In Progress)</vt:lpstr>
      <vt:lpstr>Problem Tickets (In Progress)</vt:lpstr>
      <vt:lpstr>Problem Tickets (Pending/Monitoring)</vt:lpstr>
      <vt:lpstr>Thank You  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WSR Week 39</dc:title>
  <dc:creator>nikhil_bhawar</dc:creator>
  <cp:lastModifiedBy>Vigneshwar Kundarapu</cp:lastModifiedBy>
  <cp:revision>6978</cp:revision>
  <dcterms:created xsi:type="dcterms:W3CDTF">2011-10-19T12:45:44Z</dcterms:created>
  <dcterms:modified xsi:type="dcterms:W3CDTF">2017-03-13T20:23:49Z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0x010100E5ACA1600EE6CD4088134C78F8EAB16D</vt:lpwstr>
  </property>
  <property fmtid="{D5CDD505-2E9C-101B-9397-08002B2CF9AE}" pid="3" name="_NewReviewCycle">
    <vt:lpwstr/>
  </property>
</Properties>
</file>