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5" d="100"/>
          <a:sy n="95" d="100"/>
        </p:scale>
        <p:origin x="-348"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78FEEB-5606-3CEB-CE9C-04D132E6B3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BA1F7EA8-A2B5-1C4E-7A43-84D92C52F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EF094FC9-77A5-9AE0-8895-A81A81567BCD}"/>
              </a:ext>
            </a:extLst>
          </p:cNvPr>
          <p:cNvSpPr>
            <a:spLocks noGrp="1"/>
          </p:cNvSpPr>
          <p:nvPr>
            <p:ph type="dt" sz="half" idx="10"/>
          </p:nvPr>
        </p:nvSpPr>
        <p:spPr/>
        <p:txBody>
          <a:bodyPr/>
          <a:lstStyle/>
          <a:p>
            <a:fld id="{AFA65D80-3E51-4043-878F-CDBC4014C878}" type="datetimeFigureOut">
              <a:rPr lang="en-US" smtClean="0"/>
              <a:t>2/17/2025</a:t>
            </a:fld>
            <a:endParaRPr lang="en-US"/>
          </a:p>
        </p:txBody>
      </p:sp>
      <p:sp>
        <p:nvSpPr>
          <p:cNvPr id="5" name="Footer Placeholder 4">
            <a:extLst>
              <a:ext uri="{FF2B5EF4-FFF2-40B4-BE49-F238E27FC236}">
                <a16:creationId xmlns:a16="http://schemas.microsoft.com/office/drawing/2014/main" xmlns="" id="{96A2DD9E-67D9-3620-663F-B864BE8BF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9CD7B8F-D0B4-41B1-02A0-B1ED2F4E0C12}"/>
              </a:ext>
            </a:extLst>
          </p:cNvPr>
          <p:cNvSpPr>
            <a:spLocks noGrp="1"/>
          </p:cNvSpPr>
          <p:nvPr>
            <p:ph type="sldNum" sz="quarter" idx="12"/>
          </p:nvPr>
        </p:nvSpPr>
        <p:spPr/>
        <p:txBody>
          <a:bodyPr/>
          <a:lstStyle/>
          <a:p>
            <a:fld id="{399142E7-8E72-534A-9A49-0AA2B56B1EC9}" type="slidenum">
              <a:rPr lang="en-US" smtClean="0"/>
              <a:t>‹#›</a:t>
            </a:fld>
            <a:endParaRPr lang="en-US"/>
          </a:p>
        </p:txBody>
      </p:sp>
    </p:spTree>
    <p:extLst>
      <p:ext uri="{BB962C8B-B14F-4D97-AF65-F5344CB8AC3E}">
        <p14:creationId xmlns:p14="http://schemas.microsoft.com/office/powerpoint/2010/main" val="360452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5C9C5F-112A-F079-DFBA-008FC0AB50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6F9FA58-4A94-2543-772B-72E141D4E4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B4D5C3B-BCC6-413A-1BC2-66689BB8F3B3}"/>
              </a:ext>
            </a:extLst>
          </p:cNvPr>
          <p:cNvSpPr>
            <a:spLocks noGrp="1"/>
          </p:cNvSpPr>
          <p:nvPr>
            <p:ph type="dt" sz="half" idx="10"/>
          </p:nvPr>
        </p:nvSpPr>
        <p:spPr/>
        <p:txBody>
          <a:bodyPr/>
          <a:lstStyle/>
          <a:p>
            <a:fld id="{AFA65D80-3E51-4043-878F-CDBC4014C878}" type="datetimeFigureOut">
              <a:rPr lang="en-US" smtClean="0"/>
              <a:t>2/17/2025</a:t>
            </a:fld>
            <a:endParaRPr lang="en-US"/>
          </a:p>
        </p:txBody>
      </p:sp>
      <p:sp>
        <p:nvSpPr>
          <p:cNvPr id="5" name="Footer Placeholder 4">
            <a:extLst>
              <a:ext uri="{FF2B5EF4-FFF2-40B4-BE49-F238E27FC236}">
                <a16:creationId xmlns:a16="http://schemas.microsoft.com/office/drawing/2014/main" xmlns="" id="{5F8B28C3-D182-2E88-0016-8DC9BFB914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FFA1AF5-CE8E-9A99-F651-C5FE0AB401F4}"/>
              </a:ext>
            </a:extLst>
          </p:cNvPr>
          <p:cNvSpPr>
            <a:spLocks noGrp="1"/>
          </p:cNvSpPr>
          <p:nvPr>
            <p:ph type="sldNum" sz="quarter" idx="12"/>
          </p:nvPr>
        </p:nvSpPr>
        <p:spPr/>
        <p:txBody>
          <a:bodyPr/>
          <a:lstStyle/>
          <a:p>
            <a:fld id="{399142E7-8E72-534A-9A49-0AA2B56B1EC9}" type="slidenum">
              <a:rPr lang="en-US" smtClean="0"/>
              <a:t>‹#›</a:t>
            </a:fld>
            <a:endParaRPr lang="en-US"/>
          </a:p>
        </p:txBody>
      </p:sp>
    </p:spTree>
    <p:extLst>
      <p:ext uri="{BB962C8B-B14F-4D97-AF65-F5344CB8AC3E}">
        <p14:creationId xmlns:p14="http://schemas.microsoft.com/office/powerpoint/2010/main" val="2480692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A5B13DE-69CD-AE5A-6C62-8DC0B80B8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A291DBC5-6FE8-922F-C688-C8D344EA47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152296C-5629-BC4E-AAE9-513FFBD0D78B}"/>
              </a:ext>
            </a:extLst>
          </p:cNvPr>
          <p:cNvSpPr>
            <a:spLocks noGrp="1"/>
          </p:cNvSpPr>
          <p:nvPr>
            <p:ph type="dt" sz="half" idx="10"/>
          </p:nvPr>
        </p:nvSpPr>
        <p:spPr/>
        <p:txBody>
          <a:bodyPr/>
          <a:lstStyle/>
          <a:p>
            <a:fld id="{AFA65D80-3E51-4043-878F-CDBC4014C878}" type="datetimeFigureOut">
              <a:rPr lang="en-US" smtClean="0"/>
              <a:t>2/17/2025</a:t>
            </a:fld>
            <a:endParaRPr lang="en-US"/>
          </a:p>
        </p:txBody>
      </p:sp>
      <p:sp>
        <p:nvSpPr>
          <p:cNvPr id="5" name="Footer Placeholder 4">
            <a:extLst>
              <a:ext uri="{FF2B5EF4-FFF2-40B4-BE49-F238E27FC236}">
                <a16:creationId xmlns:a16="http://schemas.microsoft.com/office/drawing/2014/main" xmlns="" id="{23A05397-BFCD-2088-F8E9-D3ADB98B15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717E2EF-FA0A-770C-7BB3-C49288A37C13}"/>
              </a:ext>
            </a:extLst>
          </p:cNvPr>
          <p:cNvSpPr>
            <a:spLocks noGrp="1"/>
          </p:cNvSpPr>
          <p:nvPr>
            <p:ph type="sldNum" sz="quarter" idx="12"/>
          </p:nvPr>
        </p:nvSpPr>
        <p:spPr/>
        <p:txBody>
          <a:bodyPr/>
          <a:lstStyle/>
          <a:p>
            <a:fld id="{399142E7-8E72-534A-9A49-0AA2B56B1EC9}" type="slidenum">
              <a:rPr lang="en-US" smtClean="0"/>
              <a:t>‹#›</a:t>
            </a:fld>
            <a:endParaRPr lang="en-US"/>
          </a:p>
        </p:txBody>
      </p:sp>
    </p:spTree>
    <p:extLst>
      <p:ext uri="{BB962C8B-B14F-4D97-AF65-F5344CB8AC3E}">
        <p14:creationId xmlns:p14="http://schemas.microsoft.com/office/powerpoint/2010/main" val="2691992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677296-2913-0838-E139-170139430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91A671A-A28E-5AFF-68CF-6B3DE10E46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12CD580-B380-6732-7360-EA8C66120222}"/>
              </a:ext>
            </a:extLst>
          </p:cNvPr>
          <p:cNvSpPr>
            <a:spLocks noGrp="1"/>
          </p:cNvSpPr>
          <p:nvPr>
            <p:ph type="dt" sz="half" idx="10"/>
          </p:nvPr>
        </p:nvSpPr>
        <p:spPr/>
        <p:txBody>
          <a:bodyPr/>
          <a:lstStyle/>
          <a:p>
            <a:fld id="{AFA65D80-3E51-4043-878F-CDBC4014C878}" type="datetimeFigureOut">
              <a:rPr lang="en-US" smtClean="0"/>
              <a:t>2/17/2025</a:t>
            </a:fld>
            <a:endParaRPr lang="en-US"/>
          </a:p>
        </p:txBody>
      </p:sp>
      <p:sp>
        <p:nvSpPr>
          <p:cNvPr id="5" name="Footer Placeholder 4">
            <a:extLst>
              <a:ext uri="{FF2B5EF4-FFF2-40B4-BE49-F238E27FC236}">
                <a16:creationId xmlns:a16="http://schemas.microsoft.com/office/drawing/2014/main" xmlns="" id="{A9213004-A5C8-9981-946B-A1328EF00B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E46FC70-AE86-A488-8C44-5F47B566E5F0}"/>
              </a:ext>
            </a:extLst>
          </p:cNvPr>
          <p:cNvSpPr>
            <a:spLocks noGrp="1"/>
          </p:cNvSpPr>
          <p:nvPr>
            <p:ph type="sldNum" sz="quarter" idx="12"/>
          </p:nvPr>
        </p:nvSpPr>
        <p:spPr/>
        <p:txBody>
          <a:bodyPr/>
          <a:lstStyle/>
          <a:p>
            <a:fld id="{399142E7-8E72-534A-9A49-0AA2B56B1EC9}" type="slidenum">
              <a:rPr lang="en-US" smtClean="0"/>
              <a:t>‹#›</a:t>
            </a:fld>
            <a:endParaRPr lang="en-US"/>
          </a:p>
        </p:txBody>
      </p:sp>
    </p:spTree>
    <p:extLst>
      <p:ext uri="{BB962C8B-B14F-4D97-AF65-F5344CB8AC3E}">
        <p14:creationId xmlns:p14="http://schemas.microsoft.com/office/powerpoint/2010/main" val="1430990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0D47BD-E040-AEF0-15EB-B511940884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8C21078-9DBB-8F56-0728-DC0F6F61464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9214F5A-06EE-7615-139A-E9CB62E69983}"/>
              </a:ext>
            </a:extLst>
          </p:cNvPr>
          <p:cNvSpPr>
            <a:spLocks noGrp="1"/>
          </p:cNvSpPr>
          <p:nvPr>
            <p:ph type="dt" sz="half" idx="10"/>
          </p:nvPr>
        </p:nvSpPr>
        <p:spPr/>
        <p:txBody>
          <a:bodyPr/>
          <a:lstStyle/>
          <a:p>
            <a:fld id="{AFA65D80-3E51-4043-878F-CDBC4014C878}" type="datetimeFigureOut">
              <a:rPr lang="en-US" smtClean="0"/>
              <a:t>2/17/2025</a:t>
            </a:fld>
            <a:endParaRPr lang="en-US"/>
          </a:p>
        </p:txBody>
      </p:sp>
      <p:sp>
        <p:nvSpPr>
          <p:cNvPr id="5" name="Footer Placeholder 4">
            <a:extLst>
              <a:ext uri="{FF2B5EF4-FFF2-40B4-BE49-F238E27FC236}">
                <a16:creationId xmlns:a16="http://schemas.microsoft.com/office/drawing/2014/main" xmlns="" id="{71411A65-DB0E-436A-52C5-F0D280937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A0F90DC-AEDD-5827-3675-F37140A22843}"/>
              </a:ext>
            </a:extLst>
          </p:cNvPr>
          <p:cNvSpPr>
            <a:spLocks noGrp="1"/>
          </p:cNvSpPr>
          <p:nvPr>
            <p:ph type="sldNum" sz="quarter" idx="12"/>
          </p:nvPr>
        </p:nvSpPr>
        <p:spPr/>
        <p:txBody>
          <a:bodyPr/>
          <a:lstStyle/>
          <a:p>
            <a:fld id="{399142E7-8E72-534A-9A49-0AA2B56B1EC9}" type="slidenum">
              <a:rPr lang="en-US" smtClean="0"/>
              <a:t>‹#›</a:t>
            </a:fld>
            <a:endParaRPr lang="en-US"/>
          </a:p>
        </p:txBody>
      </p:sp>
    </p:spTree>
    <p:extLst>
      <p:ext uri="{BB962C8B-B14F-4D97-AF65-F5344CB8AC3E}">
        <p14:creationId xmlns:p14="http://schemas.microsoft.com/office/powerpoint/2010/main" val="2655146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4DBEDA-6411-59F2-521E-C0DD7F2010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5B9F8A1-B1BB-DCD9-BF9E-B3D130E19D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7788C037-2349-0B4A-FF84-34E05FC5B5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CF264F9-BF3F-ADAF-0436-8F5738F5F3BE}"/>
              </a:ext>
            </a:extLst>
          </p:cNvPr>
          <p:cNvSpPr>
            <a:spLocks noGrp="1"/>
          </p:cNvSpPr>
          <p:nvPr>
            <p:ph type="dt" sz="half" idx="10"/>
          </p:nvPr>
        </p:nvSpPr>
        <p:spPr/>
        <p:txBody>
          <a:bodyPr/>
          <a:lstStyle/>
          <a:p>
            <a:fld id="{AFA65D80-3E51-4043-878F-CDBC4014C878}" type="datetimeFigureOut">
              <a:rPr lang="en-US" smtClean="0"/>
              <a:t>2/17/2025</a:t>
            </a:fld>
            <a:endParaRPr lang="en-US"/>
          </a:p>
        </p:txBody>
      </p:sp>
      <p:sp>
        <p:nvSpPr>
          <p:cNvPr id="6" name="Footer Placeholder 5">
            <a:extLst>
              <a:ext uri="{FF2B5EF4-FFF2-40B4-BE49-F238E27FC236}">
                <a16:creationId xmlns:a16="http://schemas.microsoft.com/office/drawing/2014/main" xmlns="" id="{0BAAE7E6-63F5-AB0C-D2D2-D3E1DD7A7A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F85FFE3-927D-9EB5-9EA9-BC7B5CD6C80D}"/>
              </a:ext>
            </a:extLst>
          </p:cNvPr>
          <p:cNvSpPr>
            <a:spLocks noGrp="1"/>
          </p:cNvSpPr>
          <p:nvPr>
            <p:ph type="sldNum" sz="quarter" idx="12"/>
          </p:nvPr>
        </p:nvSpPr>
        <p:spPr/>
        <p:txBody>
          <a:bodyPr/>
          <a:lstStyle/>
          <a:p>
            <a:fld id="{399142E7-8E72-534A-9A49-0AA2B56B1EC9}" type="slidenum">
              <a:rPr lang="en-US" smtClean="0"/>
              <a:t>‹#›</a:t>
            </a:fld>
            <a:endParaRPr lang="en-US"/>
          </a:p>
        </p:txBody>
      </p:sp>
    </p:spTree>
    <p:extLst>
      <p:ext uri="{BB962C8B-B14F-4D97-AF65-F5344CB8AC3E}">
        <p14:creationId xmlns:p14="http://schemas.microsoft.com/office/powerpoint/2010/main" val="3293983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B72E63-E669-779D-F4CA-AD41AA0ACD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506DB6C2-C89F-6A47-8E0A-3BC281DB9A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3540351-18E7-6065-EA89-BFF46FA13B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F8F6F9DC-CEFF-DB36-6C18-752F048F97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46CE8D3-5D87-52D8-5710-C2EB2EC7CF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B785A4D9-7CAF-A120-0DCB-80B4F65F868F}"/>
              </a:ext>
            </a:extLst>
          </p:cNvPr>
          <p:cNvSpPr>
            <a:spLocks noGrp="1"/>
          </p:cNvSpPr>
          <p:nvPr>
            <p:ph type="dt" sz="half" idx="10"/>
          </p:nvPr>
        </p:nvSpPr>
        <p:spPr/>
        <p:txBody>
          <a:bodyPr/>
          <a:lstStyle/>
          <a:p>
            <a:fld id="{AFA65D80-3E51-4043-878F-CDBC4014C878}" type="datetimeFigureOut">
              <a:rPr lang="en-US" smtClean="0"/>
              <a:t>2/17/2025</a:t>
            </a:fld>
            <a:endParaRPr lang="en-US"/>
          </a:p>
        </p:txBody>
      </p:sp>
      <p:sp>
        <p:nvSpPr>
          <p:cNvPr id="8" name="Footer Placeholder 7">
            <a:extLst>
              <a:ext uri="{FF2B5EF4-FFF2-40B4-BE49-F238E27FC236}">
                <a16:creationId xmlns:a16="http://schemas.microsoft.com/office/drawing/2014/main" xmlns="" id="{44260E66-13BE-C51E-9526-0A6AED4BBC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4999B5A2-622F-37A0-3C6F-8CB5783BD6DE}"/>
              </a:ext>
            </a:extLst>
          </p:cNvPr>
          <p:cNvSpPr>
            <a:spLocks noGrp="1"/>
          </p:cNvSpPr>
          <p:nvPr>
            <p:ph type="sldNum" sz="quarter" idx="12"/>
          </p:nvPr>
        </p:nvSpPr>
        <p:spPr/>
        <p:txBody>
          <a:bodyPr/>
          <a:lstStyle/>
          <a:p>
            <a:fld id="{399142E7-8E72-534A-9A49-0AA2B56B1EC9}" type="slidenum">
              <a:rPr lang="en-US" smtClean="0"/>
              <a:t>‹#›</a:t>
            </a:fld>
            <a:endParaRPr lang="en-US"/>
          </a:p>
        </p:txBody>
      </p:sp>
    </p:spTree>
    <p:extLst>
      <p:ext uri="{BB962C8B-B14F-4D97-AF65-F5344CB8AC3E}">
        <p14:creationId xmlns:p14="http://schemas.microsoft.com/office/powerpoint/2010/main" val="1382158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E3092F-32F7-7C48-630C-8C7EE2B37C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8A04F66-1BD9-679D-1C5A-BF72D6FAB1EA}"/>
              </a:ext>
            </a:extLst>
          </p:cNvPr>
          <p:cNvSpPr>
            <a:spLocks noGrp="1"/>
          </p:cNvSpPr>
          <p:nvPr>
            <p:ph type="dt" sz="half" idx="10"/>
          </p:nvPr>
        </p:nvSpPr>
        <p:spPr/>
        <p:txBody>
          <a:bodyPr/>
          <a:lstStyle/>
          <a:p>
            <a:fld id="{AFA65D80-3E51-4043-878F-CDBC4014C878}" type="datetimeFigureOut">
              <a:rPr lang="en-US" smtClean="0"/>
              <a:t>2/17/2025</a:t>
            </a:fld>
            <a:endParaRPr lang="en-US"/>
          </a:p>
        </p:txBody>
      </p:sp>
      <p:sp>
        <p:nvSpPr>
          <p:cNvPr id="4" name="Footer Placeholder 3">
            <a:extLst>
              <a:ext uri="{FF2B5EF4-FFF2-40B4-BE49-F238E27FC236}">
                <a16:creationId xmlns:a16="http://schemas.microsoft.com/office/drawing/2014/main" xmlns="" id="{A5ECF507-5F6C-D907-8117-F1463B5D81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7663C8A-FDDC-A9BE-ADE0-FD97B2918813}"/>
              </a:ext>
            </a:extLst>
          </p:cNvPr>
          <p:cNvSpPr>
            <a:spLocks noGrp="1"/>
          </p:cNvSpPr>
          <p:nvPr>
            <p:ph type="sldNum" sz="quarter" idx="12"/>
          </p:nvPr>
        </p:nvSpPr>
        <p:spPr/>
        <p:txBody>
          <a:bodyPr/>
          <a:lstStyle/>
          <a:p>
            <a:fld id="{399142E7-8E72-534A-9A49-0AA2B56B1EC9}" type="slidenum">
              <a:rPr lang="en-US" smtClean="0"/>
              <a:t>‹#›</a:t>
            </a:fld>
            <a:endParaRPr lang="en-US"/>
          </a:p>
        </p:txBody>
      </p:sp>
    </p:spTree>
    <p:extLst>
      <p:ext uri="{BB962C8B-B14F-4D97-AF65-F5344CB8AC3E}">
        <p14:creationId xmlns:p14="http://schemas.microsoft.com/office/powerpoint/2010/main" val="3833841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2239FE4-A2F0-1FF1-D389-50D5C1AF94FE}"/>
              </a:ext>
            </a:extLst>
          </p:cNvPr>
          <p:cNvSpPr>
            <a:spLocks noGrp="1"/>
          </p:cNvSpPr>
          <p:nvPr>
            <p:ph type="dt" sz="half" idx="10"/>
          </p:nvPr>
        </p:nvSpPr>
        <p:spPr/>
        <p:txBody>
          <a:bodyPr/>
          <a:lstStyle/>
          <a:p>
            <a:fld id="{AFA65D80-3E51-4043-878F-CDBC4014C878}" type="datetimeFigureOut">
              <a:rPr lang="en-US" smtClean="0"/>
              <a:t>2/17/2025</a:t>
            </a:fld>
            <a:endParaRPr lang="en-US"/>
          </a:p>
        </p:txBody>
      </p:sp>
      <p:sp>
        <p:nvSpPr>
          <p:cNvPr id="3" name="Footer Placeholder 2">
            <a:extLst>
              <a:ext uri="{FF2B5EF4-FFF2-40B4-BE49-F238E27FC236}">
                <a16:creationId xmlns:a16="http://schemas.microsoft.com/office/drawing/2014/main" xmlns="" id="{1A4BE0C1-19C5-685C-3FCF-CDF7385AA4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65856C19-32EB-4253-D671-FA4599BA712C}"/>
              </a:ext>
            </a:extLst>
          </p:cNvPr>
          <p:cNvSpPr>
            <a:spLocks noGrp="1"/>
          </p:cNvSpPr>
          <p:nvPr>
            <p:ph type="sldNum" sz="quarter" idx="12"/>
          </p:nvPr>
        </p:nvSpPr>
        <p:spPr/>
        <p:txBody>
          <a:bodyPr/>
          <a:lstStyle/>
          <a:p>
            <a:fld id="{399142E7-8E72-534A-9A49-0AA2B56B1EC9}" type="slidenum">
              <a:rPr lang="en-US" smtClean="0"/>
              <a:t>‹#›</a:t>
            </a:fld>
            <a:endParaRPr lang="en-US"/>
          </a:p>
        </p:txBody>
      </p:sp>
    </p:spTree>
    <p:extLst>
      <p:ext uri="{BB962C8B-B14F-4D97-AF65-F5344CB8AC3E}">
        <p14:creationId xmlns:p14="http://schemas.microsoft.com/office/powerpoint/2010/main" val="1232520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BF9B63-BC46-9129-F777-8A4361B72C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0CFAC3B4-59F3-4918-4384-188B916302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DF7E3EB-1A88-42BD-AB10-D93693D9AD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1FAC3A1-4697-CC9F-8C77-7F8F7EC749A6}"/>
              </a:ext>
            </a:extLst>
          </p:cNvPr>
          <p:cNvSpPr>
            <a:spLocks noGrp="1"/>
          </p:cNvSpPr>
          <p:nvPr>
            <p:ph type="dt" sz="half" idx="10"/>
          </p:nvPr>
        </p:nvSpPr>
        <p:spPr/>
        <p:txBody>
          <a:bodyPr/>
          <a:lstStyle/>
          <a:p>
            <a:fld id="{AFA65D80-3E51-4043-878F-CDBC4014C878}" type="datetimeFigureOut">
              <a:rPr lang="en-US" smtClean="0"/>
              <a:t>2/17/2025</a:t>
            </a:fld>
            <a:endParaRPr lang="en-US"/>
          </a:p>
        </p:txBody>
      </p:sp>
      <p:sp>
        <p:nvSpPr>
          <p:cNvPr id="6" name="Footer Placeholder 5">
            <a:extLst>
              <a:ext uri="{FF2B5EF4-FFF2-40B4-BE49-F238E27FC236}">
                <a16:creationId xmlns:a16="http://schemas.microsoft.com/office/drawing/2014/main" xmlns="" id="{78F02999-34C0-9644-C4AC-9DC5CF0FE6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0ADA2EC-130A-190B-11A1-1AA2BB5B3D63}"/>
              </a:ext>
            </a:extLst>
          </p:cNvPr>
          <p:cNvSpPr>
            <a:spLocks noGrp="1"/>
          </p:cNvSpPr>
          <p:nvPr>
            <p:ph type="sldNum" sz="quarter" idx="12"/>
          </p:nvPr>
        </p:nvSpPr>
        <p:spPr/>
        <p:txBody>
          <a:bodyPr/>
          <a:lstStyle/>
          <a:p>
            <a:fld id="{399142E7-8E72-534A-9A49-0AA2B56B1EC9}" type="slidenum">
              <a:rPr lang="en-US" smtClean="0"/>
              <a:t>‹#›</a:t>
            </a:fld>
            <a:endParaRPr lang="en-US"/>
          </a:p>
        </p:txBody>
      </p:sp>
    </p:spTree>
    <p:extLst>
      <p:ext uri="{BB962C8B-B14F-4D97-AF65-F5344CB8AC3E}">
        <p14:creationId xmlns:p14="http://schemas.microsoft.com/office/powerpoint/2010/main" val="1008048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6BD45A-60E0-9B92-9AC8-F8131C3B5C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D8F06BA4-8470-EF95-3FC7-EF5E6C3467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CB7885DF-022A-8E85-FDD4-3981DE02F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3EB3E0F-5756-F26C-3780-C8C14E9F65ED}"/>
              </a:ext>
            </a:extLst>
          </p:cNvPr>
          <p:cNvSpPr>
            <a:spLocks noGrp="1"/>
          </p:cNvSpPr>
          <p:nvPr>
            <p:ph type="dt" sz="half" idx="10"/>
          </p:nvPr>
        </p:nvSpPr>
        <p:spPr/>
        <p:txBody>
          <a:bodyPr/>
          <a:lstStyle/>
          <a:p>
            <a:fld id="{AFA65D80-3E51-4043-878F-CDBC4014C878}" type="datetimeFigureOut">
              <a:rPr lang="en-US" smtClean="0"/>
              <a:t>2/17/2025</a:t>
            </a:fld>
            <a:endParaRPr lang="en-US"/>
          </a:p>
        </p:txBody>
      </p:sp>
      <p:sp>
        <p:nvSpPr>
          <p:cNvPr id="6" name="Footer Placeholder 5">
            <a:extLst>
              <a:ext uri="{FF2B5EF4-FFF2-40B4-BE49-F238E27FC236}">
                <a16:creationId xmlns:a16="http://schemas.microsoft.com/office/drawing/2014/main" xmlns="" id="{0F0F939C-CA25-3D83-55F3-76B97C1C18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ACE424A-9229-19EB-3079-87FC122CA8C4}"/>
              </a:ext>
            </a:extLst>
          </p:cNvPr>
          <p:cNvSpPr>
            <a:spLocks noGrp="1"/>
          </p:cNvSpPr>
          <p:nvPr>
            <p:ph type="sldNum" sz="quarter" idx="12"/>
          </p:nvPr>
        </p:nvSpPr>
        <p:spPr/>
        <p:txBody>
          <a:bodyPr/>
          <a:lstStyle/>
          <a:p>
            <a:fld id="{399142E7-8E72-534A-9A49-0AA2B56B1EC9}" type="slidenum">
              <a:rPr lang="en-US" smtClean="0"/>
              <a:t>‹#›</a:t>
            </a:fld>
            <a:endParaRPr lang="en-US"/>
          </a:p>
        </p:txBody>
      </p:sp>
    </p:spTree>
    <p:extLst>
      <p:ext uri="{BB962C8B-B14F-4D97-AF65-F5344CB8AC3E}">
        <p14:creationId xmlns:p14="http://schemas.microsoft.com/office/powerpoint/2010/main" val="153772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1DC7FE4-BA6A-7FDC-7BB7-82E383847D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2C23677-EF9B-5AAB-AD1B-55AC7CB968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7CA5DBF-D671-76B6-B8DD-5D1CA2AEFB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FA65D80-3E51-4043-878F-CDBC4014C878}" type="datetimeFigureOut">
              <a:rPr lang="en-US" smtClean="0"/>
              <a:t>2/17/2025</a:t>
            </a:fld>
            <a:endParaRPr lang="en-US"/>
          </a:p>
        </p:txBody>
      </p:sp>
      <p:sp>
        <p:nvSpPr>
          <p:cNvPr id="5" name="Footer Placeholder 4">
            <a:extLst>
              <a:ext uri="{FF2B5EF4-FFF2-40B4-BE49-F238E27FC236}">
                <a16:creationId xmlns:a16="http://schemas.microsoft.com/office/drawing/2014/main" xmlns="" id="{69585474-0B48-6E8D-9ECC-3B35CEBC57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xmlns="" id="{A0E00E5E-7E7B-B62D-38F5-068CFC9D86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99142E7-8E72-534A-9A49-0AA2B56B1EC9}" type="slidenum">
              <a:rPr lang="en-US" smtClean="0"/>
              <a:t>‹#›</a:t>
            </a:fld>
            <a:endParaRPr lang="en-US"/>
          </a:p>
        </p:txBody>
      </p:sp>
    </p:spTree>
    <p:extLst>
      <p:ext uri="{BB962C8B-B14F-4D97-AF65-F5344CB8AC3E}">
        <p14:creationId xmlns:p14="http://schemas.microsoft.com/office/powerpoint/2010/main" val="3123043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5583BC9B-44C3-2878-A578-CD8991FB16EC}"/>
              </a:ext>
            </a:extLst>
          </p:cNvPr>
          <p:cNvSpPr/>
          <p:nvPr/>
        </p:nvSpPr>
        <p:spPr>
          <a:xfrm>
            <a:off x="328016" y="336946"/>
            <a:ext cx="11518703" cy="618410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6F2C94F3-D8E6-A644-B9D7-9BE7967A9C73}"/>
              </a:ext>
            </a:extLst>
          </p:cNvPr>
          <p:cNvSpPr txBox="1"/>
          <p:nvPr/>
        </p:nvSpPr>
        <p:spPr>
          <a:xfrm>
            <a:off x="1440656" y="1578411"/>
            <a:ext cx="9632156" cy="1938992"/>
          </a:xfrm>
          <a:prstGeom prst="rect">
            <a:avLst/>
          </a:prstGeom>
          <a:noFill/>
        </p:spPr>
        <p:txBody>
          <a:bodyPr wrap="square" rtlCol="0">
            <a:spAutoFit/>
          </a:bodyPr>
          <a:lstStyle/>
          <a:p>
            <a:pPr algn="l"/>
            <a:r>
              <a:rPr lang="en-US" sz="6000" b="1" dirty="0">
                <a:latin typeface="Times New Roman" panose="02020603050405020304" pitchFamily="18" charset="0"/>
                <a:cs typeface="Times New Roman" panose="02020603050405020304" pitchFamily="18" charset="0"/>
              </a:rPr>
              <a:t>PERSONAL  PORTFOLIO</a:t>
            </a:r>
          </a:p>
          <a:p>
            <a:pPr algn="l"/>
            <a:r>
              <a:rPr lang="en-US" sz="6000" b="1" dirty="0">
                <a:latin typeface="Times New Roman" panose="02020603050405020304" pitchFamily="18" charset="0"/>
                <a:cs typeface="Times New Roman" panose="02020603050405020304" pitchFamily="18" charset="0"/>
              </a:rPr>
              <a:t>              WEBSITE      </a:t>
            </a:r>
          </a:p>
        </p:txBody>
      </p:sp>
      <p:sp>
        <p:nvSpPr>
          <p:cNvPr id="2" name="TextBox 1">
            <a:extLst>
              <a:ext uri="{FF2B5EF4-FFF2-40B4-BE49-F238E27FC236}">
                <a16:creationId xmlns:a16="http://schemas.microsoft.com/office/drawing/2014/main" xmlns="" id="{91D9C4DC-996C-11A2-63B6-1EB324D9D5E0}"/>
              </a:ext>
            </a:extLst>
          </p:cNvPr>
          <p:cNvSpPr txBox="1"/>
          <p:nvPr/>
        </p:nvSpPr>
        <p:spPr>
          <a:xfrm>
            <a:off x="6096000" y="3835538"/>
            <a:ext cx="5298281" cy="1815882"/>
          </a:xfrm>
          <a:prstGeom prst="rect">
            <a:avLst/>
          </a:prstGeom>
          <a:noFill/>
        </p:spPr>
        <p:txBody>
          <a:bodyPr wrap="square" rtlCol="0">
            <a:spAutoFit/>
          </a:bodyPr>
          <a:lstStyle/>
          <a:p>
            <a:r>
              <a:rPr lang="en-US" sz="2800" b="1" dirty="0"/>
              <a:t>                       </a:t>
            </a:r>
            <a:r>
              <a:rPr lang="en-US" sz="2800" b="1" dirty="0">
                <a:solidFill>
                  <a:srgbClr val="FF0000"/>
                </a:solidFill>
              </a:rPr>
              <a:t>By</a:t>
            </a:r>
          </a:p>
          <a:p>
            <a:r>
              <a:rPr lang="en-US" sz="2800" b="1" dirty="0"/>
              <a:t>                       </a:t>
            </a:r>
            <a:r>
              <a:rPr lang="en-US" sz="2800" b="1" dirty="0" err="1"/>
              <a:t>Vigneshwari.K</a:t>
            </a:r>
            <a:endParaRPr lang="en-US" sz="2800" b="1" dirty="0"/>
          </a:p>
          <a:p>
            <a:r>
              <a:rPr lang="en-US" sz="2800" b="1" dirty="0"/>
              <a:t>                       22UCS057</a:t>
            </a:r>
          </a:p>
          <a:p>
            <a:r>
              <a:rPr lang="en-US" sz="2800" b="1" dirty="0"/>
              <a:t>                       III – BSc (CS)</a:t>
            </a:r>
          </a:p>
        </p:txBody>
      </p:sp>
    </p:spTree>
    <p:extLst>
      <p:ext uri="{BB962C8B-B14F-4D97-AF65-F5344CB8AC3E}">
        <p14:creationId xmlns:p14="http://schemas.microsoft.com/office/powerpoint/2010/main" val="1819770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CAAEB83-FC4D-8FCF-E7AD-3DB397729AE2}"/>
              </a:ext>
            </a:extLst>
          </p:cNvPr>
          <p:cNvSpPr/>
          <p:nvPr/>
        </p:nvSpPr>
        <p:spPr>
          <a:xfrm>
            <a:off x="336648" y="336946"/>
            <a:ext cx="11518703" cy="618410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xmlns="" id="{D9E6A43C-D1BD-735C-8660-D38504FA56F7}"/>
              </a:ext>
            </a:extLst>
          </p:cNvPr>
          <p:cNvSpPr txBox="1"/>
          <p:nvPr/>
        </p:nvSpPr>
        <p:spPr>
          <a:xfrm>
            <a:off x="2976563" y="2178844"/>
            <a:ext cx="7536656" cy="584775"/>
          </a:xfrm>
          <a:prstGeom prst="rect">
            <a:avLst/>
          </a:prstGeom>
          <a:noFill/>
        </p:spPr>
        <p:txBody>
          <a:bodyPr wrap="square" rtlCol="0">
            <a:spAutoFit/>
          </a:bodyPr>
          <a:lstStyle/>
          <a:p>
            <a:pPr algn="l"/>
            <a:endParaRPr lang="en-US"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8DBB0276-DDCF-43F1-66E2-04A157D05ED1}"/>
              </a:ext>
            </a:extLst>
          </p:cNvPr>
          <p:cNvSpPr txBox="1"/>
          <p:nvPr/>
        </p:nvSpPr>
        <p:spPr>
          <a:xfrm>
            <a:off x="4335014" y="745657"/>
            <a:ext cx="8322469" cy="646331"/>
          </a:xfrm>
          <a:prstGeom prst="rect">
            <a:avLst/>
          </a:prstGeom>
          <a:noFill/>
        </p:spPr>
        <p:txBody>
          <a:bodyPr wrap="square" rtlCol="0">
            <a:spAutoFit/>
          </a:bodyPr>
          <a:lstStyle/>
          <a:p>
            <a:pPr algn="l"/>
            <a:r>
              <a:rPr lang="en-US" sz="3600" b="1" dirty="0">
                <a:latin typeface="Times New Roman" panose="02020603050405020304" pitchFamily="18" charset="0"/>
                <a:cs typeface="Times New Roman" panose="02020603050405020304" pitchFamily="18" charset="0"/>
              </a:rPr>
              <a:t>INTRODUCTION</a:t>
            </a:r>
            <a:r>
              <a:rPr lang="en-US" sz="3200" dirty="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xmlns="" id="{C095CCF6-E552-2096-CC37-D91E424E6BF5}"/>
              </a:ext>
            </a:extLst>
          </p:cNvPr>
          <p:cNvSpPr txBox="1"/>
          <p:nvPr/>
        </p:nvSpPr>
        <p:spPr>
          <a:xfrm>
            <a:off x="1083467" y="1625113"/>
            <a:ext cx="10251281" cy="4339650"/>
          </a:xfrm>
          <a:prstGeom prst="rect">
            <a:avLst/>
          </a:prstGeom>
          <a:noFill/>
        </p:spPr>
        <p:txBody>
          <a:bodyPr wrap="square" rtlCol="0">
            <a:spAutoFit/>
          </a:bodyPr>
          <a:lstStyle/>
          <a:p>
            <a:pPr algn="just"/>
            <a:r>
              <a:rPr lang="en-US" sz="2800" dirty="0">
                <a:latin typeface="Times New Roman" pitchFamily="18" charset="0"/>
                <a:cs typeface="Times New Roman" pitchFamily="18" charset="0"/>
              </a:rPr>
              <a:t>A portfolio website is a personal digital space designed to showcase my skills, projects, and professional journey. It serves as an interactive resume, allowing visitors to explore my expertise in a visually appealing and organized manner. Built with modern web technologies, it ensures a seamless and responsive experience across all devices. With a focus on clean design, smooth navigation, and optimized performance, this website enhances my online presence and makes it easier for potential employers, clients, and collaborators to connect with me.</a:t>
            </a:r>
          </a:p>
          <a:p>
            <a:pPr algn="l"/>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7234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1A5DCA43-CBE9-DF4B-8BEF-A414EAD1C3BC}"/>
              </a:ext>
            </a:extLst>
          </p:cNvPr>
          <p:cNvSpPr/>
          <p:nvPr/>
        </p:nvSpPr>
        <p:spPr>
          <a:xfrm>
            <a:off x="367630" y="311825"/>
            <a:ext cx="11518703" cy="618410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dirty="0">
              <a:latin typeface="Times New Roman" pitchFamily="18" charset="0"/>
              <a:cs typeface="Times New Roman" pitchFamily="18" charset="0"/>
            </a:endParaRPr>
          </a:p>
        </p:txBody>
      </p:sp>
      <p:sp>
        <p:nvSpPr>
          <p:cNvPr id="2" name="TextBox 1"/>
          <p:cNvSpPr txBox="1"/>
          <p:nvPr/>
        </p:nvSpPr>
        <p:spPr>
          <a:xfrm>
            <a:off x="4343400" y="649068"/>
            <a:ext cx="3886200" cy="646331"/>
          </a:xfrm>
          <a:prstGeom prst="rect">
            <a:avLst/>
          </a:prstGeom>
          <a:noFill/>
        </p:spPr>
        <p:txBody>
          <a:bodyPr wrap="square" rtlCol="0">
            <a:spAutoFit/>
          </a:bodyPr>
          <a:lstStyle/>
          <a:p>
            <a:r>
              <a:rPr lang="en-US" sz="3600" b="1" dirty="0" smtClean="0">
                <a:latin typeface="Times New Roman" pitchFamily="18" charset="0"/>
                <a:cs typeface="Times New Roman" pitchFamily="18" charset="0"/>
              </a:rPr>
              <a:t>    PROGRAM                     </a:t>
            </a:r>
            <a:endParaRPr lang="en-IN" sz="3600" b="1"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199" y="1447800"/>
            <a:ext cx="9829801" cy="4684932"/>
          </a:xfrm>
          <a:prstGeom prst="rect">
            <a:avLst/>
          </a:prstGeom>
        </p:spPr>
      </p:pic>
    </p:spTree>
    <p:extLst>
      <p:ext uri="{BB962C8B-B14F-4D97-AF65-F5344CB8AC3E}">
        <p14:creationId xmlns:p14="http://schemas.microsoft.com/office/powerpoint/2010/main" val="1747814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E9560D1E-0903-F9AA-839A-7111EA65FFDA}"/>
              </a:ext>
            </a:extLst>
          </p:cNvPr>
          <p:cNvSpPr/>
          <p:nvPr/>
        </p:nvSpPr>
        <p:spPr>
          <a:xfrm>
            <a:off x="374747" y="381000"/>
            <a:ext cx="11518703" cy="618410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876800" y="609600"/>
            <a:ext cx="5105400" cy="646331"/>
          </a:xfrm>
          <a:prstGeom prst="rect">
            <a:avLst/>
          </a:prstGeom>
          <a:noFill/>
        </p:spPr>
        <p:txBody>
          <a:bodyPr wrap="square" rtlCol="0">
            <a:spAutoFit/>
          </a:bodyPr>
          <a:lstStyle/>
          <a:p>
            <a:r>
              <a:rPr lang="en-US" sz="3600" b="1" dirty="0" smtClean="0">
                <a:latin typeface="Times New Roman" pitchFamily="18" charset="0"/>
                <a:cs typeface="Times New Roman" pitchFamily="18" charset="0"/>
              </a:rPr>
              <a:t>OUTPUT</a:t>
            </a:r>
            <a:endParaRPr lang="en-IN" sz="3600" b="1" dirty="0">
              <a:latin typeface="Times New Roman" pitchFamily="18" charset="0"/>
              <a:cs typeface="Times New Roman" pitchFamily="18" charset="0"/>
            </a:endParaRPr>
          </a:p>
        </p:txBody>
      </p:sp>
      <p:sp>
        <p:nvSpPr>
          <p:cNvPr id="7" name="Rectangle 6"/>
          <p:cNvSpPr/>
          <p:nvPr/>
        </p:nvSpPr>
        <p:spPr>
          <a:xfrm>
            <a:off x="914400" y="1383436"/>
            <a:ext cx="10439400" cy="4788764"/>
          </a:xfrm>
          <a:prstGeom prst="rect">
            <a:avLst/>
          </a:prstGeom>
          <a:solidFill>
            <a:schemeClr val="bg1"/>
          </a:solidFill>
          <a:ln cmpd="sng">
            <a:solidFill>
              <a:schemeClr val="tx1">
                <a:alpha val="9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600200"/>
            <a:ext cx="10134600" cy="4419600"/>
          </a:xfrm>
          <a:prstGeom prst="rect">
            <a:avLst/>
          </a:prstGeom>
        </p:spPr>
      </p:pic>
    </p:spTree>
    <p:extLst>
      <p:ext uri="{BB962C8B-B14F-4D97-AF65-F5344CB8AC3E}">
        <p14:creationId xmlns:p14="http://schemas.microsoft.com/office/powerpoint/2010/main" val="1961871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93226A31-F905-E066-75E0-90D00ED077A2}"/>
              </a:ext>
            </a:extLst>
          </p:cNvPr>
          <p:cNvSpPr/>
          <p:nvPr/>
        </p:nvSpPr>
        <p:spPr>
          <a:xfrm>
            <a:off x="355070" y="363742"/>
            <a:ext cx="11518703" cy="618410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800600" y="533400"/>
            <a:ext cx="4495800" cy="646331"/>
          </a:xfrm>
          <a:prstGeom prst="rect">
            <a:avLst/>
          </a:prstGeom>
          <a:noFill/>
        </p:spPr>
        <p:txBody>
          <a:bodyPr wrap="square" rtlCol="0">
            <a:spAutoFit/>
          </a:bodyPr>
          <a:lstStyle/>
          <a:p>
            <a:r>
              <a:rPr lang="en-US" sz="3600" b="1" dirty="0" smtClean="0">
                <a:latin typeface="Times New Roman" pitchFamily="18" charset="0"/>
                <a:cs typeface="Times New Roman" pitchFamily="18" charset="0"/>
              </a:rPr>
              <a:t>OUTPUT</a:t>
            </a:r>
            <a:endParaRPr lang="en-IN" sz="3600" b="1" dirty="0">
              <a:latin typeface="Times New Roman" pitchFamily="18" charset="0"/>
              <a:cs typeface="Times New Roman" pitchFamily="18" charset="0"/>
            </a:endParaRPr>
          </a:p>
        </p:txBody>
      </p:sp>
      <p:sp>
        <p:nvSpPr>
          <p:cNvPr id="3" name="Rectangle 2"/>
          <p:cNvSpPr/>
          <p:nvPr/>
        </p:nvSpPr>
        <p:spPr>
          <a:xfrm>
            <a:off x="1021582" y="1295400"/>
            <a:ext cx="10363200" cy="4953000"/>
          </a:xfrm>
          <a:prstGeom prst="rect">
            <a:avLst/>
          </a:prstGeom>
          <a:solidFill>
            <a:schemeClr val="bg1"/>
          </a:solidFill>
          <a:ln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524000"/>
            <a:ext cx="9906000" cy="4572000"/>
          </a:xfrm>
          <a:prstGeom prst="rect">
            <a:avLst/>
          </a:prstGeom>
        </p:spPr>
      </p:pic>
    </p:spTree>
    <p:extLst>
      <p:ext uri="{BB962C8B-B14F-4D97-AF65-F5344CB8AC3E}">
        <p14:creationId xmlns:p14="http://schemas.microsoft.com/office/powerpoint/2010/main" val="1044041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44E0E78-88E7-CFFE-9276-BCFE04D270F1}"/>
              </a:ext>
            </a:extLst>
          </p:cNvPr>
          <p:cNvSpPr/>
          <p:nvPr/>
        </p:nvSpPr>
        <p:spPr>
          <a:xfrm>
            <a:off x="336648" y="336946"/>
            <a:ext cx="11518703" cy="618410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392804" y="609600"/>
            <a:ext cx="4648200" cy="646331"/>
          </a:xfrm>
          <a:prstGeom prst="rect">
            <a:avLst/>
          </a:prstGeom>
          <a:noFill/>
        </p:spPr>
        <p:txBody>
          <a:bodyPr wrap="square" rtlCol="0">
            <a:spAutoFit/>
          </a:bodyPr>
          <a:lstStyle/>
          <a:p>
            <a:r>
              <a:rPr lang="en-US" sz="3600" b="1" dirty="0" smtClean="0">
                <a:latin typeface="Times New Roman" pitchFamily="18" charset="0"/>
                <a:cs typeface="Times New Roman" pitchFamily="18" charset="0"/>
              </a:rPr>
              <a:t> CONCLUSION</a:t>
            </a:r>
            <a:endParaRPr lang="en-IN" sz="3600" b="1" dirty="0">
              <a:latin typeface="Times New Roman" pitchFamily="18" charset="0"/>
              <a:cs typeface="Times New Roman" pitchFamily="18" charset="0"/>
            </a:endParaRPr>
          </a:p>
        </p:txBody>
      </p:sp>
      <p:sp>
        <p:nvSpPr>
          <p:cNvPr id="3" name="TextBox 2"/>
          <p:cNvSpPr txBox="1"/>
          <p:nvPr/>
        </p:nvSpPr>
        <p:spPr>
          <a:xfrm>
            <a:off x="838199" y="1356527"/>
            <a:ext cx="10515600" cy="4401205"/>
          </a:xfrm>
          <a:prstGeom prst="rect">
            <a:avLst/>
          </a:prstGeom>
          <a:noFill/>
        </p:spPr>
        <p:txBody>
          <a:bodyPr wrap="square" rtlCol="0">
            <a:spAutoFit/>
          </a:bodyPr>
          <a:lstStyle/>
          <a:p>
            <a:pPr algn="just"/>
            <a:r>
              <a:rPr lang="en-US" sz="2800" dirty="0">
                <a:latin typeface="Times New Roman" pitchFamily="18" charset="0"/>
                <a:cs typeface="Times New Roman" pitchFamily="18" charset="0"/>
              </a:rPr>
              <a:t>This </a:t>
            </a:r>
            <a:r>
              <a:rPr lang="en-US" sz="2800" dirty="0" smtClean="0">
                <a:latin typeface="Times New Roman" pitchFamily="18" charset="0"/>
                <a:cs typeface="Times New Roman" pitchFamily="18" charset="0"/>
              </a:rPr>
              <a:t>Portfolio </a:t>
            </a:r>
            <a:r>
              <a:rPr lang="en-US" sz="2800" dirty="0">
                <a:latin typeface="Times New Roman" pitchFamily="18" charset="0"/>
                <a:cs typeface="Times New Roman" pitchFamily="18" charset="0"/>
              </a:rPr>
              <a:t>website, built with HTML, CSS, and JavaScript, offers a responsive and visually appealing showcase of my skills and projects. The About section highlights my background, the Skills section presents expertise with interactive elements, and the Work section organizes projects using dynamic filtering. A Contact form with JavaScript validation ensures seamless communication. With CSS </a:t>
            </a:r>
            <a:r>
              <a:rPr lang="en-US" sz="2800" dirty="0" err="1">
                <a:latin typeface="Times New Roman" pitchFamily="18" charset="0"/>
                <a:cs typeface="Times New Roman" pitchFamily="18" charset="0"/>
              </a:rPr>
              <a:t>Flexbox</a:t>
            </a:r>
            <a:r>
              <a:rPr lang="en-US" sz="2800" dirty="0">
                <a:latin typeface="Times New Roman" pitchFamily="18" charset="0"/>
                <a:cs typeface="Times New Roman" pitchFamily="18" charset="0"/>
              </a:rPr>
              <a:t>, Grid, and media queries, the site adapts to all devices, providing a smooth user experience. Future enhancements will focus on performance, dynamic content, and backend integration to further improve functionality.</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981365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88BE8911-E045-D1C2-855F-74040955C16E}"/>
              </a:ext>
            </a:extLst>
          </p:cNvPr>
          <p:cNvSpPr/>
          <p:nvPr/>
        </p:nvSpPr>
        <p:spPr>
          <a:xfrm>
            <a:off x="336648" y="336946"/>
            <a:ext cx="11518703" cy="618410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BE8F7C48-B5FE-0876-B0DB-D51AC0FC6966}"/>
              </a:ext>
            </a:extLst>
          </p:cNvPr>
          <p:cNvSpPr txBox="1"/>
          <p:nvPr/>
        </p:nvSpPr>
        <p:spPr>
          <a:xfrm>
            <a:off x="4458890" y="2672356"/>
            <a:ext cx="7054453" cy="923330"/>
          </a:xfrm>
          <a:prstGeom prst="rect">
            <a:avLst/>
          </a:prstGeom>
          <a:noFill/>
        </p:spPr>
        <p:txBody>
          <a:bodyPr wrap="square" rtlCol="0">
            <a:spAutoFit/>
          </a:bodyPr>
          <a:lstStyle/>
          <a:p>
            <a:pPr algn="l"/>
            <a:r>
              <a:rPr lang="en-US" sz="5400" b="1"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740255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46</TotalTime>
  <Words>224</Words>
  <Application>Microsoft Office PowerPoint</Application>
  <PresentationFormat>Custom</PresentationFormat>
  <Paragraphs>14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Vigneshwari. K</dc:creator>
  <cp:lastModifiedBy>HP</cp:lastModifiedBy>
  <cp:revision>11</cp:revision>
  <dcterms:created xsi:type="dcterms:W3CDTF">2025-02-15T13:48:33Z</dcterms:created>
  <dcterms:modified xsi:type="dcterms:W3CDTF">2025-02-17T09:30:50Z</dcterms:modified>
</cp:coreProperties>
</file>