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2" r:id="rId10"/>
    <p:sldId id="31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7E05B7-8950-45BC-B156-370E730AC277}" type="doc">
      <dgm:prSet loTypeId="urn:microsoft.com/office/officeart/2005/8/layout/gear1" loCatId="cycle" qsTypeId="urn:microsoft.com/office/officeart/2009/2/quickstyle/3d8" qsCatId="3D" csTypeId="urn:microsoft.com/office/officeart/2005/8/colors/accent1_2" csCatId="accent1" phldr="1"/>
      <dgm:spPr/>
    </dgm:pt>
    <dgm:pt modelId="{9C43AC9B-545E-4855-A3EB-32D3EB2506BA}">
      <dgm:prSet phldrT="[Text]"/>
      <dgm:spPr/>
      <dgm:t>
        <a:bodyPr/>
        <a:lstStyle/>
        <a:p>
          <a:r>
            <a:rPr lang="en-US" b="1" dirty="0"/>
            <a:t>Health</a:t>
          </a:r>
          <a:endParaRPr lang="en-IN" b="1" dirty="0"/>
        </a:p>
      </dgm:t>
    </dgm:pt>
    <dgm:pt modelId="{E565BCE5-64F1-4E49-B1C7-3155729D1EFC}" type="parTrans" cxnId="{B2266500-CAA4-4D9C-88F8-EF870B664B83}">
      <dgm:prSet/>
      <dgm:spPr/>
      <dgm:t>
        <a:bodyPr/>
        <a:lstStyle/>
        <a:p>
          <a:endParaRPr lang="en-IN"/>
        </a:p>
      </dgm:t>
    </dgm:pt>
    <dgm:pt modelId="{0FE923A6-3446-4928-81FC-B2A64C5E833E}" type="sibTrans" cxnId="{B2266500-CAA4-4D9C-88F8-EF870B664B83}">
      <dgm:prSet/>
      <dgm:spPr/>
      <dgm:t>
        <a:bodyPr/>
        <a:lstStyle/>
        <a:p>
          <a:endParaRPr lang="en-IN"/>
        </a:p>
      </dgm:t>
    </dgm:pt>
    <dgm:pt modelId="{40C458FE-D395-4FBD-BC50-3502A21C657F}">
      <dgm:prSet phldrT="[Text]"/>
      <dgm:spPr/>
      <dgm:t>
        <a:bodyPr/>
        <a:lstStyle/>
        <a:p>
          <a:r>
            <a:rPr lang="en-US" b="1" dirty="0"/>
            <a:t>Work</a:t>
          </a:r>
          <a:endParaRPr lang="en-IN" b="1" dirty="0"/>
        </a:p>
      </dgm:t>
    </dgm:pt>
    <dgm:pt modelId="{0F01057B-0793-40B0-82F0-384CFCAA6B59}" type="parTrans" cxnId="{E3F4CD70-561C-49D7-A57C-66E8C5531B04}">
      <dgm:prSet/>
      <dgm:spPr/>
      <dgm:t>
        <a:bodyPr/>
        <a:lstStyle/>
        <a:p>
          <a:endParaRPr lang="en-IN"/>
        </a:p>
      </dgm:t>
    </dgm:pt>
    <dgm:pt modelId="{4BF5EF09-50BB-46BB-9260-FDE9C243F206}" type="sibTrans" cxnId="{E3F4CD70-561C-49D7-A57C-66E8C5531B04}">
      <dgm:prSet/>
      <dgm:spPr/>
      <dgm:t>
        <a:bodyPr/>
        <a:lstStyle/>
        <a:p>
          <a:endParaRPr lang="en-IN"/>
        </a:p>
      </dgm:t>
    </dgm:pt>
    <dgm:pt modelId="{D2EA3B79-51C8-4C42-8EC6-915262757F21}">
      <dgm:prSet phldrT="[Text]"/>
      <dgm:spPr/>
      <dgm:t>
        <a:bodyPr/>
        <a:lstStyle/>
        <a:p>
          <a:r>
            <a:rPr lang="en-US" b="1" dirty="0"/>
            <a:t>Life</a:t>
          </a:r>
          <a:endParaRPr lang="en-IN" b="1" dirty="0"/>
        </a:p>
      </dgm:t>
    </dgm:pt>
    <dgm:pt modelId="{CF711D81-12E2-46F4-9A96-B149670DB182}" type="parTrans" cxnId="{FC38CA6D-2367-4977-B316-EE8099D222A6}">
      <dgm:prSet/>
      <dgm:spPr/>
      <dgm:t>
        <a:bodyPr/>
        <a:lstStyle/>
        <a:p>
          <a:endParaRPr lang="en-IN"/>
        </a:p>
      </dgm:t>
    </dgm:pt>
    <dgm:pt modelId="{BD28311F-2976-428E-A2E7-512ACDABCADB}" type="sibTrans" cxnId="{FC38CA6D-2367-4977-B316-EE8099D222A6}">
      <dgm:prSet/>
      <dgm:spPr/>
      <dgm:t>
        <a:bodyPr/>
        <a:lstStyle/>
        <a:p>
          <a:endParaRPr lang="en-IN"/>
        </a:p>
      </dgm:t>
    </dgm:pt>
    <dgm:pt modelId="{42EFAB89-89FC-47D9-9CC6-956C7CF622CE}" type="pres">
      <dgm:prSet presAssocID="{EA7E05B7-8950-45BC-B156-370E730AC277}" presName="composite" presStyleCnt="0">
        <dgm:presLayoutVars>
          <dgm:chMax val="3"/>
          <dgm:animLvl val="lvl"/>
          <dgm:resizeHandles val="exact"/>
        </dgm:presLayoutVars>
      </dgm:prSet>
      <dgm:spPr/>
    </dgm:pt>
    <dgm:pt modelId="{B56A4043-991D-4EEE-B4ED-90420165CEC0}" type="pres">
      <dgm:prSet presAssocID="{9C43AC9B-545E-4855-A3EB-32D3EB2506BA}" presName="gear1" presStyleLbl="node1" presStyleIdx="0" presStyleCnt="3">
        <dgm:presLayoutVars>
          <dgm:chMax val="1"/>
          <dgm:bulletEnabled val="1"/>
        </dgm:presLayoutVars>
      </dgm:prSet>
      <dgm:spPr/>
    </dgm:pt>
    <dgm:pt modelId="{49EA2AB1-60EC-4AEC-90FB-9DED42260A65}" type="pres">
      <dgm:prSet presAssocID="{9C43AC9B-545E-4855-A3EB-32D3EB2506BA}" presName="gear1srcNode" presStyleLbl="node1" presStyleIdx="0" presStyleCnt="3"/>
      <dgm:spPr/>
    </dgm:pt>
    <dgm:pt modelId="{729D3FF8-3F9E-40D5-9E55-B3C356654AED}" type="pres">
      <dgm:prSet presAssocID="{9C43AC9B-545E-4855-A3EB-32D3EB2506BA}" presName="gear1dstNode" presStyleLbl="node1" presStyleIdx="0" presStyleCnt="3"/>
      <dgm:spPr/>
    </dgm:pt>
    <dgm:pt modelId="{3FEE6CE7-880C-4CB8-87EB-1AFD5B1FFA2C}" type="pres">
      <dgm:prSet presAssocID="{40C458FE-D395-4FBD-BC50-3502A21C657F}" presName="gear2" presStyleLbl="node1" presStyleIdx="1" presStyleCnt="3">
        <dgm:presLayoutVars>
          <dgm:chMax val="1"/>
          <dgm:bulletEnabled val="1"/>
        </dgm:presLayoutVars>
      </dgm:prSet>
      <dgm:spPr/>
    </dgm:pt>
    <dgm:pt modelId="{850DACCC-B420-4818-8ABC-519FBD44BA9E}" type="pres">
      <dgm:prSet presAssocID="{40C458FE-D395-4FBD-BC50-3502A21C657F}" presName="gear2srcNode" presStyleLbl="node1" presStyleIdx="1" presStyleCnt="3"/>
      <dgm:spPr/>
    </dgm:pt>
    <dgm:pt modelId="{27AA3F2A-0E6E-4194-925F-27D91FBF0622}" type="pres">
      <dgm:prSet presAssocID="{40C458FE-D395-4FBD-BC50-3502A21C657F}" presName="gear2dstNode" presStyleLbl="node1" presStyleIdx="1" presStyleCnt="3"/>
      <dgm:spPr/>
    </dgm:pt>
    <dgm:pt modelId="{BE4CC7BF-3D11-4F44-BA37-A288390101CC}" type="pres">
      <dgm:prSet presAssocID="{D2EA3B79-51C8-4C42-8EC6-915262757F21}" presName="gear3" presStyleLbl="node1" presStyleIdx="2" presStyleCnt="3"/>
      <dgm:spPr/>
    </dgm:pt>
    <dgm:pt modelId="{D32ADBCD-4C88-4E02-A985-773C01E248E3}" type="pres">
      <dgm:prSet presAssocID="{D2EA3B79-51C8-4C42-8EC6-915262757F21}" presName="gear3tx" presStyleLbl="node1" presStyleIdx="2" presStyleCnt="3">
        <dgm:presLayoutVars>
          <dgm:chMax val="1"/>
          <dgm:bulletEnabled val="1"/>
        </dgm:presLayoutVars>
      </dgm:prSet>
      <dgm:spPr/>
    </dgm:pt>
    <dgm:pt modelId="{635778BA-D941-458E-B62D-4F8F524C51CB}" type="pres">
      <dgm:prSet presAssocID="{D2EA3B79-51C8-4C42-8EC6-915262757F21}" presName="gear3srcNode" presStyleLbl="node1" presStyleIdx="2" presStyleCnt="3"/>
      <dgm:spPr/>
    </dgm:pt>
    <dgm:pt modelId="{87D6D7E5-4EA7-4303-AB53-62EF0D7BFC7C}" type="pres">
      <dgm:prSet presAssocID="{D2EA3B79-51C8-4C42-8EC6-915262757F21}" presName="gear3dstNode" presStyleLbl="node1" presStyleIdx="2" presStyleCnt="3"/>
      <dgm:spPr/>
    </dgm:pt>
    <dgm:pt modelId="{2014178A-2124-46F2-9CB3-6BF277C541AE}" type="pres">
      <dgm:prSet presAssocID="{0FE923A6-3446-4928-81FC-B2A64C5E833E}" presName="connector1" presStyleLbl="sibTrans2D1" presStyleIdx="0" presStyleCnt="3"/>
      <dgm:spPr/>
    </dgm:pt>
    <dgm:pt modelId="{0FD60EFD-C9DA-417C-A347-1F89E31A6EB8}" type="pres">
      <dgm:prSet presAssocID="{4BF5EF09-50BB-46BB-9260-FDE9C243F206}" presName="connector2" presStyleLbl="sibTrans2D1" presStyleIdx="1" presStyleCnt="3"/>
      <dgm:spPr/>
    </dgm:pt>
    <dgm:pt modelId="{F5799B0D-E1F9-45AD-BB76-9E5F9843939D}" type="pres">
      <dgm:prSet presAssocID="{BD28311F-2976-428E-A2E7-512ACDABCADB}" presName="connector3" presStyleLbl="sibTrans2D1" presStyleIdx="2" presStyleCnt="3"/>
      <dgm:spPr/>
    </dgm:pt>
  </dgm:ptLst>
  <dgm:cxnLst>
    <dgm:cxn modelId="{42732F00-8EA8-464D-87D9-3B2B85686A11}" type="presOf" srcId="{0FE923A6-3446-4928-81FC-B2A64C5E833E}" destId="{2014178A-2124-46F2-9CB3-6BF277C541AE}" srcOrd="0" destOrd="0" presId="urn:microsoft.com/office/officeart/2005/8/layout/gear1"/>
    <dgm:cxn modelId="{B2266500-CAA4-4D9C-88F8-EF870B664B83}" srcId="{EA7E05B7-8950-45BC-B156-370E730AC277}" destId="{9C43AC9B-545E-4855-A3EB-32D3EB2506BA}" srcOrd="0" destOrd="0" parTransId="{E565BCE5-64F1-4E49-B1C7-3155729D1EFC}" sibTransId="{0FE923A6-3446-4928-81FC-B2A64C5E833E}"/>
    <dgm:cxn modelId="{F205AF00-2476-4D6B-B547-9BF5F4F7344C}" type="presOf" srcId="{BD28311F-2976-428E-A2E7-512ACDABCADB}" destId="{F5799B0D-E1F9-45AD-BB76-9E5F9843939D}" srcOrd="0" destOrd="0" presId="urn:microsoft.com/office/officeart/2005/8/layout/gear1"/>
    <dgm:cxn modelId="{2BBDF809-548D-49D1-82D7-D5A5E2A5BFB8}" type="presOf" srcId="{40C458FE-D395-4FBD-BC50-3502A21C657F}" destId="{850DACCC-B420-4818-8ABC-519FBD44BA9E}" srcOrd="1" destOrd="0" presId="urn:microsoft.com/office/officeart/2005/8/layout/gear1"/>
    <dgm:cxn modelId="{1EC9EC35-02E4-4EC3-B4D1-9D3576203A1B}" type="presOf" srcId="{4BF5EF09-50BB-46BB-9260-FDE9C243F206}" destId="{0FD60EFD-C9DA-417C-A347-1F89E31A6EB8}" srcOrd="0" destOrd="0" presId="urn:microsoft.com/office/officeart/2005/8/layout/gear1"/>
    <dgm:cxn modelId="{E9286A5D-94B5-4DE6-B7DD-74EF2CADBF2D}" type="presOf" srcId="{D2EA3B79-51C8-4C42-8EC6-915262757F21}" destId="{D32ADBCD-4C88-4E02-A985-773C01E248E3}" srcOrd="1" destOrd="0" presId="urn:microsoft.com/office/officeart/2005/8/layout/gear1"/>
    <dgm:cxn modelId="{DC958E63-60BC-4613-A0FB-E52A9C803B01}" type="presOf" srcId="{9C43AC9B-545E-4855-A3EB-32D3EB2506BA}" destId="{729D3FF8-3F9E-40D5-9E55-B3C356654AED}" srcOrd="2" destOrd="0" presId="urn:microsoft.com/office/officeart/2005/8/layout/gear1"/>
    <dgm:cxn modelId="{9CAE094B-698F-4588-90AD-C4FF39CC073E}" type="presOf" srcId="{40C458FE-D395-4FBD-BC50-3502A21C657F}" destId="{3FEE6CE7-880C-4CB8-87EB-1AFD5B1FFA2C}" srcOrd="0" destOrd="0" presId="urn:microsoft.com/office/officeart/2005/8/layout/gear1"/>
    <dgm:cxn modelId="{0EC38A6D-F51E-48F9-8860-73F61ECEE0D7}" type="presOf" srcId="{9C43AC9B-545E-4855-A3EB-32D3EB2506BA}" destId="{B56A4043-991D-4EEE-B4ED-90420165CEC0}" srcOrd="0" destOrd="0" presId="urn:microsoft.com/office/officeart/2005/8/layout/gear1"/>
    <dgm:cxn modelId="{FC38CA6D-2367-4977-B316-EE8099D222A6}" srcId="{EA7E05B7-8950-45BC-B156-370E730AC277}" destId="{D2EA3B79-51C8-4C42-8EC6-915262757F21}" srcOrd="2" destOrd="0" parTransId="{CF711D81-12E2-46F4-9A96-B149670DB182}" sibTransId="{BD28311F-2976-428E-A2E7-512ACDABCADB}"/>
    <dgm:cxn modelId="{8455E54E-62E9-46DD-AD24-72F3A231FCC6}" type="presOf" srcId="{D2EA3B79-51C8-4C42-8EC6-915262757F21}" destId="{87D6D7E5-4EA7-4303-AB53-62EF0D7BFC7C}" srcOrd="3" destOrd="0" presId="urn:microsoft.com/office/officeart/2005/8/layout/gear1"/>
    <dgm:cxn modelId="{F1C77C4F-A2A1-481C-B75A-28649DEEEDDD}" type="presOf" srcId="{40C458FE-D395-4FBD-BC50-3502A21C657F}" destId="{27AA3F2A-0E6E-4194-925F-27D91FBF0622}" srcOrd="2" destOrd="0" presId="urn:microsoft.com/office/officeart/2005/8/layout/gear1"/>
    <dgm:cxn modelId="{E3F4CD70-561C-49D7-A57C-66E8C5531B04}" srcId="{EA7E05B7-8950-45BC-B156-370E730AC277}" destId="{40C458FE-D395-4FBD-BC50-3502A21C657F}" srcOrd="1" destOrd="0" parTransId="{0F01057B-0793-40B0-82F0-384CFCAA6B59}" sibTransId="{4BF5EF09-50BB-46BB-9260-FDE9C243F206}"/>
    <dgm:cxn modelId="{12B62C56-BF6A-4D47-AFCF-304A1CC02967}" type="presOf" srcId="{D2EA3B79-51C8-4C42-8EC6-915262757F21}" destId="{BE4CC7BF-3D11-4F44-BA37-A288390101CC}" srcOrd="0" destOrd="0" presId="urn:microsoft.com/office/officeart/2005/8/layout/gear1"/>
    <dgm:cxn modelId="{A284D78E-72F2-4708-AE32-F13D1194E289}" type="presOf" srcId="{9C43AC9B-545E-4855-A3EB-32D3EB2506BA}" destId="{49EA2AB1-60EC-4AEC-90FB-9DED42260A65}" srcOrd="1" destOrd="0" presId="urn:microsoft.com/office/officeart/2005/8/layout/gear1"/>
    <dgm:cxn modelId="{69B81591-53EB-439C-8CC8-B44A3325E146}" type="presOf" srcId="{EA7E05B7-8950-45BC-B156-370E730AC277}" destId="{42EFAB89-89FC-47D9-9CC6-956C7CF622CE}" srcOrd="0" destOrd="0" presId="urn:microsoft.com/office/officeart/2005/8/layout/gear1"/>
    <dgm:cxn modelId="{612229DB-A046-402C-9B1F-1154B0541A42}" type="presOf" srcId="{D2EA3B79-51C8-4C42-8EC6-915262757F21}" destId="{635778BA-D941-458E-B62D-4F8F524C51CB}" srcOrd="2" destOrd="0" presId="urn:microsoft.com/office/officeart/2005/8/layout/gear1"/>
    <dgm:cxn modelId="{305B569A-4ADE-4A6B-9EFD-77768360840B}" type="presParOf" srcId="{42EFAB89-89FC-47D9-9CC6-956C7CF622CE}" destId="{B56A4043-991D-4EEE-B4ED-90420165CEC0}" srcOrd="0" destOrd="0" presId="urn:microsoft.com/office/officeart/2005/8/layout/gear1"/>
    <dgm:cxn modelId="{E75EF6B9-A843-44A8-A919-E94E7B5D320C}" type="presParOf" srcId="{42EFAB89-89FC-47D9-9CC6-956C7CF622CE}" destId="{49EA2AB1-60EC-4AEC-90FB-9DED42260A65}" srcOrd="1" destOrd="0" presId="urn:microsoft.com/office/officeart/2005/8/layout/gear1"/>
    <dgm:cxn modelId="{51BFB8F4-4781-44AE-8170-F153EAC71D1A}" type="presParOf" srcId="{42EFAB89-89FC-47D9-9CC6-956C7CF622CE}" destId="{729D3FF8-3F9E-40D5-9E55-B3C356654AED}" srcOrd="2" destOrd="0" presId="urn:microsoft.com/office/officeart/2005/8/layout/gear1"/>
    <dgm:cxn modelId="{3CBB638C-4971-4587-B8EC-ACC5A92EA1CE}" type="presParOf" srcId="{42EFAB89-89FC-47D9-9CC6-956C7CF622CE}" destId="{3FEE6CE7-880C-4CB8-87EB-1AFD5B1FFA2C}" srcOrd="3" destOrd="0" presId="urn:microsoft.com/office/officeart/2005/8/layout/gear1"/>
    <dgm:cxn modelId="{BEB2C0C7-F41E-461B-AB45-40AA62471CE2}" type="presParOf" srcId="{42EFAB89-89FC-47D9-9CC6-956C7CF622CE}" destId="{850DACCC-B420-4818-8ABC-519FBD44BA9E}" srcOrd="4" destOrd="0" presId="urn:microsoft.com/office/officeart/2005/8/layout/gear1"/>
    <dgm:cxn modelId="{BA02426C-BE2E-4FFD-9767-38CF2F9FDBDE}" type="presParOf" srcId="{42EFAB89-89FC-47D9-9CC6-956C7CF622CE}" destId="{27AA3F2A-0E6E-4194-925F-27D91FBF0622}" srcOrd="5" destOrd="0" presId="urn:microsoft.com/office/officeart/2005/8/layout/gear1"/>
    <dgm:cxn modelId="{D559E726-D5E4-42F5-A897-23B45CE53658}" type="presParOf" srcId="{42EFAB89-89FC-47D9-9CC6-956C7CF622CE}" destId="{BE4CC7BF-3D11-4F44-BA37-A288390101CC}" srcOrd="6" destOrd="0" presId="urn:microsoft.com/office/officeart/2005/8/layout/gear1"/>
    <dgm:cxn modelId="{F0590DEE-89B2-4AEE-80CD-5ED73722BDB9}" type="presParOf" srcId="{42EFAB89-89FC-47D9-9CC6-956C7CF622CE}" destId="{D32ADBCD-4C88-4E02-A985-773C01E248E3}" srcOrd="7" destOrd="0" presId="urn:microsoft.com/office/officeart/2005/8/layout/gear1"/>
    <dgm:cxn modelId="{9F1150CA-C7A1-46F9-B356-67B39A2ED105}" type="presParOf" srcId="{42EFAB89-89FC-47D9-9CC6-956C7CF622CE}" destId="{635778BA-D941-458E-B62D-4F8F524C51CB}" srcOrd="8" destOrd="0" presId="urn:microsoft.com/office/officeart/2005/8/layout/gear1"/>
    <dgm:cxn modelId="{8559B7B3-FCBA-432D-872C-8C15E571122D}" type="presParOf" srcId="{42EFAB89-89FC-47D9-9CC6-956C7CF622CE}" destId="{87D6D7E5-4EA7-4303-AB53-62EF0D7BFC7C}" srcOrd="9" destOrd="0" presId="urn:microsoft.com/office/officeart/2005/8/layout/gear1"/>
    <dgm:cxn modelId="{339A319E-1113-4060-85AC-B8D754C79A8F}" type="presParOf" srcId="{42EFAB89-89FC-47D9-9CC6-956C7CF622CE}" destId="{2014178A-2124-46F2-9CB3-6BF277C541AE}" srcOrd="10" destOrd="0" presId="urn:microsoft.com/office/officeart/2005/8/layout/gear1"/>
    <dgm:cxn modelId="{91DDBCE7-3012-4712-A0A2-6E7A7D9F4ED2}" type="presParOf" srcId="{42EFAB89-89FC-47D9-9CC6-956C7CF622CE}" destId="{0FD60EFD-C9DA-417C-A347-1F89E31A6EB8}" srcOrd="11" destOrd="0" presId="urn:microsoft.com/office/officeart/2005/8/layout/gear1"/>
    <dgm:cxn modelId="{C64D42CC-95E3-40C8-98AA-2B98BD620FA3}" type="presParOf" srcId="{42EFAB89-89FC-47D9-9CC6-956C7CF622CE}" destId="{F5799B0D-E1F9-45AD-BB76-9E5F9843939D}"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A4043-991D-4EEE-B4ED-90420165CEC0}">
      <dsp:nvSpPr>
        <dsp:cNvPr id="0" name=""/>
        <dsp:cNvSpPr/>
      </dsp:nvSpPr>
      <dsp:spPr>
        <a:xfrm>
          <a:off x="4841160" y="1692354"/>
          <a:ext cx="2068433" cy="2068433"/>
        </a:xfrm>
        <a:prstGeom prst="gear9">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b="1" kern="1200" dirty="0"/>
            <a:t>Health</a:t>
          </a:r>
          <a:endParaRPr lang="en-IN" sz="2600" b="1" kern="1200" dirty="0"/>
        </a:p>
      </dsp:txBody>
      <dsp:txXfrm>
        <a:off x="5257007" y="2176875"/>
        <a:ext cx="1236739" cy="1063217"/>
      </dsp:txXfrm>
    </dsp:sp>
    <dsp:sp modelId="{3FEE6CE7-880C-4CB8-87EB-1AFD5B1FFA2C}">
      <dsp:nvSpPr>
        <dsp:cNvPr id="0" name=""/>
        <dsp:cNvSpPr/>
      </dsp:nvSpPr>
      <dsp:spPr>
        <a:xfrm>
          <a:off x="3637708" y="1203452"/>
          <a:ext cx="1504315" cy="1504315"/>
        </a:xfrm>
        <a:prstGeom prst="gear6">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b="1" kern="1200" dirty="0"/>
            <a:t>Work</a:t>
          </a:r>
          <a:endParaRPr lang="en-IN" sz="2600" b="1" kern="1200" dirty="0"/>
        </a:p>
      </dsp:txBody>
      <dsp:txXfrm>
        <a:off x="4016424" y="1584457"/>
        <a:ext cx="746883" cy="742305"/>
      </dsp:txXfrm>
    </dsp:sp>
    <dsp:sp modelId="{BE4CC7BF-3D11-4F44-BA37-A288390101CC}">
      <dsp:nvSpPr>
        <dsp:cNvPr id="0" name=""/>
        <dsp:cNvSpPr/>
      </dsp:nvSpPr>
      <dsp:spPr>
        <a:xfrm rot="20700000">
          <a:off x="4480278" y="165628"/>
          <a:ext cx="1473921" cy="1473921"/>
        </a:xfrm>
        <a:prstGeom prst="gear6">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b="1" kern="1200" dirty="0"/>
            <a:t>Life</a:t>
          </a:r>
          <a:endParaRPr lang="en-IN" sz="2600" b="1" kern="1200" dirty="0"/>
        </a:p>
      </dsp:txBody>
      <dsp:txXfrm rot="-20700000">
        <a:off x="4803552" y="488902"/>
        <a:ext cx="827373" cy="827373"/>
      </dsp:txXfrm>
    </dsp:sp>
    <dsp:sp modelId="{2014178A-2124-46F2-9CB3-6BF277C541AE}">
      <dsp:nvSpPr>
        <dsp:cNvPr id="0" name=""/>
        <dsp:cNvSpPr/>
      </dsp:nvSpPr>
      <dsp:spPr>
        <a:xfrm>
          <a:off x="4677413" y="1382895"/>
          <a:ext cx="2647594" cy="2647594"/>
        </a:xfrm>
        <a:prstGeom prst="circularArrow">
          <a:avLst>
            <a:gd name="adj1" fmla="val 4688"/>
            <a:gd name="adj2" fmla="val 299029"/>
            <a:gd name="adj3" fmla="val 2504996"/>
            <a:gd name="adj4" fmla="val 15885552"/>
            <a:gd name="adj5" fmla="val 5469"/>
          </a:avLst>
        </a:prstGeom>
        <a:solidFill>
          <a:schemeClr val="accent1">
            <a:tint val="60000"/>
            <a:hueOff val="0"/>
            <a:satOff val="0"/>
            <a:lumOff val="0"/>
            <a:alphaOff val="0"/>
          </a:schemeClr>
        </a:solidFill>
        <a:ln>
          <a:noFill/>
        </a:ln>
        <a:effectLst>
          <a:outerShdw blurRad="38100" dist="25400" dir="2700000" algn="br" rotWithShape="0">
            <a:srgbClr val="000000">
              <a:alpha val="60000"/>
            </a:srgbClr>
          </a:outerShdw>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FD60EFD-C9DA-417C-A347-1F89E31A6EB8}">
      <dsp:nvSpPr>
        <dsp:cNvPr id="0" name=""/>
        <dsp:cNvSpPr/>
      </dsp:nvSpPr>
      <dsp:spPr>
        <a:xfrm>
          <a:off x="3371297" y="872464"/>
          <a:ext cx="1923643" cy="192364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a:outerShdw blurRad="38100" dist="25400" dir="2700000" algn="br" rotWithShape="0">
            <a:srgbClr val="000000">
              <a:alpha val="60000"/>
            </a:srgbClr>
          </a:outerShdw>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F5799B0D-E1F9-45AD-BB76-9E5F9843939D}">
      <dsp:nvSpPr>
        <dsp:cNvPr id="0" name=""/>
        <dsp:cNvSpPr/>
      </dsp:nvSpPr>
      <dsp:spPr>
        <a:xfrm>
          <a:off x="4139345" y="-155355"/>
          <a:ext cx="2074074" cy="207407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a:outerShdw blurRad="38100" dist="25400" dir="2700000" algn="br" rotWithShape="0">
            <a:srgbClr val="000000">
              <a:alpha val="60000"/>
            </a:srgbClr>
          </a:outerShdw>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234545" y="2895272"/>
            <a:ext cx="5666510" cy="1238616"/>
          </a:xfrm>
        </p:spPr>
        <p:txBody>
          <a:bodyPr>
            <a:noAutofit/>
          </a:bodyPr>
          <a:lstStyle/>
          <a:p>
            <a:pPr algn="ctr"/>
            <a:r>
              <a:rPr lang="en-US" sz="4000" b="1" i="0" dirty="0">
                <a:solidFill>
                  <a:srgbClr val="484848"/>
                </a:solidFill>
                <a:effectLst/>
                <a:latin typeface="Inter"/>
              </a:rPr>
              <a:t>Bridging the Virtual Trio:</a:t>
            </a:r>
            <a:br>
              <a:rPr lang="en-US" sz="4000" b="1" i="0" dirty="0">
                <a:solidFill>
                  <a:srgbClr val="484848"/>
                </a:solidFill>
                <a:effectLst/>
                <a:latin typeface="Inter"/>
              </a:rPr>
            </a:br>
            <a:r>
              <a:rPr lang="en-US" sz="4000" b="0" i="0" dirty="0">
                <a:solidFill>
                  <a:srgbClr val="92D050"/>
                </a:solidFill>
                <a:effectLst/>
                <a:latin typeface="Inter"/>
              </a:rPr>
              <a:t>Health, </a:t>
            </a:r>
            <a:r>
              <a:rPr lang="en-US" sz="4000" b="0" i="0" dirty="0">
                <a:solidFill>
                  <a:srgbClr val="FFC000"/>
                </a:solidFill>
                <a:effectLst/>
                <a:latin typeface="Inter"/>
              </a:rPr>
              <a:t>Work</a:t>
            </a:r>
            <a:r>
              <a:rPr lang="en-US" sz="4000" dirty="0">
                <a:solidFill>
                  <a:srgbClr val="FFC000"/>
                </a:solidFill>
                <a:latin typeface="Inter"/>
              </a:rPr>
              <a:t> </a:t>
            </a:r>
            <a:r>
              <a:rPr lang="en-US" sz="4000" b="0" i="0" dirty="0">
                <a:solidFill>
                  <a:srgbClr val="FFC000"/>
                </a:solidFill>
                <a:effectLst/>
                <a:latin typeface="Inter"/>
              </a:rPr>
              <a:t>and Life</a:t>
            </a:r>
            <a:endParaRPr lang="en-US" sz="4000" dirty="0">
              <a:solidFill>
                <a:srgbClr val="FFC000"/>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pPr algn="ctr"/>
            <a:r>
              <a:rPr lang="en-US" dirty="0"/>
              <a:t>Presented By</a:t>
            </a:r>
          </a:p>
          <a:p>
            <a:pPr algn="ctr"/>
            <a:r>
              <a:rPr lang="en-US" b="1" i="1" dirty="0">
                <a:solidFill>
                  <a:srgbClr val="FF0000"/>
                </a:solidFill>
              </a:rPr>
              <a:t>Vigneshwari Ravindran</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Contents</a:t>
            </a:r>
          </a:p>
        </p:txBody>
      </p:sp>
      <p:sp>
        <p:nvSpPr>
          <p:cNvPr id="5" name="Content Placeholder 4">
            <a:extLst>
              <a:ext uri="{FF2B5EF4-FFF2-40B4-BE49-F238E27FC236}">
                <a16:creationId xmlns:a16="http://schemas.microsoft.com/office/drawing/2014/main" id="{BB591296-2C8B-4794-9754-1ED3C5A851B1}"/>
              </a:ext>
            </a:extLst>
          </p:cNvPr>
          <p:cNvSpPr>
            <a:spLocks noGrp="1"/>
          </p:cNvSpPr>
          <p:nvPr>
            <p:ph idx="1"/>
          </p:nvPr>
        </p:nvSpPr>
        <p:spPr/>
        <p:txBody>
          <a:bodyPr/>
          <a:lstStyle/>
          <a:p>
            <a:pPr>
              <a:buFont typeface="Wingdings" panose="05000000000000000000" pitchFamily="2" charset="2"/>
              <a:buChar char="v"/>
            </a:pPr>
            <a:r>
              <a:rPr lang="en-US" dirty="0"/>
              <a:t> Why we are Bridging to VIRTUAL TRIO?</a:t>
            </a:r>
          </a:p>
          <a:p>
            <a:pPr>
              <a:buFont typeface="Wingdings" panose="05000000000000000000" pitchFamily="2" charset="2"/>
              <a:buChar char="v"/>
            </a:pPr>
            <a:r>
              <a:rPr lang="en-US" dirty="0"/>
              <a:t> What are the Virtual Technologies are Blooming in Market?</a:t>
            </a:r>
          </a:p>
          <a:p>
            <a:pPr>
              <a:buFont typeface="Wingdings" panose="05000000000000000000" pitchFamily="2" charset="2"/>
              <a:buChar char="v"/>
            </a:pPr>
            <a:r>
              <a:rPr lang="en-US" dirty="0"/>
              <a:t> How the Virtual Technologies can help us to improve HEALTH, WORK and LIFE?</a:t>
            </a:r>
          </a:p>
          <a:p>
            <a:pPr>
              <a:buFont typeface="Wingdings" panose="05000000000000000000" pitchFamily="2" charset="2"/>
              <a:buChar char="v"/>
            </a:pPr>
            <a:r>
              <a:rPr lang="en-US" dirty="0"/>
              <a:t> Upper-hand and downside of the VIRTUAL TRIO</a:t>
            </a: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E8C2-211F-4D19-A2DC-3F3AF7F22E0F}"/>
              </a:ext>
            </a:extLst>
          </p:cNvPr>
          <p:cNvSpPr>
            <a:spLocks noGrp="1"/>
          </p:cNvSpPr>
          <p:nvPr>
            <p:ph type="title"/>
          </p:nvPr>
        </p:nvSpPr>
        <p:spPr/>
        <p:txBody>
          <a:bodyPr/>
          <a:lstStyle/>
          <a:p>
            <a:r>
              <a:rPr lang="en-US" dirty="0"/>
              <a:t> Why we are Bridging to VIRTUAL TRIO?</a:t>
            </a:r>
            <a:endParaRPr lang="en-IN" dirty="0"/>
          </a:p>
        </p:txBody>
      </p:sp>
      <p:sp>
        <p:nvSpPr>
          <p:cNvPr id="3" name="Content Placeholder 2">
            <a:extLst>
              <a:ext uri="{FF2B5EF4-FFF2-40B4-BE49-F238E27FC236}">
                <a16:creationId xmlns:a16="http://schemas.microsoft.com/office/drawing/2014/main" id="{1D7EAF7E-2768-44D1-ADA8-7ED8C5A34C23}"/>
              </a:ext>
            </a:extLst>
          </p:cNvPr>
          <p:cNvSpPr>
            <a:spLocks noGrp="1"/>
          </p:cNvSpPr>
          <p:nvPr>
            <p:ph idx="1"/>
          </p:nvPr>
        </p:nvSpPr>
        <p:spPr/>
        <p:txBody>
          <a:bodyPr/>
          <a:lstStyle/>
          <a:p>
            <a:r>
              <a:rPr lang="en-US" dirty="0"/>
              <a:t>Virtual – Not physically existing</a:t>
            </a:r>
          </a:p>
          <a:p>
            <a:r>
              <a:rPr lang="en-US" dirty="0"/>
              <a:t>HEALTH, WORK and LIFE are the TRIO and we have to manage these on Virtual Mode.</a:t>
            </a:r>
          </a:p>
          <a:p>
            <a:r>
              <a:rPr lang="en-US" dirty="0"/>
              <a:t>Why because we are in digital world now. </a:t>
            </a:r>
          </a:p>
          <a:p>
            <a:r>
              <a:rPr lang="en-US" dirty="0"/>
              <a:t>As you know we are in Pandemic situation, we have to connect and work remotely, In this case we forget to take care of our health and we adopt the new lifestyle. In this case we only focused on Work. The remaining most important values are affected.</a:t>
            </a:r>
          </a:p>
          <a:p>
            <a:r>
              <a:rPr lang="en-US" dirty="0"/>
              <a:t>So If we give some equal importance to HEALTH, WORK and LIFE without affecting any one of the TRIO. We can say our life made in Heaven. </a:t>
            </a:r>
            <a:endParaRPr lang="en-IN" dirty="0"/>
          </a:p>
        </p:txBody>
      </p:sp>
    </p:spTree>
    <p:extLst>
      <p:ext uri="{BB962C8B-B14F-4D97-AF65-F5344CB8AC3E}">
        <p14:creationId xmlns:p14="http://schemas.microsoft.com/office/powerpoint/2010/main" val="215658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4C50-4016-40C2-867A-D3A2C892135A}"/>
              </a:ext>
            </a:extLst>
          </p:cNvPr>
          <p:cNvSpPr>
            <a:spLocks noGrp="1"/>
          </p:cNvSpPr>
          <p:nvPr>
            <p:ph type="title"/>
          </p:nvPr>
        </p:nvSpPr>
        <p:spPr/>
        <p:txBody>
          <a:bodyPr>
            <a:normAutofit/>
          </a:bodyPr>
          <a:lstStyle/>
          <a:p>
            <a:r>
              <a:rPr lang="en-US" dirty="0"/>
              <a:t>What are the Virtual Technologies are Blooming in Market?</a:t>
            </a:r>
            <a:endParaRPr lang="en-IN" dirty="0"/>
          </a:p>
        </p:txBody>
      </p:sp>
      <p:sp>
        <p:nvSpPr>
          <p:cNvPr id="3" name="Content Placeholder 2">
            <a:extLst>
              <a:ext uri="{FF2B5EF4-FFF2-40B4-BE49-F238E27FC236}">
                <a16:creationId xmlns:a16="http://schemas.microsoft.com/office/drawing/2014/main" id="{E6F89C50-2F48-4CFC-9967-A8D3E664E636}"/>
              </a:ext>
            </a:extLst>
          </p:cNvPr>
          <p:cNvSpPr>
            <a:spLocks noGrp="1"/>
          </p:cNvSpPr>
          <p:nvPr>
            <p:ph idx="1"/>
          </p:nvPr>
        </p:nvSpPr>
        <p:spPr/>
        <p:txBody>
          <a:bodyPr>
            <a:normAutofit fontScale="85000" lnSpcReduction="20000"/>
          </a:bodyPr>
          <a:lstStyle/>
          <a:p>
            <a:pPr algn="l">
              <a:buFont typeface="Wingdings" panose="05000000000000000000" pitchFamily="2" charset="2"/>
              <a:buChar char="Ø"/>
            </a:pPr>
            <a:r>
              <a:rPr lang="en-IN" b="0" i="0" dirty="0">
                <a:solidFill>
                  <a:srgbClr val="51565E"/>
                </a:solidFill>
                <a:effectLst/>
                <a:latin typeface="Roboto" panose="02000000000000000000" pitchFamily="2" charset="0"/>
              </a:rPr>
              <a:t>Artificial Intelligence and Machine Learning</a:t>
            </a:r>
          </a:p>
          <a:p>
            <a:pPr algn="l">
              <a:buFont typeface="Wingdings" panose="05000000000000000000" pitchFamily="2" charset="2"/>
              <a:buChar char="Ø"/>
            </a:pPr>
            <a:r>
              <a:rPr lang="en-IN" b="0" i="0" dirty="0">
                <a:solidFill>
                  <a:srgbClr val="51565E"/>
                </a:solidFill>
                <a:effectLst/>
                <a:latin typeface="Roboto" panose="02000000000000000000" pitchFamily="2" charset="0"/>
              </a:rPr>
              <a:t>Robotic Process Automation (RPA)</a:t>
            </a:r>
          </a:p>
          <a:p>
            <a:pPr algn="l">
              <a:buFont typeface="Wingdings" panose="05000000000000000000" pitchFamily="2" charset="2"/>
              <a:buChar char="Ø"/>
            </a:pPr>
            <a:r>
              <a:rPr lang="en-IN" b="0" i="0" dirty="0">
                <a:solidFill>
                  <a:srgbClr val="51565E"/>
                </a:solidFill>
                <a:effectLst/>
                <a:latin typeface="Roboto" panose="02000000000000000000" pitchFamily="2" charset="0"/>
              </a:rPr>
              <a:t>Edge Computing</a:t>
            </a:r>
          </a:p>
          <a:p>
            <a:pPr algn="l">
              <a:buFont typeface="Wingdings" panose="05000000000000000000" pitchFamily="2" charset="2"/>
              <a:buChar char="Ø"/>
            </a:pPr>
            <a:r>
              <a:rPr lang="en-IN" b="0" i="0" dirty="0">
                <a:solidFill>
                  <a:srgbClr val="51565E"/>
                </a:solidFill>
                <a:effectLst/>
                <a:latin typeface="Roboto" panose="02000000000000000000" pitchFamily="2" charset="0"/>
              </a:rPr>
              <a:t>Quantum Computing</a:t>
            </a:r>
          </a:p>
          <a:p>
            <a:pPr algn="l">
              <a:buFont typeface="Wingdings" panose="05000000000000000000" pitchFamily="2" charset="2"/>
              <a:buChar char="Ø"/>
            </a:pPr>
            <a:r>
              <a:rPr lang="en-IN" b="0" i="0" dirty="0">
                <a:solidFill>
                  <a:srgbClr val="51565E"/>
                </a:solidFill>
                <a:effectLst/>
                <a:latin typeface="Roboto" panose="02000000000000000000" pitchFamily="2" charset="0"/>
              </a:rPr>
              <a:t>Virtual Reality and Augmented Reality</a:t>
            </a:r>
          </a:p>
          <a:p>
            <a:pPr algn="l">
              <a:buFont typeface="Wingdings" panose="05000000000000000000" pitchFamily="2" charset="2"/>
              <a:buChar char="Ø"/>
            </a:pPr>
            <a:r>
              <a:rPr lang="en-IN" b="0" i="0" dirty="0">
                <a:solidFill>
                  <a:srgbClr val="51565E"/>
                </a:solidFill>
                <a:effectLst/>
                <a:latin typeface="Roboto" panose="02000000000000000000" pitchFamily="2" charset="0"/>
              </a:rPr>
              <a:t>Blockchain</a:t>
            </a:r>
          </a:p>
          <a:p>
            <a:pPr algn="l">
              <a:buFont typeface="Wingdings" panose="05000000000000000000" pitchFamily="2" charset="2"/>
              <a:buChar char="Ø"/>
            </a:pPr>
            <a:r>
              <a:rPr lang="en-IN" b="0" i="0" dirty="0">
                <a:solidFill>
                  <a:srgbClr val="51565E"/>
                </a:solidFill>
                <a:effectLst/>
                <a:latin typeface="Roboto" panose="02000000000000000000" pitchFamily="2" charset="0"/>
              </a:rPr>
              <a:t>Internet of Things (IoT)</a:t>
            </a:r>
          </a:p>
          <a:p>
            <a:pPr algn="l">
              <a:buFont typeface="Wingdings" panose="05000000000000000000" pitchFamily="2" charset="2"/>
              <a:buChar char="Ø"/>
            </a:pPr>
            <a:r>
              <a:rPr lang="en-IN" b="0" i="0" dirty="0">
                <a:solidFill>
                  <a:srgbClr val="51565E"/>
                </a:solidFill>
                <a:effectLst/>
                <a:latin typeface="Roboto" panose="02000000000000000000" pitchFamily="2" charset="0"/>
              </a:rPr>
              <a:t>5G</a:t>
            </a:r>
          </a:p>
          <a:p>
            <a:pPr algn="l">
              <a:buFont typeface="Wingdings" panose="05000000000000000000" pitchFamily="2" charset="2"/>
              <a:buChar char="Ø"/>
            </a:pPr>
            <a:r>
              <a:rPr lang="en-IN" b="0" i="0" dirty="0">
                <a:solidFill>
                  <a:srgbClr val="51565E"/>
                </a:solidFill>
                <a:effectLst/>
                <a:latin typeface="Roboto" panose="02000000000000000000" pitchFamily="2" charset="0"/>
              </a:rPr>
              <a:t>Cyber Security</a:t>
            </a:r>
          </a:p>
        </p:txBody>
      </p:sp>
    </p:spTree>
    <p:extLst>
      <p:ext uri="{BB962C8B-B14F-4D97-AF65-F5344CB8AC3E}">
        <p14:creationId xmlns:p14="http://schemas.microsoft.com/office/powerpoint/2010/main" val="355989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0926-840D-481C-A62C-9D44171E543B}"/>
              </a:ext>
            </a:extLst>
          </p:cNvPr>
          <p:cNvSpPr>
            <a:spLocks noGrp="1"/>
          </p:cNvSpPr>
          <p:nvPr>
            <p:ph type="title"/>
          </p:nvPr>
        </p:nvSpPr>
        <p:spPr/>
        <p:txBody>
          <a:bodyPr>
            <a:normAutofit/>
          </a:bodyPr>
          <a:lstStyle/>
          <a:p>
            <a:r>
              <a:rPr lang="en-US" dirty="0"/>
              <a:t>How the Virtual Technologies can help us to improve HEALTH, WORK and LIFE?</a:t>
            </a:r>
            <a:endParaRPr lang="en-IN" dirty="0"/>
          </a:p>
        </p:txBody>
      </p:sp>
      <p:graphicFrame>
        <p:nvGraphicFramePr>
          <p:cNvPr id="4" name="Content Placeholder 3">
            <a:extLst>
              <a:ext uri="{FF2B5EF4-FFF2-40B4-BE49-F238E27FC236}">
                <a16:creationId xmlns:a16="http://schemas.microsoft.com/office/drawing/2014/main" id="{9ADC1FA1-61E0-460B-96C1-1234595A9691}"/>
              </a:ext>
            </a:extLst>
          </p:cNvPr>
          <p:cNvGraphicFramePr>
            <a:graphicFrameLocks noGrp="1"/>
          </p:cNvGraphicFramePr>
          <p:nvPr>
            <p:ph idx="1"/>
            <p:extLst>
              <p:ext uri="{D42A27DB-BD31-4B8C-83A1-F6EECF244321}">
                <p14:modId xmlns:p14="http://schemas.microsoft.com/office/powerpoint/2010/main" val="139844090"/>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A9E4A8EE-D0FC-41A8-A8E6-0CF408927BDD}"/>
              </a:ext>
            </a:extLst>
          </p:cNvPr>
          <p:cNvSpPr txBox="1"/>
          <p:nvPr/>
        </p:nvSpPr>
        <p:spPr>
          <a:xfrm>
            <a:off x="7938656" y="4599709"/>
            <a:ext cx="2784764" cy="369332"/>
          </a:xfrm>
          <a:prstGeom prst="rect">
            <a:avLst/>
          </a:prstGeom>
          <a:noFill/>
        </p:spPr>
        <p:txBody>
          <a:bodyPr wrap="square" rtlCol="0">
            <a:spAutoFit/>
          </a:bodyPr>
          <a:lstStyle/>
          <a:p>
            <a:r>
              <a:rPr lang="en-US" b="1" dirty="0"/>
              <a:t>Virtual Reality, AI</a:t>
            </a:r>
          </a:p>
        </p:txBody>
      </p:sp>
      <p:sp>
        <p:nvSpPr>
          <p:cNvPr id="6" name="TextBox 5">
            <a:extLst>
              <a:ext uri="{FF2B5EF4-FFF2-40B4-BE49-F238E27FC236}">
                <a16:creationId xmlns:a16="http://schemas.microsoft.com/office/drawing/2014/main" id="{FECC120D-D3A0-4727-A060-447D4008100B}"/>
              </a:ext>
            </a:extLst>
          </p:cNvPr>
          <p:cNvSpPr txBox="1"/>
          <p:nvPr/>
        </p:nvSpPr>
        <p:spPr>
          <a:xfrm>
            <a:off x="6774874" y="2396836"/>
            <a:ext cx="2784764" cy="369332"/>
          </a:xfrm>
          <a:prstGeom prst="rect">
            <a:avLst/>
          </a:prstGeom>
          <a:noFill/>
        </p:spPr>
        <p:txBody>
          <a:bodyPr wrap="square" rtlCol="0">
            <a:spAutoFit/>
          </a:bodyPr>
          <a:lstStyle/>
          <a:p>
            <a:r>
              <a:rPr lang="en-US" b="1" dirty="0"/>
              <a:t>Virtual Reality, AI, IOT</a:t>
            </a:r>
          </a:p>
        </p:txBody>
      </p:sp>
      <p:sp>
        <p:nvSpPr>
          <p:cNvPr id="7" name="TextBox 6">
            <a:extLst>
              <a:ext uri="{FF2B5EF4-FFF2-40B4-BE49-F238E27FC236}">
                <a16:creationId xmlns:a16="http://schemas.microsoft.com/office/drawing/2014/main" id="{E58FABF3-7A76-4182-A2C4-820EED3727B4}"/>
              </a:ext>
            </a:extLst>
          </p:cNvPr>
          <p:cNvSpPr txBox="1"/>
          <p:nvPr/>
        </p:nvSpPr>
        <p:spPr>
          <a:xfrm>
            <a:off x="1620982" y="3803928"/>
            <a:ext cx="3602184" cy="646331"/>
          </a:xfrm>
          <a:prstGeom prst="rect">
            <a:avLst/>
          </a:prstGeom>
          <a:noFill/>
        </p:spPr>
        <p:txBody>
          <a:bodyPr wrap="square" rtlCol="0">
            <a:spAutoFit/>
          </a:bodyPr>
          <a:lstStyle/>
          <a:p>
            <a:r>
              <a:rPr lang="en-US" b="1" dirty="0"/>
              <a:t>Virtual Reality, AI, IOT, CYBER SECURITY</a:t>
            </a:r>
          </a:p>
        </p:txBody>
      </p:sp>
    </p:spTree>
    <p:extLst>
      <p:ext uri="{BB962C8B-B14F-4D97-AF65-F5344CB8AC3E}">
        <p14:creationId xmlns:p14="http://schemas.microsoft.com/office/powerpoint/2010/main" val="28858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E08B-430D-4CD3-A2D0-308ED9C28EEF}"/>
              </a:ext>
            </a:extLst>
          </p:cNvPr>
          <p:cNvSpPr>
            <a:spLocks noGrp="1"/>
          </p:cNvSpPr>
          <p:nvPr>
            <p:ph type="title"/>
          </p:nvPr>
        </p:nvSpPr>
        <p:spPr/>
        <p:txBody>
          <a:bodyPr/>
          <a:lstStyle/>
          <a:p>
            <a:r>
              <a:rPr lang="en-US" dirty="0"/>
              <a:t>Upper-hand and downside of the VIRTUAL TRIO</a:t>
            </a:r>
            <a:endParaRPr lang="en-IN" dirty="0"/>
          </a:p>
        </p:txBody>
      </p:sp>
      <p:sp>
        <p:nvSpPr>
          <p:cNvPr id="3" name="Content Placeholder 2">
            <a:extLst>
              <a:ext uri="{FF2B5EF4-FFF2-40B4-BE49-F238E27FC236}">
                <a16:creationId xmlns:a16="http://schemas.microsoft.com/office/drawing/2014/main" id="{C42DAA3F-CD5E-4B3E-8A15-FBF4004AD6FE}"/>
              </a:ext>
            </a:extLst>
          </p:cNvPr>
          <p:cNvSpPr>
            <a:spLocks noGrp="1"/>
          </p:cNvSpPr>
          <p:nvPr>
            <p:ph idx="1"/>
          </p:nvPr>
        </p:nvSpPr>
        <p:spPr/>
        <p:txBody>
          <a:bodyPr>
            <a:normAutofit fontScale="92500" lnSpcReduction="10000"/>
          </a:bodyPr>
          <a:lstStyle/>
          <a:p>
            <a:r>
              <a:rPr lang="en-US" dirty="0"/>
              <a:t>Upper Hand :</a:t>
            </a:r>
          </a:p>
          <a:p>
            <a:r>
              <a:rPr lang="en-US" dirty="0"/>
              <a:t>- We can balance HEALTH, LIFE and WORK</a:t>
            </a:r>
          </a:p>
          <a:p>
            <a:r>
              <a:rPr lang="en-US" dirty="0"/>
              <a:t>- Anytime anywhere we can make our presence</a:t>
            </a:r>
          </a:p>
          <a:p>
            <a:r>
              <a:rPr lang="en-US" dirty="0"/>
              <a:t>- Social circle will get improve</a:t>
            </a:r>
          </a:p>
          <a:p>
            <a:r>
              <a:rPr lang="en-US" dirty="0"/>
              <a:t>Downside:</a:t>
            </a:r>
          </a:p>
          <a:p>
            <a:r>
              <a:rPr lang="en-US" dirty="0"/>
              <a:t>- Cost wise it is high</a:t>
            </a:r>
          </a:p>
          <a:p>
            <a:r>
              <a:rPr lang="en-US" dirty="0"/>
              <a:t>- Easily misuse the technology</a:t>
            </a:r>
          </a:p>
          <a:p>
            <a:r>
              <a:rPr lang="en-US" dirty="0"/>
              <a:t>- Space setup </a:t>
            </a:r>
          </a:p>
        </p:txBody>
      </p:sp>
    </p:spTree>
    <p:extLst>
      <p:ext uri="{BB962C8B-B14F-4D97-AF65-F5344CB8AC3E}">
        <p14:creationId xmlns:p14="http://schemas.microsoft.com/office/powerpoint/2010/main" val="80891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C117E0-39E0-4515-BFBA-63D6B3BD1102}"/>
              </a:ext>
            </a:extLst>
          </p:cNvPr>
          <p:cNvSpPr>
            <a:spLocks noGrp="1"/>
          </p:cNvSpPr>
          <p:nvPr>
            <p:ph type="title"/>
          </p:nvPr>
        </p:nvSpPr>
        <p:spPr/>
        <p:txBody>
          <a:bodyPr/>
          <a:lstStyle/>
          <a:p>
            <a:pPr algn="ctr"/>
            <a:r>
              <a:rPr lang="en-US" dirty="0"/>
              <a:t>Thank You</a:t>
            </a:r>
            <a:endParaRPr lang="en-IN" dirty="0"/>
          </a:p>
        </p:txBody>
      </p:sp>
    </p:spTree>
    <p:extLst>
      <p:ext uri="{BB962C8B-B14F-4D97-AF65-F5344CB8AC3E}">
        <p14:creationId xmlns:p14="http://schemas.microsoft.com/office/powerpoint/2010/main" val="315853058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{31561AE2-9BA4-48F7-A180-98B507682B58}tf11437505_win32</Template>
  <TotalTime>41</TotalTime>
  <Words>311</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Georgia Pro Cond Light</vt:lpstr>
      <vt:lpstr>Inter</vt:lpstr>
      <vt:lpstr>Roboto</vt:lpstr>
      <vt:lpstr>Speak Pro</vt:lpstr>
      <vt:lpstr>Wingdings</vt:lpstr>
      <vt:lpstr>RetrospectVTI</vt:lpstr>
      <vt:lpstr>Bridging the Virtual Trio: Health, Work and Life</vt:lpstr>
      <vt:lpstr>Contents</vt:lpstr>
      <vt:lpstr> Why we are Bridging to VIRTUAL TRIO?</vt:lpstr>
      <vt:lpstr>What are the Virtual Technologies are Blooming in Market?</vt:lpstr>
      <vt:lpstr>How the Virtual Technologies can help us to improve HEALTH, WORK and LIFE?</vt:lpstr>
      <vt:lpstr>Upper-hand and downside of the VIRTUAL TRIO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Bridging the Virtual Trio: Health, Work and Life</dc:title>
  <dc:creator>Vigneshwari Ravindran</dc:creator>
  <cp:lastModifiedBy>Vigneshwari Ravindran</cp:lastModifiedBy>
  <cp:revision>1</cp:revision>
  <dcterms:created xsi:type="dcterms:W3CDTF">2022-04-09T13:42:24Z</dcterms:created>
  <dcterms:modified xsi:type="dcterms:W3CDTF">2022-04-09T14:23:43Z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