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q=ada%20boosting%20regression%20IMAGE&amp;imgurl=https://www.kdnuggets.com/wp-content/uploads/arya_implementing_adaboost_scikitlearn_1.png&amp;imgrefurl=https://www.kdnuggets.com/2022/10/implementing-adaboost-scikitlearn.html&amp;docid=6lOIBwN90BiwMM&amp;tbnid=z6fmy2hymYHZnM&amp;vet=12ahUKEwi1w-ftzp2NAxUEcPUHHZ7PHQwQM3oFCIEBEAA..i&amp;w=1554&amp;h=918&amp;hcb=2&amp;ved=2ahUKEwi1w-ftzp2NAxUEcPUHHZ7PHQwQM3oFCIEBEAA" TargetMode="External"/><Relationship Id="rId2" Type="http://schemas.openxmlformats.org/officeDocument/2006/relationships/hyperlink" Target="https://www.analyticsvidhya.com/blog/2021/09/adaboost-algorithm-a-complete-guide-for-beginner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m/imgres?q=ada%20boosting%20regression%20IMAGE&amp;imgurl=https://www.researchgate.net/publication/335879318/figure/fig3/AS:804502970044416@1568819863623/AdaBoost-Regression-19.jpg&amp;imgrefurl=https://www.researchgate.net/figure/AdaBoost-Regression-19_fig3_335879318&amp;docid=ejLEYs-nhAP09M&amp;tbnid=Zm6_BJ4MZGsiDM&amp;vet=12ahUKEwi1w-ftzp2NAxUEcPUHHZ7PHQwQM3oECBgQAA..i&amp;w=543&amp;h=386&amp;hcb=2&amp;ved=2ahUKEwi1w-ftzp2NAxUEcPUHHZ7PHQwQM3oECBgQAA" TargetMode="External"/><Relationship Id="rId4" Type="http://schemas.openxmlformats.org/officeDocument/2006/relationships/hyperlink" Target="https://www.kdnuggets.com/2022/10/implementing-adaboost-scikitlearn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Comparative Analysis of Boosting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 err="1"/>
              <a:t>AdaBoost</a:t>
            </a:r>
            <a:r>
              <a:rPr dirty="0"/>
              <a:t>, </a:t>
            </a:r>
            <a:r>
              <a:rPr dirty="0" err="1"/>
              <a:t>XGBoost</a:t>
            </a:r>
            <a:r>
              <a:rPr dirty="0"/>
              <a:t>, </a:t>
            </a:r>
            <a:r>
              <a:rPr dirty="0" err="1"/>
              <a:t>LightGBM</a:t>
            </a:r>
            <a:endParaRPr dirty="0"/>
          </a:p>
          <a:p>
            <a:r>
              <a:rPr dirty="0"/>
              <a:t>Presented by: </a:t>
            </a:r>
            <a:r>
              <a:rPr dirty="0" smtClean="0"/>
              <a:t>[</a:t>
            </a:r>
            <a:r>
              <a:rPr lang="en-US" dirty="0" err="1" smtClean="0"/>
              <a:t>Vigneshwari.T</a:t>
            </a:r>
            <a:r>
              <a:rPr dirty="0" smtClean="0"/>
              <a:t>]</a:t>
            </a:r>
            <a:endParaRPr dirty="0"/>
          </a:p>
          <a:p>
            <a:r>
              <a:rPr dirty="0"/>
              <a:t>Date: May 12,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Pros:</a:t>
            </a:r>
          </a:p>
          <a:p>
            <a:r>
              <a:t>• Very fast</a:t>
            </a:r>
          </a:p>
          <a:p>
            <a:r>
              <a:t>• Efficient memory use</a:t>
            </a:r>
          </a:p>
          <a:p>
            <a:r>
              <a:t>• Supports categorical features</a:t>
            </a:r>
          </a:p>
          <a:p>
            <a:endParaRPr/>
          </a:p>
          <a:p>
            <a:r>
              <a:t>Cons:</a:t>
            </a:r>
          </a:p>
          <a:p>
            <a:r>
              <a:t>• Can overfit small data</a:t>
            </a:r>
          </a:p>
          <a:p>
            <a:r>
              <a:t>• Harder to interpret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LightGBM – Pros &amp; Cons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E-commerce personalization</a:t>
            </a:r>
          </a:p>
          <a:p>
            <a:r>
              <a:t>• Large-scale financial modeling</a:t>
            </a:r>
          </a:p>
          <a:p>
            <a:r>
              <a:t>• Health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LightGBM – Real-World Applications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AdaBoost: Simple, slower</a:t>
            </a:r>
          </a:p>
          <a:p>
            <a:r>
              <a:t>XGBoost: Accurate, scalable</a:t>
            </a:r>
          </a:p>
          <a:p>
            <a:r>
              <a:t>LightGBM: Fastest, good for big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Comparative Summary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Choose AdaBoost for simplicity</a:t>
            </a:r>
          </a:p>
          <a:p>
            <a:r>
              <a:t>• Use XGBoost for high accuracy</a:t>
            </a:r>
          </a:p>
          <a:p>
            <a:r>
              <a:t>• Pick LightGBM for large, complex datasets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1" y="2871787"/>
            <a:ext cx="8515351" cy="205740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cs typeface="72 Black" pitchFamily="34" charset="0"/>
              </a:rPr>
              <a:t>THANK YOU</a:t>
            </a:r>
            <a:endParaRPr b="1" dirty="0">
              <a:solidFill>
                <a:schemeClr val="tx1"/>
              </a:solidFill>
              <a:cs typeface="72 Black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Ensemble learning combining weak learners</a:t>
            </a:r>
          </a:p>
          <a:p>
            <a:r>
              <a:t>• Boosting improves accuracy and robustness</a:t>
            </a:r>
          </a:p>
          <a:p>
            <a:r>
              <a:t>• Focus: AdaBoost, XGBoost, LightGBM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Introduction to Boosting Algorithms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Adaptive Boosting</a:t>
            </a:r>
          </a:p>
          <a:p>
            <a:r>
              <a:rPr dirty="0"/>
              <a:t>• Uses decision stumps</a:t>
            </a:r>
          </a:p>
          <a:p>
            <a:r>
              <a:rPr dirty="0"/>
              <a:t>• Focuses on misclassified samples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AdaBoost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465" y="4057650"/>
            <a:ext cx="3349472" cy="25413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193" y="2664884"/>
            <a:ext cx="3442758" cy="3350154"/>
          </a:xfrm>
        </p:spPr>
        <p:txBody>
          <a:bodyPr>
            <a:normAutofit lnSpcReduction="10000"/>
          </a:bodyPr>
          <a:lstStyle/>
          <a:p>
            <a:r>
              <a:rPr dirty="0"/>
              <a:t>Pros:</a:t>
            </a:r>
          </a:p>
          <a:p>
            <a:r>
              <a:rPr dirty="0"/>
              <a:t>• Simple</a:t>
            </a:r>
          </a:p>
          <a:p>
            <a:r>
              <a:rPr dirty="0"/>
              <a:t>• Less </a:t>
            </a:r>
            <a:r>
              <a:rPr dirty="0" err="1"/>
              <a:t>overfitting</a:t>
            </a:r>
            <a:endParaRPr dirty="0"/>
          </a:p>
          <a:p>
            <a:r>
              <a:rPr dirty="0"/>
              <a:t>• Good for small data</a:t>
            </a:r>
          </a:p>
          <a:p>
            <a:endParaRPr dirty="0"/>
          </a:p>
          <a:p>
            <a:r>
              <a:rPr dirty="0"/>
              <a:t>Cons:</a:t>
            </a:r>
          </a:p>
          <a:p>
            <a:r>
              <a:rPr dirty="0"/>
              <a:t>• Sensitive to noise</a:t>
            </a:r>
          </a:p>
          <a:p>
            <a:r>
              <a:rPr dirty="0"/>
              <a:t>• Slower on big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AdaBoost – Pros &amp; Cons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Arial" pitchFamily="34" charset="0"/>
                <a:cs typeface="Arial" pitchFamily="34" charset="0"/>
                <a:hlinkClick r:id="rId2"/>
              </a:rPr>
              <a:t>How to Implement the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474747"/>
                </a:solidFill>
                <a:effectLst/>
                <a:latin typeface="Arial" pitchFamily="34" charset="0"/>
                <a:cs typeface="Arial" pitchFamily="34" charset="0"/>
                <a:hlinkClick r:id="rId2"/>
              </a:rPr>
              <a:t>AdaBoost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474747"/>
                </a:solidFill>
                <a:effectLst/>
                <a:latin typeface="Arial" pitchFamily="34" charset="0"/>
                <a:cs typeface="Arial" pitchFamily="34" charset="0"/>
                <a:hlinkClick r:id="rId2"/>
              </a:rPr>
              <a:t> Algorithm?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1F1F1F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1A0DAB"/>
                </a:solidFill>
                <a:effectLst/>
                <a:latin typeface="Arial" pitchFamily="34" charset="0"/>
                <a:cs typeface="Arial" pitchFamily="34" charset="0"/>
                <a:hlinkClick r:id="rId3"/>
              </a:rPr>
              <a:t>  </a:t>
            </a:r>
            <a:r>
              <a:rPr kumimoji="0" lang="en-US" sz="10300" b="0" i="0" u="none" strike="noStrike" cap="none" normalizeH="0" baseline="0" dirty="0" smtClean="0">
                <a:ln>
                  <a:noFill/>
                </a:ln>
                <a:solidFill>
                  <a:srgbClr val="1A0DAB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r>
              <a:rPr kumimoji="0" lang="en-US" sz="1500" b="0" i="0" u="none" strike="noStrike" cap="none" normalizeH="0" baseline="0" dirty="0" smtClean="0">
                <a:ln>
                  <a:noFill/>
                </a:ln>
                <a:solidFill>
                  <a:srgbClr val="1A0DAB"/>
                </a:solidFill>
                <a:effectLst/>
                <a:latin typeface="Arial" pitchFamily="34" charset="0"/>
                <a:cs typeface="Arial" pitchFamily="34" charset="0"/>
              </a:rPr>
              <a:t>                                    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dirty="0" smtClean="0">
              <a:ln>
                <a:noFill/>
              </a:ln>
              <a:solidFill>
                <a:srgbClr val="1F1F1F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AutoShape 2" descr="Implementing Adaboost in Scikit-learn ...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52388" y="152400"/>
            <a:ext cx="2781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3" descr="data:image/png;base64,iVBORw0KGgoAAAANSUhEUgAAABAAAAAQCAMAAAAoLQ9TAAAAY1BMVEX9yjEAAACRcxu9lySNcRr1xC/tvS3ywS5lUBIfGAR6YRYMCQAFAwBvWBPltyxhTBEaFAOefh5NPQ2nhR8nHgbdsCpAMwqtiiAUDwLTqChXRQ81KgiIbBlENgwrIgcYEgNyWxVx3nNDAAAAeklEQVQYlU2PiQ6DMAxDE6DAuKGDwS74/6/ERqiNpabuixylkkKlQo8MrqqFSvBuWifS9RrAQDNqAFMu4hi9weBx+WcEbSEyLxrAylppAB0G5Ff/BtSrNqC4YgZsOO5tQPJh/Rqwjth7+0Wgf6b8HoEenG1Wx2doskZP7i4D0A8PBz8AAAAASUVORK5CYII=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28575" y="1722438"/>
            <a:ext cx="1143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5" descr="AdaBoost Regression [19] | Download ...">
            <a:hlinkClick r:id="rId5"/>
          </p:cNvPr>
          <p:cNvSpPr>
            <a:spLocks noChangeAspect="1" noChangeArrowheads="1"/>
          </p:cNvSpPr>
          <p:nvPr/>
        </p:nvSpPr>
        <p:spPr bwMode="auto">
          <a:xfrm>
            <a:off x="52388" y="0"/>
            <a:ext cx="25336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Retail Sales Prediction</a:t>
            </a:r>
          </a:p>
          <a:p>
            <a:r>
              <a:t>• Medical Diagnosis</a:t>
            </a:r>
          </a:p>
          <a:p>
            <a:r>
              <a:t>• Credit Risk Evaluation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AdaBoost – Real-World Applications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Extreme Gradient Boosting</a:t>
            </a:r>
          </a:p>
          <a:p>
            <a:r>
              <a:t>• Regularization, parallelization</a:t>
            </a:r>
          </a:p>
          <a:p>
            <a:r>
              <a:t>• Handles missing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XGBoost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4016727"/>
            <a:ext cx="4900614" cy="23660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Pros:</a:t>
            </a:r>
          </a:p>
          <a:p>
            <a:r>
              <a:t>• Accurate</a:t>
            </a:r>
          </a:p>
          <a:p>
            <a:r>
              <a:t>• Handles missing data</a:t>
            </a:r>
          </a:p>
          <a:p>
            <a:r>
              <a:t>• Fast</a:t>
            </a:r>
          </a:p>
          <a:p>
            <a:endParaRPr/>
          </a:p>
          <a:p>
            <a:r>
              <a:t>Cons:</a:t>
            </a:r>
          </a:p>
          <a:p>
            <a:r>
              <a:t>• Complex tuning</a:t>
            </a:r>
          </a:p>
          <a:p>
            <a:r>
              <a:t>• Can overfit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XGBoost – Pros &amp; Cons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Fraud Detection</a:t>
            </a:r>
          </a:p>
          <a:p>
            <a:r>
              <a:t>• Customer Churn Prediction</a:t>
            </a:r>
          </a:p>
          <a:p>
            <a:r>
              <a:t>• Search Ranking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XGBoost – Real-World Applications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Light Gradient Boosting</a:t>
            </a:r>
          </a:p>
          <a:p>
            <a:r>
              <a:t>• Leaf-wise tree growth</a:t>
            </a:r>
          </a:p>
          <a:p>
            <a:r>
              <a:t>• Histogram optimization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LightGBM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044" y="2800349"/>
            <a:ext cx="3539755" cy="355758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367</TotalTime>
  <Words>260</Words>
  <Application>Microsoft Office PowerPoint</Application>
  <PresentationFormat>On-screen Show (4:3)</PresentationFormat>
  <Paragraphs>77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Waveform</vt:lpstr>
      <vt:lpstr>Comparative Analysis of Boosting Algorithms</vt:lpstr>
      <vt:lpstr>Introduction to Boosting Algorithms</vt:lpstr>
      <vt:lpstr>AdaBoost Overview</vt:lpstr>
      <vt:lpstr>AdaBoost – Pros &amp; Cons</vt:lpstr>
      <vt:lpstr>AdaBoost – Real-World Applications</vt:lpstr>
      <vt:lpstr>XGBoost Overview</vt:lpstr>
      <vt:lpstr>XGBoost – Pros &amp; Cons</vt:lpstr>
      <vt:lpstr>XGBoost – Real-World Applications</vt:lpstr>
      <vt:lpstr>LightGBM Overview</vt:lpstr>
      <vt:lpstr>LightGBM – Pros &amp; Cons</vt:lpstr>
      <vt:lpstr>LightGBM – Real-World Applications</vt:lpstr>
      <vt:lpstr>Comparative Summary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Analysis of Boosting Algorithms</dc:title>
  <dc:subject/>
  <dc:creator/>
  <cp:keywords/>
  <dc:description>generated using python-pptx</dc:description>
  <cp:lastModifiedBy>HP</cp:lastModifiedBy>
  <cp:revision>7</cp:revision>
  <dcterms:created xsi:type="dcterms:W3CDTF">2013-01-27T09:14:16Z</dcterms:created>
  <dcterms:modified xsi:type="dcterms:W3CDTF">2025-05-12T15:58:52Z</dcterms:modified>
  <cp:category/>
</cp:coreProperties>
</file>