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52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466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0977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3267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6357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4720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8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7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912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17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23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986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968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567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106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71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851640"/>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err="1">
                <a:latin typeface="Arial Rounded MT Bold" panose="020F0704030504030204" pitchFamily="34" charset="0"/>
              </a:rPr>
              <a:t>Vigneshwari.d</a:t>
            </a:r>
            <a:endParaRPr lang="en-US" sz="2800" dirty="0">
              <a:latin typeface="Arial Rounded MT Bold" panose="020F0704030504030204" pitchFamily="34" charset="0"/>
            </a:endParaRP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1" name="Content Placeholder 10">
            <a:extLst>
              <a:ext uri="{FF2B5EF4-FFF2-40B4-BE49-F238E27FC236}">
                <a16:creationId xmlns:a16="http://schemas.microsoft.com/office/drawing/2014/main" id="{855E96FE-6603-7AB8-5501-936315586375}"/>
              </a:ext>
            </a:extLst>
          </p:cNvPr>
          <p:cNvPicPr>
            <a:picLocks noGrp="1" noChangeAspect="1"/>
          </p:cNvPicPr>
          <p:nvPr>
            <p:ph sz="half" idx="1"/>
          </p:nvPr>
        </p:nvPicPr>
        <p:blipFill>
          <a:blip r:embed="rId2"/>
          <a:stretch>
            <a:fillRect/>
          </a:stretch>
        </p:blipFill>
        <p:spPr>
          <a:xfrm>
            <a:off x="1155700" y="3130900"/>
            <a:ext cx="4824413" cy="2361499"/>
          </a:xfrm>
        </p:spPr>
      </p:pic>
      <p:pic>
        <p:nvPicPr>
          <p:cNvPr id="16" name="Content Placeholder 15">
            <a:extLst>
              <a:ext uri="{FF2B5EF4-FFF2-40B4-BE49-F238E27FC236}">
                <a16:creationId xmlns:a16="http://schemas.microsoft.com/office/drawing/2014/main" id="{802D8574-1CD5-5F63-72FA-A087D0C619D5}"/>
              </a:ext>
            </a:extLst>
          </p:cNvPr>
          <p:cNvPicPr>
            <a:picLocks noGrp="1" noChangeAspect="1"/>
          </p:cNvPicPr>
          <p:nvPr>
            <p:ph sz="half" idx="2"/>
          </p:nvPr>
        </p:nvPicPr>
        <p:blipFill>
          <a:blip r:embed="rId3"/>
          <a:stretch>
            <a:fillRect/>
          </a:stretch>
        </p:blipFill>
        <p:spPr>
          <a:xfrm>
            <a:off x="6208713" y="3084294"/>
            <a:ext cx="4824412" cy="2454711"/>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68</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 Boardroom</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12</cp:revision>
  <dcterms:created xsi:type="dcterms:W3CDTF">2024-04-03T00:18:32Z</dcterms:created>
  <dcterms:modified xsi:type="dcterms:W3CDTF">2024-04-04T15:12:39Z</dcterms:modified>
</cp:coreProperties>
</file>