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VIGNESHWARI 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:312214504/6AE0DBC0F46361DBEF84310D7E6E3FA3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593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73</cp:revision>
  <dcterms:created xsi:type="dcterms:W3CDTF">2024-03-29T15:07:22Z</dcterms:created>
  <dcterms:modified xsi:type="dcterms:W3CDTF">2024-08-31T11:03:26Z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