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E7E8-CC4B-4667-8844-C2B2D412DEC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4CB97-043B-4721-B2D0-82FA779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2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CB97-043B-4721-B2D0-82FA779A62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57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9A64BB-01FB-42B1-A4E8-EDF4AD85636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170F4D3-01CF-4D80-821C-2CE66085B92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mongodb.com/cloud/atla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6"/>
            <a:ext cx="7330008" cy="100811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>project on</a:t>
            </a:r>
            <a:br>
              <a:rPr lang="en-US" u="sng" dirty="0" smtClean="0"/>
            </a:br>
            <a:r>
              <a:rPr lang="en-US" u="sng" dirty="0" smtClean="0"/>
              <a:t>Book store using </a:t>
            </a:r>
            <a:r>
              <a:rPr lang="en-US" u="sng" dirty="0" err="1" smtClean="0"/>
              <a:t>mongoDb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7272808" cy="2425824"/>
          </a:xfrm>
        </p:spPr>
        <p:txBody>
          <a:bodyPr>
            <a:no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 By Team </a:t>
            </a:r>
            <a:r>
              <a:rPr lang="en-US" sz="2800" u="sng" dirty="0">
                <a:solidFill>
                  <a:schemeClr val="tx1"/>
                </a:solidFill>
              </a:rPr>
              <a:t>M</a:t>
            </a:r>
            <a:r>
              <a:rPr lang="en-US" sz="2800" u="sng" dirty="0" smtClean="0">
                <a:solidFill>
                  <a:schemeClr val="tx1"/>
                </a:solidFill>
              </a:rPr>
              <a:t>embers Name :</a:t>
            </a:r>
          </a:p>
          <a:p>
            <a:endParaRPr lang="en-US" sz="2800" u="sng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45768" y="4221088"/>
            <a:ext cx="524671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Venkatanrayana</a:t>
            </a:r>
            <a:r>
              <a:rPr lang="en-US" dirty="0" smtClean="0">
                <a:solidFill>
                  <a:schemeClr val="tx1"/>
                </a:solidFill>
              </a:rPr>
              <a:t> G.V-311421205102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Vigneshwaran</a:t>
            </a:r>
            <a:r>
              <a:rPr lang="en-US" dirty="0" smtClean="0">
                <a:solidFill>
                  <a:schemeClr val="tx1"/>
                </a:solidFill>
              </a:rPr>
              <a:t> S-311421205103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 </a:t>
            </a:r>
            <a:r>
              <a:rPr lang="en-US" dirty="0" err="1" smtClean="0">
                <a:solidFill>
                  <a:schemeClr val="tx1"/>
                </a:solidFill>
              </a:rPr>
              <a:t>Rohid</a:t>
            </a:r>
            <a:r>
              <a:rPr lang="en-US" dirty="0" smtClean="0">
                <a:solidFill>
                  <a:schemeClr val="tx1"/>
                </a:solidFill>
              </a:rPr>
              <a:t> F-311421205075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Vishwa</a:t>
            </a:r>
            <a:r>
              <a:rPr lang="en-US" dirty="0" smtClean="0">
                <a:solidFill>
                  <a:schemeClr val="tx1"/>
                </a:solidFill>
              </a:rPr>
              <a:t> L-311421205106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76672"/>
            <a:ext cx="896448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express = require('express');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require('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');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mongoose = require('mongoose'); require('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dotenv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').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config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app = express();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app.use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app.use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express.json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()); //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MongoDB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connection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mongoose.connect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process.env.MONGO_URI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useNewUrlParser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 true,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useUnifiedTopology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 true }) .then(() =&gt; console.log('Connected to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MongoDB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')) .catch(err =&gt; console.log('Error connecting to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MongoDB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:', err));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app.get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('/',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res) =&gt;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res.send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('Hello from Express!'); });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PORT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process.env.PORT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|| 5000;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app.listen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(PORT, () =&gt; { console.log(`Server is running on port ${PORT}`); });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env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file in the root of your project for environment variables (e.g.,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MongoDB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URI):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makefile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MONGO_URI=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your_mongodb_connection_string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with Mongoose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Mongoose is an ODM (Object Data Modeling) library 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en-US" dirty="0">
                <a:latin typeface="Arial" pitchFamily="34" charset="0"/>
                <a:cs typeface="Arial" pitchFamily="34" charset="0"/>
              </a:rPr>
              <a:t> and Node.js.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Set up a basic schema/model: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js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mongoose = require('mongoose');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userSchema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new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mongoose.Schema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({ name: { type: String, required: true }, email: { type: String, required: true, unique: true }, });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User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mongoose.model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('User',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userSchema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module.exports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User;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520" y="439007"/>
            <a:ext cx="84969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4. Connecting Frontend to Backend: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Once both the frontend (React) and backend (Express) are set up, you can connect them using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RESTful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APIs. For example, use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fetch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Axios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in React to make requests to your Express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Example of fetching data from Express backend: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js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 a React component: import {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useState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useEffect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 from 'react'; function App()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{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[message,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setMessage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useState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('');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useEffect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(() =&gt; { fetch('http://localhost:5000/') .then(response =&gt;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response.text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())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then(data =&gt;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setMessage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(data)); }, []);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return ( &lt;div&gt; &lt;h1&gt;{message}&lt;/h1&gt; &lt;/div&gt; 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export default App;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21" descr="How to Connect Front End and Backend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7" y="4653136"/>
            <a:ext cx="449637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76672"/>
            <a:ext cx="7452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 smtClean="0">
                <a:latin typeface="Arial Black" pitchFamily="34" charset="0"/>
              </a:rPr>
              <a:t>Project</a:t>
            </a:r>
            <a:r>
              <a:rPr lang="en-US" sz="3200" dirty="0" smtClean="0">
                <a:latin typeface="Arial Black" pitchFamily="34" charset="0"/>
              </a:rPr>
              <a:t> </a:t>
            </a:r>
            <a:r>
              <a:rPr lang="en-US" sz="3200" u="sng" dirty="0" smtClean="0">
                <a:latin typeface="Arial Black" pitchFamily="34" charset="0"/>
              </a:rPr>
              <a:t>structure</a:t>
            </a:r>
            <a:r>
              <a:rPr lang="en-US" sz="3200" dirty="0" smtClean="0">
                <a:latin typeface="Arial Black" pitchFamily="34" charset="0"/>
              </a:rPr>
              <a:t>:</a:t>
            </a:r>
            <a:endParaRPr lang="en-IN" sz="3200" dirty="0" smtClean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15868"/>
            <a:ext cx="8640960" cy="49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20688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>
                <a:latin typeface="Arial Black" pitchFamily="34" charset="0"/>
              </a:rPr>
              <a:t>Project Implementation and Execution </a:t>
            </a:r>
            <a:endParaRPr lang="en-US" dirty="0" smtClean="0">
              <a:latin typeface="Arial Black" pitchFamily="34" charset="0"/>
            </a:endParaRPr>
          </a:p>
          <a:p>
            <a:endParaRPr lang="en-US" dirty="0" smtClean="0"/>
          </a:p>
          <a:p>
            <a:r>
              <a:rPr lang="en-US" dirty="0"/>
              <a:t>The backend is built with Node.js and Express.js. Each route handles specific API </a:t>
            </a:r>
            <a:endParaRPr lang="en-US" dirty="0" smtClean="0"/>
          </a:p>
          <a:p>
            <a:r>
              <a:rPr lang="en-US" dirty="0"/>
              <a:t>requests such as retrieving books, adding books to the cart, and placing orders. </a:t>
            </a:r>
            <a:endParaRPr lang="en-US" dirty="0" smtClean="0"/>
          </a:p>
          <a:p>
            <a:r>
              <a:rPr lang="en-US" dirty="0" err="1"/>
              <a:t>MongoDB</a:t>
            </a:r>
            <a:r>
              <a:rPr lang="en-US" dirty="0"/>
              <a:t> is used to store and query data about books, users, and orders.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frontend is a simple HTML/CSS/JavaScript interface that interacts with the </a:t>
            </a:r>
            <a:endParaRPr lang="en-US" dirty="0" smtClean="0"/>
          </a:p>
          <a:p>
            <a:r>
              <a:rPr lang="en-US" dirty="0"/>
              <a:t>backend API to display books and handle the user flow (e.g., adding books to cart, </a:t>
            </a:r>
            <a:endParaRPr lang="en-US" dirty="0" smtClean="0"/>
          </a:p>
          <a:p>
            <a:r>
              <a:rPr lang="en-US" dirty="0"/>
              <a:t>user login).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4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88640"/>
            <a:ext cx="3968325" cy="2232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4" y="2780928"/>
            <a:ext cx="3938241" cy="2075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93" y="2621299"/>
            <a:ext cx="4216895" cy="2222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50" y="210322"/>
            <a:ext cx="3920703" cy="20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332656"/>
            <a:ext cx="4320479" cy="2277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90769"/>
            <a:ext cx="4099966" cy="2161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17052"/>
            <a:ext cx="4104456" cy="21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 Black" pitchFamily="34" charset="0"/>
              </a:rPr>
              <a:t>Conclusion:</a:t>
            </a:r>
          </a:p>
          <a:p>
            <a:endParaRPr lang="en-US" dirty="0" smtClean="0">
              <a:latin typeface="Arial Black" pitchFamily="34" charset="0"/>
            </a:endParaRPr>
          </a:p>
          <a:p>
            <a:r>
              <a:rPr lang="en-US" dirty="0" smtClean="0"/>
              <a:t>The </a:t>
            </a:r>
            <a:r>
              <a:rPr lang="en-US" dirty="0"/>
              <a:t>Book Store application demonstrates how a simple ecommerce platform can be </a:t>
            </a:r>
            <a:endParaRPr lang="en-US" dirty="0" smtClean="0"/>
          </a:p>
          <a:p>
            <a:r>
              <a:rPr lang="en-US" dirty="0"/>
              <a:t>built using </a:t>
            </a:r>
            <a:r>
              <a:rPr lang="en-US" dirty="0" err="1"/>
              <a:t>MongoDB</a:t>
            </a:r>
            <a:r>
              <a:rPr lang="en-US" dirty="0"/>
              <a:t> for storing and retrieving data. This architecture allows for </a:t>
            </a:r>
            <a:endParaRPr lang="en-US" dirty="0" smtClean="0"/>
          </a:p>
          <a:p>
            <a:r>
              <a:rPr lang="en-US" dirty="0"/>
              <a:t>flexibility and scalability as the system grows. By using </a:t>
            </a:r>
            <a:r>
              <a:rPr lang="en-US" dirty="0" err="1"/>
              <a:t>MongoDB's</a:t>
            </a:r>
            <a:r>
              <a:rPr lang="en-US" dirty="0"/>
              <a:t> </a:t>
            </a:r>
            <a:r>
              <a:rPr lang="en-US" dirty="0" err="1"/>
              <a:t>documentbased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structure</a:t>
            </a:r>
            <a:r>
              <a:rPr lang="en-US" dirty="0"/>
              <a:t>, we can efficiently manage book data, user profiles, and orders. This </a:t>
            </a:r>
            <a:endParaRPr lang="en-US" dirty="0" smtClean="0"/>
          </a:p>
          <a:p>
            <a:r>
              <a:rPr lang="en-US" dirty="0"/>
              <a:t>project highlights the power of </a:t>
            </a:r>
            <a:r>
              <a:rPr lang="en-US" dirty="0" err="1"/>
              <a:t>NoSQL</a:t>
            </a:r>
            <a:r>
              <a:rPr lang="en-US" dirty="0"/>
              <a:t> databases for </a:t>
            </a:r>
            <a:r>
              <a:rPr lang="en-US" dirty="0" err="1"/>
              <a:t>realworld</a:t>
            </a:r>
            <a:r>
              <a:rPr lang="en-US" dirty="0"/>
              <a:t> applications that </a:t>
            </a:r>
            <a:endParaRPr lang="en-US" dirty="0" smtClean="0"/>
          </a:p>
          <a:p>
            <a:r>
              <a:rPr lang="en-US" dirty="0"/>
              <a:t>require high performance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6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692696"/>
            <a:ext cx="4943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Demo Links </a:t>
            </a:r>
            <a:r>
              <a:rPr lang="en-IN" dirty="0">
                <a:latin typeface="Arial Black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62880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latin typeface="Arial Black" pitchFamily="34" charset="0"/>
              </a:rPr>
              <a:t>Github</a:t>
            </a:r>
            <a:r>
              <a:rPr lang="en-IN" dirty="0" smtClean="0">
                <a:latin typeface="Arial Black" pitchFamily="34" charset="0"/>
              </a:rPr>
              <a:t> </a:t>
            </a:r>
            <a:r>
              <a:rPr lang="en-IN" dirty="0">
                <a:latin typeface="Arial Black" pitchFamily="34" charset="0"/>
              </a:rPr>
              <a:t>Link: </a:t>
            </a:r>
            <a:r>
              <a:rPr lang="en-IN" dirty="0"/>
              <a:t>https://</a:t>
            </a:r>
            <a:r>
              <a:rPr lang="en-IN" dirty="0" smtClean="0"/>
              <a:t>github.com/vigneshxcode1/nm_bookstore.git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8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052736"/>
            <a:ext cx="6048673" cy="1875423"/>
          </a:xfrm>
        </p:spPr>
        <p:txBody>
          <a:bodyPr/>
          <a:lstStyle/>
          <a:p>
            <a:r>
              <a:rPr lang="en-US" dirty="0" smtClean="0"/>
              <a:t>                   </a:t>
            </a:r>
            <a:r>
              <a:rPr lang="en-US" sz="5400" dirty="0" smtClean="0"/>
              <a:t>Thank you</a:t>
            </a:r>
            <a:endParaRPr lang="en-IN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149079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142509"/>
            <a:ext cx="2030632" cy="20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90872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rial Black" pitchFamily="34" charset="0"/>
              </a:rPr>
              <a:t>Introduction : </a:t>
            </a:r>
          </a:p>
          <a:p>
            <a:endParaRPr lang="en-US" dirty="0" smtClean="0">
              <a:latin typeface="Arial Black" pitchFamily="34" charset="0"/>
            </a:endParaRPr>
          </a:p>
          <a:p>
            <a:r>
              <a:rPr lang="en-US" dirty="0"/>
              <a:t>In this project, we develop a Book Store application using </a:t>
            </a:r>
            <a:r>
              <a:rPr lang="en-US" dirty="0" err="1"/>
              <a:t>MongoDB</a:t>
            </a:r>
            <a:r>
              <a:rPr lang="en-US" dirty="0"/>
              <a:t> as the database </a:t>
            </a:r>
            <a:endParaRPr lang="en-US" dirty="0" smtClean="0"/>
          </a:p>
          <a:p>
            <a:r>
              <a:rPr lang="en-US" dirty="0"/>
              <a:t>backend. </a:t>
            </a:r>
            <a:r>
              <a:rPr lang="en-US" dirty="0" err="1"/>
              <a:t>MongoDB</a:t>
            </a:r>
            <a:r>
              <a:rPr lang="en-US" dirty="0"/>
              <a:t> is a </a:t>
            </a:r>
            <a:r>
              <a:rPr lang="en-US" dirty="0" err="1"/>
              <a:t>NoSQL</a:t>
            </a:r>
            <a:r>
              <a:rPr lang="en-US" dirty="0"/>
              <a:t> database known for its scalability and flexibility in </a:t>
            </a:r>
            <a:endParaRPr lang="en-US" dirty="0" smtClean="0"/>
          </a:p>
          <a:p>
            <a:r>
              <a:rPr lang="en-US" dirty="0"/>
              <a:t>handling large volumes of unstructured data. This application provides a platform for </a:t>
            </a:r>
            <a:endParaRPr lang="en-US" dirty="0" smtClean="0"/>
          </a:p>
          <a:p>
            <a:r>
              <a:rPr lang="en-US" dirty="0"/>
              <a:t>users to view and purchase books, along with an administrative interface to manage </a:t>
            </a:r>
            <a:endParaRPr lang="en-US" dirty="0" smtClean="0"/>
          </a:p>
          <a:p>
            <a:r>
              <a:rPr lang="en-US" dirty="0"/>
              <a:t>books and orders. By using </a:t>
            </a:r>
            <a:r>
              <a:rPr lang="en-US" dirty="0" err="1"/>
              <a:t>MongoDB</a:t>
            </a:r>
            <a:r>
              <a:rPr lang="en-US" dirty="0"/>
              <a:t>, we can easily handle diverse book data (e.g., </a:t>
            </a:r>
            <a:endParaRPr lang="en-US" dirty="0" smtClean="0"/>
          </a:p>
          <a:p>
            <a:r>
              <a:rPr lang="en-US" dirty="0"/>
              <a:t>title, author, price) and user activity, all in a </a:t>
            </a:r>
            <a:r>
              <a:rPr lang="en-US" dirty="0" err="1"/>
              <a:t>schemaless</a:t>
            </a:r>
            <a:r>
              <a:rPr lang="en-US" dirty="0"/>
              <a:t>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6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0"/>
            <a:ext cx="71287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2. System Requirements </a:t>
            </a:r>
          </a:p>
          <a:p>
            <a:endParaRPr lang="en-US" dirty="0" smtClean="0"/>
          </a:p>
          <a:p>
            <a:r>
              <a:rPr lang="en-US" dirty="0"/>
              <a:t>To run the Book Store application successfully, the following system requirements </a:t>
            </a:r>
            <a:endParaRPr lang="en-US" dirty="0" smtClean="0"/>
          </a:p>
          <a:p>
            <a:r>
              <a:rPr lang="en-US" dirty="0"/>
              <a:t>must be met </a:t>
            </a:r>
            <a:endParaRPr lang="en-US" dirty="0" smtClean="0"/>
          </a:p>
          <a:p>
            <a:endParaRPr lang="en-US" dirty="0" smtClean="0"/>
          </a:p>
          <a:p>
            <a:r>
              <a:rPr lang="en-US" sz="1600" dirty="0"/>
              <a:t>Hardware 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Processor: 2 GHz or higher </a:t>
            </a:r>
            <a:endParaRPr lang="en-US" sz="1600" dirty="0" smtClean="0"/>
          </a:p>
          <a:p>
            <a:r>
              <a:rPr lang="en-US" sz="1600" dirty="0"/>
              <a:t>RAM: 4 GB minimum (8 GB recommended) </a:t>
            </a:r>
            <a:endParaRPr lang="en-US" sz="1600" dirty="0" smtClean="0"/>
          </a:p>
          <a:p>
            <a:r>
              <a:rPr lang="en-US" sz="1600" dirty="0"/>
              <a:t>Storage: 1 GB of free space for application and database </a:t>
            </a:r>
            <a:r>
              <a:rPr lang="en-US" sz="1600" dirty="0" smtClean="0"/>
              <a:t>storage</a:t>
            </a:r>
          </a:p>
          <a:p>
            <a:r>
              <a:rPr lang="en-US" sz="1600" dirty="0" smtClean="0"/>
              <a:t>Software</a:t>
            </a:r>
            <a:r>
              <a:rPr lang="en-US" sz="1600" dirty="0"/>
              <a:t>: </a:t>
            </a:r>
            <a:endParaRPr lang="en-US" sz="1600" dirty="0" smtClean="0"/>
          </a:p>
          <a:p>
            <a:r>
              <a:rPr lang="en-US" sz="1600" dirty="0"/>
              <a:t>Operating System: Windows, </a:t>
            </a:r>
            <a:r>
              <a:rPr lang="en-US" sz="1600" dirty="0" err="1"/>
              <a:t>macOS</a:t>
            </a:r>
            <a:r>
              <a:rPr lang="en-US" sz="1600" dirty="0"/>
              <a:t>, or Linux </a:t>
            </a:r>
            <a:endParaRPr lang="en-US" sz="1600" dirty="0" smtClean="0"/>
          </a:p>
          <a:p>
            <a:r>
              <a:rPr lang="en-US" sz="1600" dirty="0" err="1"/>
              <a:t>MongoDB</a:t>
            </a:r>
            <a:r>
              <a:rPr lang="en-US" sz="1600" dirty="0"/>
              <a:t>: Version 4.x or higher </a:t>
            </a:r>
            <a:endParaRPr lang="en-US" sz="1600" dirty="0" smtClean="0"/>
          </a:p>
          <a:p>
            <a:r>
              <a:rPr lang="en-US" sz="1600" dirty="0"/>
              <a:t>Node.js: Version 14.x or higher </a:t>
            </a:r>
            <a:endParaRPr lang="en-US" sz="1600" dirty="0" smtClean="0"/>
          </a:p>
          <a:p>
            <a:r>
              <a:rPr lang="en-US" sz="1600" dirty="0" err="1"/>
              <a:t>npm</a:t>
            </a:r>
            <a:r>
              <a:rPr lang="en-US" sz="1600" dirty="0"/>
              <a:t>: Version 6.x or higher </a:t>
            </a:r>
            <a:endParaRPr lang="en-US" sz="1600" dirty="0" smtClean="0"/>
          </a:p>
          <a:p>
            <a:r>
              <a:rPr lang="en-US" sz="1600" dirty="0"/>
              <a:t>Web Browser: Latest version of Chrome, Firefox, or Safari </a:t>
            </a:r>
            <a:endParaRPr lang="en-US" sz="1600" dirty="0" smtClean="0"/>
          </a:p>
          <a:p>
            <a:r>
              <a:rPr lang="en-US" sz="1600" dirty="0"/>
              <a:t>Development Tools: </a:t>
            </a:r>
            <a:endParaRPr lang="en-US" sz="1600" dirty="0" smtClean="0"/>
          </a:p>
          <a:p>
            <a:r>
              <a:rPr lang="en-US" sz="1600" dirty="0"/>
              <a:t>IDE/Editor: Visual Studio Code or any preferred code editor </a:t>
            </a:r>
            <a:endParaRPr lang="en-US" sz="16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169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78488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3. Prerequisite :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dirty="0" smtClean="0"/>
              <a:t>Before you start implementing the Book Store application, ensure the following </a:t>
            </a:r>
          </a:p>
          <a:p>
            <a:r>
              <a:rPr lang="en-US" dirty="0" smtClean="0"/>
              <a:t>prerequisites: </a:t>
            </a:r>
          </a:p>
          <a:p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 Setup: Ensure that </a:t>
            </a:r>
            <a:r>
              <a:rPr lang="en-US" dirty="0" err="1" smtClean="0"/>
              <a:t>MongoDB</a:t>
            </a:r>
            <a:r>
              <a:rPr lang="en-US" dirty="0" smtClean="0"/>
              <a:t> is installed and running on your local </a:t>
            </a:r>
          </a:p>
          <a:p>
            <a:r>
              <a:rPr lang="en-US" dirty="0" smtClean="0"/>
              <a:t>machine or on a cloud service (e.g., </a:t>
            </a:r>
            <a:r>
              <a:rPr lang="en-US" dirty="0" err="1" smtClean="0"/>
              <a:t>MongoDB</a:t>
            </a:r>
            <a:r>
              <a:rPr lang="en-US" dirty="0" smtClean="0"/>
              <a:t> Atlas). </a:t>
            </a:r>
          </a:p>
          <a:p>
            <a:r>
              <a:rPr lang="en-US" dirty="0" smtClean="0"/>
              <a:t>Node.js and </a:t>
            </a:r>
            <a:r>
              <a:rPr lang="en-US" dirty="0" err="1" smtClean="0"/>
              <a:t>npm</a:t>
            </a:r>
            <a:r>
              <a:rPr lang="en-US" dirty="0" smtClean="0"/>
              <a:t>: Install Node.js and </a:t>
            </a:r>
            <a:r>
              <a:rPr lang="en-US" dirty="0" err="1" smtClean="0"/>
              <a:t>npm</a:t>
            </a:r>
            <a:r>
              <a:rPr lang="en-US" dirty="0" smtClean="0"/>
              <a:t> (node package manager) for setting up </a:t>
            </a:r>
          </a:p>
          <a:p>
            <a:r>
              <a:rPr lang="en-US" dirty="0" smtClean="0"/>
              <a:t>the application server. 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</a:t>
            </a:r>
            <a:r>
              <a:rPr lang="en-US" dirty="0" smtClean="0"/>
              <a:t> should be installed for version control and collaboration. </a:t>
            </a:r>
          </a:p>
          <a:p>
            <a:r>
              <a:rPr lang="en-US" dirty="0" smtClean="0"/>
              <a:t>Knowledge of JavaScript/Node.js: The application will use JavaScript with Node.js for </a:t>
            </a:r>
          </a:p>
          <a:p>
            <a:r>
              <a:rPr lang="en-US" dirty="0" smtClean="0"/>
              <a:t>the backend.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7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04665"/>
            <a:ext cx="792088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 </a:t>
            </a:r>
            <a:endParaRPr lang="en-US" dirty="0" smtClean="0"/>
          </a:p>
          <a:p>
            <a:r>
              <a:rPr lang="en-US" sz="2000" dirty="0">
                <a:latin typeface="Arial Black" pitchFamily="34" charset="0"/>
              </a:rPr>
              <a:t>4. Architecture </a:t>
            </a:r>
            <a:r>
              <a:rPr lang="en-US" sz="2000" dirty="0" smtClean="0">
                <a:latin typeface="Arial Black" pitchFamily="34" charset="0"/>
              </a:rPr>
              <a:t>: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dirty="0"/>
              <a:t>The Book Store application follows a </a:t>
            </a:r>
            <a:r>
              <a:rPr lang="en-US" dirty="0" err="1"/>
              <a:t>ClientServer</a:t>
            </a:r>
            <a:r>
              <a:rPr lang="en-US" dirty="0"/>
              <a:t> architecture with a </a:t>
            </a:r>
            <a:r>
              <a:rPr lang="en-US" dirty="0" err="1"/>
              <a:t>RESTful</a:t>
            </a:r>
            <a:r>
              <a:rPr lang="en-US" dirty="0"/>
              <a:t> API </a:t>
            </a:r>
            <a:endParaRPr lang="en-US" dirty="0" smtClean="0"/>
          </a:p>
          <a:p>
            <a:r>
              <a:rPr lang="en-US" dirty="0"/>
              <a:t>connecting the frontend (user interface) to the backend (server and database). </a:t>
            </a:r>
            <a:endParaRPr lang="en-US" dirty="0" smtClean="0"/>
          </a:p>
          <a:p>
            <a:r>
              <a:rPr lang="en-US" dirty="0"/>
              <a:t>Key components of the architecture: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Frontend (</a:t>
            </a:r>
            <a:r>
              <a:rPr lang="en-US" dirty="0" err="1"/>
              <a:t>Clientside</a:t>
            </a:r>
            <a:r>
              <a:rPr lang="en-US" dirty="0"/>
              <a:t>):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dirty="0" err="1"/>
              <a:t>webbased</a:t>
            </a:r>
            <a:r>
              <a:rPr lang="en-US" dirty="0"/>
              <a:t> interface for users to browse, purchase, and review books. </a:t>
            </a:r>
            <a:endParaRPr lang="en-US" dirty="0" smtClean="0"/>
          </a:p>
          <a:p>
            <a:r>
              <a:rPr lang="en-US" dirty="0"/>
              <a:t>Developed using HTML, CSS, and JavaScript. </a:t>
            </a:r>
            <a:endParaRPr lang="en-US" dirty="0" smtClean="0"/>
          </a:p>
          <a:p>
            <a:r>
              <a:rPr lang="en-US" dirty="0"/>
              <a:t>Backend (</a:t>
            </a:r>
            <a:r>
              <a:rPr lang="en-US" dirty="0" err="1"/>
              <a:t>Serverside</a:t>
            </a:r>
            <a:r>
              <a:rPr lang="en-US" dirty="0"/>
              <a:t>): </a:t>
            </a:r>
            <a:endParaRPr lang="en-US" dirty="0" smtClean="0"/>
          </a:p>
          <a:p>
            <a:r>
              <a:rPr lang="en-US" dirty="0"/>
              <a:t>Node.js server hosting the </a:t>
            </a:r>
            <a:r>
              <a:rPr lang="en-US" dirty="0" err="1"/>
              <a:t>RESTful</a:t>
            </a:r>
            <a:r>
              <a:rPr lang="en-US" dirty="0"/>
              <a:t> API. </a:t>
            </a:r>
            <a:endParaRPr lang="en-US" dirty="0" smtClean="0"/>
          </a:p>
          <a:p>
            <a:r>
              <a:rPr lang="en-US" dirty="0"/>
              <a:t>Express.js to manage routes and API endpoints. </a:t>
            </a:r>
            <a:endParaRPr lang="en-US" dirty="0" smtClean="0"/>
          </a:p>
          <a:p>
            <a:r>
              <a:rPr lang="en-US" dirty="0" err="1"/>
              <a:t>MongoDB</a:t>
            </a:r>
            <a:r>
              <a:rPr lang="en-US" dirty="0"/>
              <a:t> to store and retrieve </a:t>
            </a:r>
            <a:r>
              <a:rPr lang="en-US" dirty="0" err="1"/>
              <a:t>bookrelated</a:t>
            </a:r>
            <a:r>
              <a:rPr lang="en-US" dirty="0"/>
              <a:t> data, user profiles, and orders. </a:t>
            </a:r>
            <a:endParaRPr lang="en-US" dirty="0" smtClean="0"/>
          </a:p>
          <a:p>
            <a:r>
              <a:rPr lang="en-US" dirty="0"/>
              <a:t>Database (</a:t>
            </a:r>
            <a:r>
              <a:rPr lang="en-US" dirty="0" err="1"/>
              <a:t>MongoDB</a:t>
            </a:r>
            <a:r>
              <a:rPr lang="en-US" dirty="0"/>
              <a:t>): </a:t>
            </a:r>
            <a:endParaRPr lang="en-US" dirty="0" smtClean="0"/>
          </a:p>
          <a:p>
            <a:r>
              <a:rPr lang="en-US" dirty="0" err="1"/>
              <a:t>MongoDB</a:t>
            </a:r>
            <a:r>
              <a:rPr lang="en-US" dirty="0"/>
              <a:t> collections for books, users, and orders.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20688"/>
            <a:ext cx="7560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stored in </a:t>
            </a:r>
            <a:r>
              <a:rPr lang="en-US" dirty="0" smtClean="0"/>
              <a:t>JSON like </a:t>
            </a:r>
            <a:r>
              <a:rPr lang="en-US" dirty="0"/>
              <a:t>documents (BSON format). </a:t>
            </a:r>
            <a:endParaRPr lang="en-US" dirty="0" smtClean="0"/>
          </a:p>
          <a:p>
            <a:r>
              <a:rPr lang="en-US" dirty="0"/>
              <a:t>Flow: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Interaction: The user interacts with the frontend through a web browser.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/>
              <a:t>2. API Requests: The frontend sends HTTP requests (GET, POST, PUT, DELETE) to the </a:t>
            </a:r>
            <a:r>
              <a:rPr lang="en-US" dirty="0" smtClean="0"/>
              <a:t>backend.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3. Database Operations: The backend interacts with </a:t>
            </a:r>
            <a:r>
              <a:rPr lang="en-US" dirty="0" err="1"/>
              <a:t>MongoDB</a:t>
            </a:r>
            <a:r>
              <a:rPr lang="en-US" dirty="0"/>
              <a:t> to perform CRUD </a:t>
            </a:r>
            <a:endParaRPr lang="en-US" dirty="0" smtClean="0"/>
          </a:p>
          <a:p>
            <a:r>
              <a:rPr lang="en-US" dirty="0"/>
              <a:t>(Create, Read, Update, Delete)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4. Response to User: The backend sends a response back to the frontend for </a:t>
            </a:r>
            <a:endParaRPr lang="en-US" dirty="0" smtClean="0"/>
          </a:p>
          <a:p>
            <a:r>
              <a:rPr lang="en-US" dirty="0"/>
              <a:t>rendering.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9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536" y="332656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Prerequisites for Setting Up a </a:t>
            </a:r>
            <a:r>
              <a:rPr lang="en-US" b="1" dirty="0" err="1" smtClean="0"/>
              <a:t>Vite</a:t>
            </a:r>
            <a:r>
              <a:rPr lang="en-US" b="1" dirty="0" smtClean="0"/>
              <a:t> + React, Node.js, Express, and </a:t>
            </a:r>
            <a:r>
              <a:rPr lang="en-US" b="1" dirty="0" err="1" smtClean="0"/>
              <a:t>MongoDB</a:t>
            </a:r>
            <a:r>
              <a:rPr lang="en-US" b="1" dirty="0" smtClean="0"/>
              <a:t> Stack</a:t>
            </a:r>
          </a:p>
          <a:p>
            <a:endParaRPr lang="en-US" b="1" dirty="0" smtClean="0"/>
          </a:p>
          <a:p>
            <a:r>
              <a:rPr lang="en-US" dirty="0" smtClean="0"/>
              <a:t>Before diving into setting up your development environment for a full-stack application using  </a:t>
            </a:r>
            <a:r>
              <a:rPr lang="en-US" dirty="0" err="1" smtClean="0"/>
              <a:t>Vite</a:t>
            </a:r>
            <a:r>
              <a:rPr lang="en-US" dirty="0" smtClean="0"/>
              <a:t> + React for the frontend and Node.js, Express, and Mongo DB for the backend, make sure you have the following tools and knowledge: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5536" y="2636912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Basic Knowledge &amp; Skills: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r>
              <a:rPr lang="en-US" b="1" dirty="0" smtClean="0"/>
              <a:t>JavaScript/ES6+ Syntax:</a:t>
            </a:r>
            <a:r>
              <a:rPr lang="en-US" dirty="0" smtClean="0"/>
              <a:t> Familiarity with modern JavaScript features like </a:t>
            </a:r>
            <a:r>
              <a:rPr lang="en-US" dirty="0" err="1" smtClean="0"/>
              <a:t>async</a:t>
            </a:r>
            <a:r>
              <a:rPr lang="en-US" dirty="0" smtClean="0"/>
              <a:t>/await, </a:t>
            </a:r>
            <a:r>
              <a:rPr lang="en-US" dirty="0" err="1" smtClean="0"/>
              <a:t>destructuring</a:t>
            </a:r>
            <a:r>
              <a:rPr lang="en-US" dirty="0" smtClean="0"/>
              <a:t>, arrow functions, template literals, etc.</a:t>
            </a:r>
          </a:p>
          <a:p>
            <a:endParaRPr lang="en-US" dirty="0" smtClean="0"/>
          </a:p>
          <a:p>
            <a:r>
              <a:rPr lang="en-US" b="1" dirty="0" smtClean="0"/>
              <a:t>Node.js and Express:</a:t>
            </a:r>
            <a:r>
              <a:rPr lang="en-US" dirty="0" smtClean="0"/>
              <a:t> Basic understanding of Node.js for running server-side JavaScript, and Express.js for building backend APIs.</a:t>
            </a:r>
          </a:p>
          <a:p>
            <a:endParaRPr lang="en-US" dirty="0" smtClean="0"/>
          </a:p>
          <a:p>
            <a:r>
              <a:rPr lang="en-US" b="1" dirty="0" smtClean="0"/>
              <a:t>React:</a:t>
            </a:r>
            <a:r>
              <a:rPr lang="en-US" dirty="0" smtClean="0"/>
              <a:t> Basic knowledge of React concepts such as components, JSX, state, and props.</a:t>
            </a:r>
          </a:p>
          <a:p>
            <a:endParaRPr lang="en-US" dirty="0" smtClean="0"/>
          </a:p>
          <a:p>
            <a:r>
              <a:rPr lang="en-US" b="1" dirty="0" err="1" smtClean="0"/>
              <a:t>MongoDB</a:t>
            </a:r>
            <a:r>
              <a:rPr lang="en-US" b="1" dirty="0" smtClean="0"/>
              <a:t>:</a:t>
            </a:r>
            <a:r>
              <a:rPr lang="en-US" dirty="0" smtClean="0"/>
              <a:t> Understanding of </a:t>
            </a:r>
            <a:r>
              <a:rPr lang="en-US" dirty="0" err="1" smtClean="0"/>
              <a:t>MongoDB</a:t>
            </a:r>
            <a:r>
              <a:rPr lang="en-US" dirty="0" smtClean="0"/>
              <a:t> as a </a:t>
            </a:r>
            <a:r>
              <a:rPr lang="en-US" dirty="0" err="1" smtClean="0"/>
              <a:t>NoSQL</a:t>
            </a:r>
            <a:r>
              <a:rPr lang="en-US" dirty="0" smtClean="0"/>
              <a:t> database and the ability to perform CRUD operations using </a:t>
            </a:r>
            <a:r>
              <a:rPr lang="en-US" dirty="0" err="1" smtClean="0"/>
              <a:t>MongoDB's</a:t>
            </a:r>
            <a:r>
              <a:rPr lang="en-US" dirty="0" smtClean="0"/>
              <a:t> shell or through libraries like Mongoose.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1520" y="349421"/>
            <a:ext cx="8947898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 Required Tools &amp; Software: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Node.js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(LTS Version): Node.js is required to run both the backend (Express) and the frontend build tools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Download from: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Node.js Official Website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npm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or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Yarn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A package manager for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comes bundled with Node.js, or you can use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yarn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as an alternative.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Check your version: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-v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yarn -v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10800000" flipV="1">
            <a:off x="251520" y="3165341"/>
            <a:ext cx="741682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MongoDB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(Locally or Cloud):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For local development, you can install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MongoDB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or use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MongoDB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Atlas for a cloud-based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MongoDB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Community Edition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3"/>
              </a:rPr>
              <a:t>MongoDB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3"/>
              </a:rPr>
              <a:t> Download Center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MongoDB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Atlas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(Cloud):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4"/>
              </a:rPr>
              <a:t>MongoDB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4"/>
              </a:rPr>
              <a:t> Atlas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Code Editor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A text editor like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5"/>
              </a:rPr>
              <a:t>Visual Studio 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is recommended for development, though any editor will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Postman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(Optional): For testing your Express APIs, Postman or another API testing tool can be helpful.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Download from: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6"/>
              </a:rPr>
              <a:t>Postman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323528" y="120402"/>
            <a:ext cx="8496944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3. Setting Up Your Development Environment: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Frontend Setup: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Vite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React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is a fast, modern build tool that provides excellent support for React applications.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Create 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React project: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create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vite@latest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my-app --template react cd my-app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install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run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This will set up a basic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React development server that you can access in your browser at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  <a:hlinkClick r:id="rId2"/>
              </a:rPr>
              <a:t>http://localhost:3000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React Router (optional)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If you plan to handle routing within your React app, install React Router: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install react-router-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Backend Setup: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Node.js + Express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Create a new Node.js project for your backend API: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mkdir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my-backend cd my-backend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-y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install express mongoose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dotenv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Set up a simple Express server 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index.js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1463</Words>
  <Application>Microsoft Office PowerPoint</Application>
  <PresentationFormat>On-screen Show (4:3)</PresentationFormat>
  <Paragraphs>171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 project on Book store using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Book store using mongoDb</dc:title>
  <dc:creator>Sam Rohad</dc:creator>
  <cp:lastModifiedBy>Sam Rohad</cp:lastModifiedBy>
  <cp:revision>10</cp:revision>
  <dcterms:created xsi:type="dcterms:W3CDTF">2024-11-12T11:46:33Z</dcterms:created>
  <dcterms:modified xsi:type="dcterms:W3CDTF">2024-11-12T13:26:30Z</dcterms:modified>
</cp:coreProperties>
</file>