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4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7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8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3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C52-D412-4F7A-8FBD-C5DFC1171B34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4D8B-E9AF-4A11-8568-6D480FD7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1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" TargetMode="External"/><Relationship Id="rId2" Type="http://schemas.openxmlformats.org/officeDocument/2006/relationships/hyperlink" Target="https://developer.twitter.com/en/docs/twitter-api/getting-started/about-twitter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nime.com/knime-analytics-plat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" y="3213463"/>
            <a:ext cx="1146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FLOOD RESPONSE USING GEOSOCIAL MEDIA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405694"/>
            <a:ext cx="3435531" cy="2452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4" y="405693"/>
            <a:ext cx="3727268" cy="2489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0" y="4876801"/>
            <a:ext cx="12192000" cy="1393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6423" y="5077098"/>
            <a:ext cx="337892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VIGNESWARAN 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 Geoinformatics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74481" y="5168537"/>
            <a:ext cx="294785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DINESH 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 Geoinformatics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SRO-IIRS Notification 2022 – Opening for 20 JRF Posts - YOYO SARKA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4620985"/>
            <a:ext cx="197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5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 SEARCH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472" y="1374264"/>
            <a:ext cx="9910355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Rain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logging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 with location information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Andheri Subway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 right now due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logging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heavy &amp; incessant rain. Some pockets of Mumbai have already started sinking??#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MumbaiRains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#Maharashtra"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8A3FB-ACC6-AD49-48FD-65E7C445F083}"/>
              </a:ext>
            </a:extLst>
          </p:cNvPr>
          <p:cNvSpPr/>
          <p:nvPr/>
        </p:nvSpPr>
        <p:spPr>
          <a:xfrm>
            <a:off x="1331651" y="4305670"/>
            <a:ext cx="2263806" cy="381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8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07A45F5-B7E0-D318-7057-FEACBEF2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2" y="1264938"/>
            <a:ext cx="11722455" cy="55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091" y="1492710"/>
            <a:ext cx="1085958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reproducible scientific workflow for processing the crowdsourced geosocial media data.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 app for information dissemination over the web. </a:t>
            </a:r>
          </a:p>
        </p:txBody>
      </p:sp>
    </p:spTree>
    <p:extLst>
      <p:ext uri="{BB962C8B-B14F-4D97-AF65-F5344CB8AC3E}">
        <p14:creationId xmlns:p14="http://schemas.microsoft.com/office/powerpoint/2010/main" val="244867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0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55C8-12DE-F718-7EE9-2EE7E3AE97AA}"/>
              </a:ext>
            </a:extLst>
          </p:cNvPr>
          <p:cNvSpPr txBox="1"/>
          <p:nvPr/>
        </p:nvSpPr>
        <p:spPr>
          <a:xfrm>
            <a:off x="585925" y="1269506"/>
            <a:ext cx="109816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Cerutti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Bellman, A. Both, M. Duckham, B. Jenny, R. L. G.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Lemmens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F. O. Ostermann (2021) Improving the reproducibility of geospatial scientific workflows: the use of geosocial media in facilitating disaster response, Journal of Spatial Science, 66:3, 383-400, DOI: 10.1080/14498596.2019.1654944.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https://developer.twitter.com/en/docs/twitter-api/getting-started/about-twitter-api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https://developers.google.com/maps/documentation/geocoding/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https://www.knime.com/knime-analytics-platform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025" y="1663338"/>
            <a:ext cx="108334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available Geoinformation from remote sensing, crowdsourced geosocial media (CGSM), and geo-computation techniques has greatly increased during the past two decades.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create a reproducible scientific workflow for processing the CGSM data for different application.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affected or vulnerable areas of flood from CGSM is a crucial and challenging step in successful disaster response for which geosocial media as of now has still untapped potential.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7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903" y="1463041"/>
            <a:ext cx="991035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disaster satellite data cannot be immediately used for mapping flood affected area. Alternately we can use geosocial media data for creation of geospatial footprint of flood affected region.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3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960" y="1387498"/>
            <a:ext cx="1114552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reproducible scientific workflow for processing the crowdsourced geosocial media data and disseminating the results over web.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-5080" y="275235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960" y="3943757"/>
            <a:ext cx="1114552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area affected by the flood..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over the Web. 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crowdsourcing for validation of results.</a:t>
            </a:r>
          </a:p>
        </p:txBody>
      </p:sp>
    </p:spTree>
    <p:extLst>
      <p:ext uri="{BB962C8B-B14F-4D97-AF65-F5344CB8AC3E}">
        <p14:creationId xmlns:p14="http://schemas.microsoft.com/office/powerpoint/2010/main" val="16558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2437" y="1992811"/>
            <a:ext cx="2090057" cy="2712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3876" y="2106022"/>
            <a:ext cx="190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MODEL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3876" y="2593704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513876" y="3133636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3875" y="4151314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in DB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3275" y="2729606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4714" y="2810391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PUBLISHING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3649" y="3184631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WMS SERVICE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55001" y="2712171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06523" y="2785292"/>
            <a:ext cx="191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17411" y="3338992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695372" y="3133636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3" name="Right Arrow 22"/>
          <p:cNvSpPr/>
          <p:nvPr/>
        </p:nvSpPr>
        <p:spPr>
          <a:xfrm>
            <a:off x="7617098" y="3118168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4" name="Right Arrow 23"/>
          <p:cNvSpPr/>
          <p:nvPr/>
        </p:nvSpPr>
        <p:spPr>
          <a:xfrm rot="5400000">
            <a:off x="9054012" y="4152909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5" name="Rectangle 24"/>
          <p:cNvSpPr/>
          <p:nvPr/>
        </p:nvSpPr>
        <p:spPr>
          <a:xfrm>
            <a:off x="8255001" y="4803273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346440" y="4855043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7411" y="5214589"/>
            <a:ext cx="1907177" cy="7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Crowdsourcing using web app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150" y="3038760"/>
            <a:ext cx="1556657" cy="61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967412" y="3184632"/>
            <a:ext cx="444137" cy="38317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614308-FB91-AEB6-23C7-591ABE31B677}"/>
              </a:ext>
            </a:extLst>
          </p:cNvPr>
          <p:cNvSpPr/>
          <p:nvPr/>
        </p:nvSpPr>
        <p:spPr>
          <a:xfrm>
            <a:off x="2524036" y="3642475"/>
            <a:ext cx="1907177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10A620-D665-11C3-556C-E5B12F36EBE2}"/>
              </a:ext>
            </a:extLst>
          </p:cNvPr>
          <p:cNvSpPr/>
          <p:nvPr/>
        </p:nvSpPr>
        <p:spPr>
          <a:xfrm>
            <a:off x="5424714" y="4837062"/>
            <a:ext cx="2090057" cy="123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538EF-AE03-6D62-5E3D-72D61DE6B613}"/>
              </a:ext>
            </a:extLst>
          </p:cNvPr>
          <p:cNvSpPr txBox="1"/>
          <p:nvPr/>
        </p:nvSpPr>
        <p:spPr>
          <a:xfrm>
            <a:off x="5433649" y="4906812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4ADF6-3272-A1C2-273D-E299E1E8562A}"/>
              </a:ext>
            </a:extLst>
          </p:cNvPr>
          <p:cNvSpPr/>
          <p:nvPr/>
        </p:nvSpPr>
        <p:spPr>
          <a:xfrm>
            <a:off x="5516155" y="5255772"/>
            <a:ext cx="1907177" cy="7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 risk areas using population data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8029E1FD-C129-99D3-9868-BFBF97333925}"/>
              </a:ext>
            </a:extLst>
          </p:cNvPr>
          <p:cNvSpPr/>
          <p:nvPr/>
        </p:nvSpPr>
        <p:spPr>
          <a:xfrm>
            <a:off x="7617098" y="5108231"/>
            <a:ext cx="444137" cy="38317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7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 Diagram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AB5063-36AA-FBF9-E2BD-D6C7231B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774" y="1221420"/>
            <a:ext cx="9625700" cy="54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960" y="1459915"/>
            <a:ext cx="1114552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Mumbai, India.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-5080" y="275235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960" y="3943757"/>
            <a:ext cx="1114552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developer account with Elevated Access to Twitter API v2 endpoint.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Key for Google Maps Platform</a:t>
            </a:r>
          </a:p>
        </p:txBody>
      </p:sp>
    </p:spTree>
    <p:extLst>
      <p:ext uri="{BB962C8B-B14F-4D97-AF65-F5344CB8AC3E}">
        <p14:creationId xmlns:p14="http://schemas.microsoft.com/office/powerpoint/2010/main" val="20637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API USED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472" y="1374264"/>
            <a:ext cx="99103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API v2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Geocoding API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 with extensions</a:t>
            </a: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Geoserver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E90B-396F-4A97-A2D5-46003D302B0A}"/>
              </a:ext>
            </a:extLst>
          </p:cNvPr>
          <p:cNvSpPr/>
          <p:nvPr/>
        </p:nvSpPr>
        <p:spPr>
          <a:xfrm>
            <a:off x="0" y="232678"/>
            <a:ext cx="12192000" cy="9239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WORKFLOW IN KNIME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C9DF69-E0E7-13BE-F472-0F88732D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4617" y="1331696"/>
            <a:ext cx="74866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6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1759</TotalTime>
  <Words>438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DINESH</dc:creator>
  <cp:lastModifiedBy>Vigneswaran S</cp:lastModifiedBy>
  <cp:revision>36</cp:revision>
  <dcterms:created xsi:type="dcterms:W3CDTF">2022-06-24T09:46:23Z</dcterms:created>
  <dcterms:modified xsi:type="dcterms:W3CDTF">2022-07-08T02:39:04Z</dcterms:modified>
</cp:coreProperties>
</file>