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14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7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18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74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89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5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43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73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03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95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1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geocoding/" TargetMode="External"/><Relationship Id="rId2" Type="http://schemas.openxmlformats.org/officeDocument/2006/relationships/hyperlink" Target="https://developer.twitter.com/en/docs/twitter-api/getting-started/about-twitter-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nime.com/knime-analytics-platfor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680" y="3213463"/>
            <a:ext cx="1146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FACILITATING FLOOD RESPONSE USING GEOSOCIAL MEDIA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9" y="405694"/>
            <a:ext cx="3435531" cy="24521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814" y="405693"/>
            <a:ext cx="3727268" cy="24896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0" y="4876801"/>
            <a:ext cx="12192000" cy="13933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26423" y="5077098"/>
            <a:ext cx="3378927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VIGNESWARAN S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 Geoinformatics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74481" y="5168537"/>
            <a:ext cx="2947851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 DINESH </a:t>
            </a:r>
          </a:p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 Geoinformatics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SRO-IIRS Notification 2022 – Opening for 20 JRF Posts - YOYO SARKAR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4620985"/>
            <a:ext cx="1971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952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23267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TWEET SEARCH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472" y="1374264"/>
            <a:ext cx="9910355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Mumbai Rain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logging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 with location information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Andheri Subway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shut right now due to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logging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caused by heavy &amp; incessant rain. Some pockets of Mumbai have already started sinking??#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MumbaiRains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#Maharashtra"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D8A3FB-ACC6-AD49-48FD-65E7C445F083}"/>
              </a:ext>
            </a:extLst>
          </p:cNvPr>
          <p:cNvSpPr/>
          <p:nvPr/>
        </p:nvSpPr>
        <p:spPr>
          <a:xfrm>
            <a:off x="1331651" y="4305670"/>
            <a:ext cx="2263806" cy="381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486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23267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907A45F5-B7E0-D318-7057-FEACBEF24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2" y="1264938"/>
            <a:ext cx="11722455" cy="55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7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23267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 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091" y="1492710"/>
            <a:ext cx="10859588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reproducible scientific workflow for processing the crowdsourced geosocial media data.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web app for information dissemination over the web. </a:t>
            </a:r>
          </a:p>
        </p:txBody>
      </p:sp>
    </p:spTree>
    <p:extLst>
      <p:ext uri="{BB962C8B-B14F-4D97-AF65-F5344CB8AC3E}">
        <p14:creationId xmlns:p14="http://schemas.microsoft.com/office/powerpoint/2010/main" val="244867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0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 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855C8-12DE-F718-7EE9-2EE7E3AE97AA}"/>
              </a:ext>
            </a:extLst>
          </p:cNvPr>
          <p:cNvSpPr txBox="1"/>
          <p:nvPr/>
        </p:nvSpPr>
        <p:spPr>
          <a:xfrm>
            <a:off x="585925" y="1269506"/>
            <a:ext cx="109816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Cerutti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Bellman, A. Both, M. Duckham, B. Jenny, R. L. G.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Lemmens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F. O. Ostermann (2021) Improving the reproducibility of geospatial scientific workflows: the use of geosocial media in facilitating disaster response, Journal of Spatial Science, 66:3, 383-400, DOI: 10.1080/14498596.2019.1654944.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https://developer.twitter.com/en/docs/twitter-api/getting-started/about-twitter-api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https://developers.google.com/maps/documentation/geocoding/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https://www.knime.com/knime-analytics-platform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2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23267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6025" y="1663338"/>
            <a:ext cx="108334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quantity of available Geoinformation from remote sensing, crowdsourced geosocial media (CGSM), and geo-computation techniques has greatly increased during the past two decades.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to create a reproducible scientific workflow for processing the CGSM data for different application.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affected or vulnerable areas of flood from CGSM is a crucial and challenging step in successful disaster response for which geosocial media as of now has still untapped potential.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7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23267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  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8903" y="1463041"/>
            <a:ext cx="9910355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disaster satellite data cannot be immediately used for mapping flood affected area. Alternately we can use geosocial media data for creation of geospatial footprint of flood affected region.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3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23267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8960" y="1387498"/>
            <a:ext cx="11145520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reproducible scientific workflow for processing the crowdsourced geosocial media data and disseminating the results over web.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-5080" y="275235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SUB-OBJECTIVE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960" y="3943757"/>
            <a:ext cx="11145520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area affected by the flood..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over the Web. 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crowdsourcing for validation of results.</a:t>
            </a:r>
          </a:p>
        </p:txBody>
      </p:sp>
    </p:spTree>
    <p:extLst>
      <p:ext uri="{BB962C8B-B14F-4D97-AF65-F5344CB8AC3E}">
        <p14:creationId xmlns:p14="http://schemas.microsoft.com/office/powerpoint/2010/main" val="165583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23267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27535" y="1992811"/>
            <a:ext cx="2090057" cy="27123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18974" y="2106022"/>
            <a:ext cx="1907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MODEL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18974" y="2593704"/>
            <a:ext cx="1907177" cy="3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3018974" y="3133636"/>
            <a:ext cx="1907177" cy="3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Processing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8973" y="4151314"/>
            <a:ext cx="1907177" cy="3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data in DB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38373" y="2729606"/>
            <a:ext cx="2090057" cy="1236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929812" y="2810391"/>
            <a:ext cx="190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PUBLISHING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38747" y="3184631"/>
            <a:ext cx="1907177" cy="3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WMS SERVICE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60099" y="2712171"/>
            <a:ext cx="2090057" cy="1236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811621" y="2785292"/>
            <a:ext cx="1918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22509" y="3338992"/>
            <a:ext cx="1907177" cy="3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200470" y="3133636"/>
            <a:ext cx="444137" cy="383177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00"/>
          </a:p>
        </p:txBody>
      </p:sp>
      <p:sp>
        <p:nvSpPr>
          <p:cNvPr id="23" name="Right Arrow 22"/>
          <p:cNvSpPr/>
          <p:nvPr/>
        </p:nvSpPr>
        <p:spPr>
          <a:xfrm>
            <a:off x="8122196" y="3118168"/>
            <a:ext cx="444137" cy="383177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00"/>
          </a:p>
        </p:txBody>
      </p:sp>
      <p:sp>
        <p:nvSpPr>
          <p:cNvPr id="24" name="Right Arrow 23"/>
          <p:cNvSpPr/>
          <p:nvPr/>
        </p:nvSpPr>
        <p:spPr>
          <a:xfrm rot="5400000">
            <a:off x="9559110" y="4152909"/>
            <a:ext cx="444137" cy="383177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00"/>
          </a:p>
        </p:txBody>
      </p:sp>
      <p:sp>
        <p:nvSpPr>
          <p:cNvPr id="25" name="Rectangle 24"/>
          <p:cNvSpPr/>
          <p:nvPr/>
        </p:nvSpPr>
        <p:spPr>
          <a:xfrm>
            <a:off x="8760099" y="4803273"/>
            <a:ext cx="2090057" cy="1236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851538" y="4855043"/>
            <a:ext cx="190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822509" y="5214589"/>
            <a:ext cx="1907177" cy="712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Crowdsourcing using web app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2248" y="3038760"/>
            <a:ext cx="1556657" cy="61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API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472510" y="3184632"/>
            <a:ext cx="444137" cy="383177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614308-FB91-AEB6-23C7-591ABE31B677}"/>
              </a:ext>
            </a:extLst>
          </p:cNvPr>
          <p:cNvSpPr/>
          <p:nvPr/>
        </p:nvSpPr>
        <p:spPr>
          <a:xfrm>
            <a:off x="3029134" y="3642475"/>
            <a:ext cx="1907177" cy="3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Geocoding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10A620-D665-11C3-556C-E5B12F36EBE2}"/>
              </a:ext>
            </a:extLst>
          </p:cNvPr>
          <p:cNvSpPr/>
          <p:nvPr/>
        </p:nvSpPr>
        <p:spPr>
          <a:xfrm>
            <a:off x="5929812" y="4837062"/>
            <a:ext cx="2090057" cy="1236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538EF-AE03-6D62-5E3D-72D61DE6B613}"/>
              </a:ext>
            </a:extLst>
          </p:cNvPr>
          <p:cNvSpPr txBox="1"/>
          <p:nvPr/>
        </p:nvSpPr>
        <p:spPr>
          <a:xfrm>
            <a:off x="5938747" y="4906812"/>
            <a:ext cx="190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04ADF6-3272-A1C2-273D-E299E1E8562A}"/>
              </a:ext>
            </a:extLst>
          </p:cNvPr>
          <p:cNvSpPr/>
          <p:nvPr/>
        </p:nvSpPr>
        <p:spPr>
          <a:xfrm>
            <a:off x="6021253" y="5255772"/>
            <a:ext cx="1907177" cy="712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high risk areas using population data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8029E1FD-C129-99D3-9868-BFBF97333925}"/>
              </a:ext>
            </a:extLst>
          </p:cNvPr>
          <p:cNvSpPr/>
          <p:nvPr/>
        </p:nvSpPr>
        <p:spPr>
          <a:xfrm>
            <a:off x="8122196" y="5108231"/>
            <a:ext cx="444137" cy="383177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79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23267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BPMN Diagram 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6AB5063-36AA-FBF9-E2BD-D6C7231B0E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6774" y="1221420"/>
            <a:ext cx="9625700" cy="540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23267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AREA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8959" y="1346700"/>
            <a:ext cx="79567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Mumbai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(19.0760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 N, 72.8777°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E), India formerly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Bombay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densely populated city on India’s west coast. A financial center, it's India's largest city.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Area: 603.4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km²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Elevation: 14 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-5080" y="4145734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PRE-REQUISITES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960" y="5337133"/>
            <a:ext cx="11145520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developer account with Elevated Access to Twitter API v2 endpoint.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Key for Google Maps Platform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846" y="1206364"/>
            <a:ext cx="1637211" cy="26661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8649" y="3862955"/>
            <a:ext cx="1453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Google Map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637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23267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API USED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472" y="1374264"/>
            <a:ext cx="991035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API v2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Geocoding API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 Analytics Platform with extensions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+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Geoserver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7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23267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WORKFLOW IN KNIME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C9DF69-E0E7-13BE-F472-0F88732D5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4617" y="1331696"/>
            <a:ext cx="74866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6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1764</TotalTime>
  <Words>446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DINESH</dc:creator>
  <cp:lastModifiedBy>DEV DINESH</cp:lastModifiedBy>
  <cp:revision>38</cp:revision>
  <dcterms:created xsi:type="dcterms:W3CDTF">2022-06-24T09:46:23Z</dcterms:created>
  <dcterms:modified xsi:type="dcterms:W3CDTF">2022-07-08T06:34:24Z</dcterms:modified>
</cp:coreProperties>
</file>