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"/>
  </p:notesMasterIdLst>
  <p:sldIdLst>
    <p:sldId id="256" r:id="rId2"/>
    <p:sldId id="259" r:id="rId3"/>
    <p:sldId id="261" r:id="rId4"/>
    <p:sldId id="268" r:id="rId5"/>
    <p:sldId id="278" r:id="rId6"/>
  </p:sldIdLst>
  <p:sldSz cx="9144000" cy="5143500" type="screen16x9"/>
  <p:notesSz cx="6858000" cy="9144000"/>
  <p:embeddedFontLst>
    <p:embeddedFont>
      <p:font typeface="Barlow" panose="00000500000000000000" pitchFamily="2" charset="0"/>
      <p:regular r:id="rId8"/>
      <p:bold r:id="rId9"/>
      <p:italic r:id="rId10"/>
      <p:boldItalic r:id="rId11"/>
    </p:embeddedFont>
    <p:embeddedFont>
      <p:font typeface="Barlow Light" panose="00000400000000000000" pitchFamily="2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Raleway Thin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735285" y="1745764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AUDIO CLASSIFICATION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22808" y="461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835850" y="1392860"/>
            <a:ext cx="4676700" cy="28382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In this project, we will learn how we can classify audio files by extracting features from them and using them to train deep learning models.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Process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dirty="0"/>
              <a:t>Importing the Libraries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dirty="0"/>
              <a:t>Importing the dataset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dirty="0"/>
              <a:t>Extracting the features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dirty="0"/>
              <a:t>Model Creation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dirty="0"/>
              <a:t>Improvising the Model</a:t>
            </a:r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lang="en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4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</a:t>
            </a:r>
            <a:endParaRPr dirty="0"/>
          </a:p>
        </p:txBody>
      </p:sp>
      <p:sp>
        <p:nvSpPr>
          <p:cNvPr id="1046" name="Google Shape;1046;p2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047" name="Google Shape;1047;p24"/>
          <p:cNvGrpSpPr/>
          <p:nvPr/>
        </p:nvGrpSpPr>
        <p:grpSpPr>
          <a:xfrm>
            <a:off x="5191199" y="905259"/>
            <a:ext cx="3495801" cy="3628765"/>
            <a:chOff x="2012475" y="393272"/>
            <a:chExt cx="4440240" cy="4609126"/>
          </a:xfrm>
        </p:grpSpPr>
        <p:sp>
          <p:nvSpPr>
            <p:cNvPr id="1048" name="Google Shape;1048;p24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24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24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24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24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24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6605846-FD5F-EF5F-7187-3AEF62A20E5D}"/>
              </a:ext>
            </a:extLst>
          </p:cNvPr>
          <p:cNvSpPr txBox="1"/>
          <p:nvPr/>
        </p:nvSpPr>
        <p:spPr>
          <a:xfrm>
            <a:off x="717558" y="1420866"/>
            <a:ext cx="36352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Barlow Light" panose="00000400000000000000" pitchFamily="2" charset="0"/>
              </a:rPr>
              <a:t>In this, We implement the Audio Classification using Neural Networks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Barlow Light" panose="000004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Barlow Light" panose="00000400000000000000" pitchFamily="2" charset="0"/>
              </a:rPr>
              <a:t>This project is also related to Audio Authentication and Audio recognition</a:t>
            </a:r>
          </a:p>
          <a:p>
            <a:endParaRPr lang="en-US" sz="2000" dirty="0">
              <a:latin typeface="Barlow Light" panose="00000400000000000000" pitchFamily="2" charset="0"/>
            </a:endParaRPr>
          </a:p>
          <a:p>
            <a:endParaRPr lang="en-US" sz="2000" dirty="0">
              <a:latin typeface="Barlow Light" panose="000004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01428" y="3305415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31334" y="1303513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Dream Big, Stay Positive, Work hard and Enjoy the Journey</a:t>
            </a:r>
            <a:endParaRPr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86</Words>
  <Application>Microsoft Office PowerPoint</Application>
  <PresentationFormat>On-screen Show (16:9)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Raleway Thin</vt:lpstr>
      <vt:lpstr>Barlow Light</vt:lpstr>
      <vt:lpstr>Barlow</vt:lpstr>
      <vt:lpstr>Arial</vt:lpstr>
      <vt:lpstr>Wingdings</vt:lpstr>
      <vt:lpstr>Calibri</vt:lpstr>
      <vt:lpstr>Gaoler template</vt:lpstr>
      <vt:lpstr>AUDIO CLASSIFICATION </vt:lpstr>
      <vt:lpstr>Objective</vt:lpstr>
      <vt:lpstr> Process</vt:lpstr>
      <vt:lpstr>Implementation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PROMOTION PREDICTION</dc:title>
  <cp:lastModifiedBy>VIGNESWARAN   R.R</cp:lastModifiedBy>
  <cp:revision>2</cp:revision>
  <dcterms:modified xsi:type="dcterms:W3CDTF">2022-08-04T17:12:19Z</dcterms:modified>
</cp:coreProperties>
</file>