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9" r:id="rId1"/>
    <p:sldMasterId id="2147483698" r:id="rId2"/>
  </p:sldMasterIdLst>
  <p:sldIdLst>
    <p:sldId id="256" r:id="rId3"/>
    <p:sldId id="257" r:id="rId4"/>
    <p:sldId id="258" r:id="rId5"/>
    <p:sldId id="259" r:id="rId6"/>
    <p:sldId id="260" r:id="rId7"/>
    <p:sldId id="261" r:id="rId8"/>
    <p:sldId id="262" r:id="rId9"/>
    <p:sldId id="266" r:id="rId10"/>
    <p:sldId id="263" r:id="rId11"/>
    <p:sldId id="264" r:id="rId12"/>
    <p:sldId id="265" r:id="rId13"/>
    <p:sldId id="267"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42F65EA-324E-D3FB-6929-3AF153E16103}" name="vigneswara Reddy" initials="vR" userId="b266a8fb8326fa1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66946-25F1-4779-AC35-7FDDB2C5A4AF}" v="50" dt="2024-06-15T06:07:54.93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21" Type="http://schemas.microsoft.com/office/2018/10/relationships/authors" Targe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wara Reddy" userId="b266a8fb8326fa10" providerId="LiveId" clId="{49666946-25F1-4779-AC35-7FDDB2C5A4AF}"/>
    <pc:docChg chg="undo redo custSel addSld modSld">
      <pc:chgData name="vigneswara Reddy" userId="b266a8fb8326fa10" providerId="LiveId" clId="{49666946-25F1-4779-AC35-7FDDB2C5A4AF}" dt="2024-06-15T06:07:54.933" v="738"/>
      <pc:docMkLst>
        <pc:docMk/>
      </pc:docMkLst>
      <pc:sldChg chg="modSp mod">
        <pc:chgData name="vigneswara Reddy" userId="b266a8fb8326fa10" providerId="LiveId" clId="{49666946-25F1-4779-AC35-7FDDB2C5A4AF}" dt="2024-06-12T11:26:45.888" v="670"/>
        <pc:sldMkLst>
          <pc:docMk/>
          <pc:sldMk cId="0" sldId="256"/>
        </pc:sldMkLst>
        <pc:spChg chg="mod">
          <ac:chgData name="vigneswara Reddy" userId="b266a8fb8326fa10" providerId="LiveId" clId="{49666946-25F1-4779-AC35-7FDDB2C5A4AF}" dt="2024-06-08T06:34:52.902" v="298" actId="20577"/>
          <ac:spMkLst>
            <pc:docMk/>
            <pc:sldMk cId="0" sldId="256"/>
            <ac:spMk id="7" creationId="{00000000-0000-0000-0000-000000000000}"/>
          </ac:spMkLst>
        </pc:spChg>
        <pc:spChg chg="mod">
          <ac:chgData name="vigneswara Reddy" userId="b266a8fb8326fa10" providerId="LiveId" clId="{49666946-25F1-4779-AC35-7FDDB2C5A4AF}" dt="2024-06-12T11:26:45.888" v="670"/>
          <ac:spMkLst>
            <pc:docMk/>
            <pc:sldMk cId="0" sldId="256"/>
            <ac:spMk id="11" creationId="{00000000-0000-0000-0000-000000000000}"/>
          </ac:spMkLst>
        </pc:spChg>
      </pc:sldChg>
      <pc:sldChg chg="addSp delSp modSp mod">
        <pc:chgData name="vigneswara Reddy" userId="b266a8fb8326fa10" providerId="LiveId" clId="{49666946-25F1-4779-AC35-7FDDB2C5A4AF}" dt="2024-06-12T11:31:17.137" v="705" actId="20577"/>
        <pc:sldMkLst>
          <pc:docMk/>
          <pc:sldMk cId="0" sldId="257"/>
        </pc:sldMkLst>
        <pc:spChg chg="del">
          <ac:chgData name="vigneswara Reddy" userId="b266a8fb8326fa10" providerId="LiveId" clId="{49666946-25F1-4779-AC35-7FDDB2C5A4AF}" dt="2024-06-11T09:53:52.651" v="400" actId="21"/>
          <ac:spMkLst>
            <pc:docMk/>
            <pc:sldMk cId="0" sldId="257"/>
            <ac:spMk id="14" creationId="{00000000-0000-0000-0000-000000000000}"/>
          </ac:spMkLst>
        </pc:spChg>
        <pc:spChg chg="del">
          <ac:chgData name="vigneswara Reddy" userId="b266a8fb8326fa10" providerId="LiveId" clId="{49666946-25F1-4779-AC35-7FDDB2C5A4AF}" dt="2024-06-11T09:53:41.787" v="398" actId="21"/>
          <ac:spMkLst>
            <pc:docMk/>
            <pc:sldMk cId="0" sldId="257"/>
            <ac:spMk id="15" creationId="{00000000-0000-0000-0000-000000000000}"/>
          </ac:spMkLst>
        </pc:spChg>
        <pc:spChg chg="del">
          <ac:chgData name="vigneswara Reddy" userId="b266a8fb8326fa10" providerId="LiveId" clId="{49666946-25F1-4779-AC35-7FDDB2C5A4AF}" dt="2024-06-11T09:53:56.493" v="401" actId="21"/>
          <ac:spMkLst>
            <pc:docMk/>
            <pc:sldMk cId="0" sldId="257"/>
            <ac:spMk id="16" creationId="{00000000-0000-0000-0000-000000000000}"/>
          </ac:spMkLst>
        </pc:spChg>
        <pc:spChg chg="mod">
          <ac:chgData name="vigneswara Reddy" userId="b266a8fb8326fa10" providerId="LiveId" clId="{49666946-25F1-4779-AC35-7FDDB2C5A4AF}" dt="2024-06-12T11:31:17.137" v="705" actId="20577"/>
          <ac:spMkLst>
            <pc:docMk/>
            <pc:sldMk cId="0" sldId="257"/>
            <ac:spMk id="17" creationId="{00000000-0000-0000-0000-000000000000}"/>
          </ac:spMkLst>
        </pc:spChg>
        <pc:spChg chg="mod">
          <ac:chgData name="vigneswara Reddy" userId="b266a8fb8326fa10" providerId="LiveId" clId="{49666946-25F1-4779-AC35-7FDDB2C5A4AF}" dt="2024-06-12T11:27:58.058" v="678"/>
          <ac:spMkLst>
            <pc:docMk/>
            <pc:sldMk cId="0" sldId="257"/>
            <ac:spMk id="22" creationId="{00000000-0000-0000-0000-000000000000}"/>
          </ac:spMkLst>
        </pc:spChg>
        <pc:graphicFrameChg chg="add del mod">
          <ac:chgData name="vigneswara Reddy" userId="b266a8fb8326fa10" providerId="LiveId" clId="{49666946-25F1-4779-AC35-7FDDB2C5A4AF}" dt="2024-06-08T06:21:17.406" v="183" actId="21"/>
          <ac:graphicFrameMkLst>
            <pc:docMk/>
            <pc:sldMk cId="0" sldId="257"/>
            <ac:graphicFrameMk id="23" creationId="{B304AA50-F3FF-E9B6-8E4D-8B540CBE45A5}"/>
          </ac:graphicFrameMkLst>
        </pc:graphicFrameChg>
        <pc:picChg chg="add mod">
          <ac:chgData name="vigneswara Reddy" userId="b266a8fb8326fa10" providerId="LiveId" clId="{49666946-25F1-4779-AC35-7FDDB2C5A4AF}" dt="2024-06-08T06:33:40.569" v="293" actId="1076"/>
          <ac:picMkLst>
            <pc:docMk/>
            <pc:sldMk cId="0" sldId="257"/>
            <ac:picMk id="25" creationId="{D3EF8B03-6B2F-4181-AF36-BCD9D7E1E184}"/>
          </ac:picMkLst>
        </pc:picChg>
      </pc:sldChg>
      <pc:sldChg chg="modSp mod">
        <pc:chgData name="vigneswara Reddy" userId="b266a8fb8326fa10" providerId="LiveId" clId="{49666946-25F1-4779-AC35-7FDDB2C5A4AF}" dt="2024-06-12T11:27:42.877" v="677" actId="115"/>
        <pc:sldMkLst>
          <pc:docMk/>
          <pc:sldMk cId="0" sldId="258"/>
        </pc:sldMkLst>
        <pc:spChg chg="mod">
          <ac:chgData name="vigneswara Reddy" userId="b266a8fb8326fa10" providerId="LiveId" clId="{49666946-25F1-4779-AC35-7FDDB2C5A4AF}" dt="2024-06-12T11:27:28.850" v="675" actId="207"/>
          <ac:spMkLst>
            <pc:docMk/>
            <pc:sldMk cId="0" sldId="258"/>
            <ac:spMk id="2" creationId="{00000000-0000-0000-0000-000000000000}"/>
          </ac:spMkLst>
        </pc:spChg>
        <pc:spChg chg="mod">
          <ac:chgData name="vigneswara Reddy" userId="b266a8fb8326fa10" providerId="LiveId" clId="{49666946-25F1-4779-AC35-7FDDB2C5A4AF}" dt="2024-06-11T09:52:12.529" v="386" actId="1076"/>
          <ac:spMkLst>
            <pc:docMk/>
            <pc:sldMk cId="0" sldId="258"/>
            <ac:spMk id="13" creationId="{00000000-0000-0000-0000-000000000000}"/>
          </ac:spMkLst>
        </pc:spChg>
        <pc:spChg chg="mod">
          <ac:chgData name="vigneswara Reddy" userId="b266a8fb8326fa10" providerId="LiveId" clId="{49666946-25F1-4779-AC35-7FDDB2C5A4AF}" dt="2024-06-12T11:27:42.877" v="677" actId="115"/>
          <ac:spMkLst>
            <pc:docMk/>
            <pc:sldMk cId="0" sldId="258"/>
            <ac:spMk id="21" creationId="{00000000-0000-0000-0000-000000000000}"/>
          </ac:spMkLst>
        </pc:spChg>
        <pc:spChg chg="mod">
          <ac:chgData name="vigneswara Reddy" userId="b266a8fb8326fa10" providerId="LiveId" clId="{49666946-25F1-4779-AC35-7FDDB2C5A4AF}" dt="2024-06-12T11:26:45.888" v="670"/>
          <ac:spMkLst>
            <pc:docMk/>
            <pc:sldMk cId="0" sldId="258"/>
            <ac:spMk id="22" creationId="{00000000-0000-0000-0000-000000000000}"/>
          </ac:spMkLst>
        </pc:spChg>
        <pc:grpChg chg="mod">
          <ac:chgData name="vigneswara Reddy" userId="b266a8fb8326fa10" providerId="LiveId" clId="{49666946-25F1-4779-AC35-7FDDB2C5A4AF}" dt="2024-06-11T09:52:05.034" v="385" actId="1076"/>
          <ac:grpSpMkLst>
            <pc:docMk/>
            <pc:sldMk cId="0" sldId="258"/>
            <ac:grpSpMk id="3" creationId="{00000000-0000-0000-0000-000000000000}"/>
          </ac:grpSpMkLst>
        </pc:grpChg>
        <pc:grpChg chg="mod">
          <ac:chgData name="vigneswara Reddy" userId="b266a8fb8326fa10" providerId="LiveId" clId="{49666946-25F1-4779-AC35-7FDDB2C5A4AF}" dt="2024-06-11T09:46:15.898" v="383" actId="1076"/>
          <ac:grpSpMkLst>
            <pc:docMk/>
            <pc:sldMk cId="0" sldId="258"/>
            <ac:grpSpMk id="18" creationId="{00000000-0000-0000-0000-000000000000}"/>
          </ac:grpSpMkLst>
        </pc:grpChg>
      </pc:sldChg>
      <pc:sldChg chg="addSp delSp modSp mod">
        <pc:chgData name="vigneswara Reddy" userId="b266a8fb8326fa10" providerId="LiveId" clId="{49666946-25F1-4779-AC35-7FDDB2C5A4AF}" dt="2024-06-12T11:26:45.888" v="670"/>
        <pc:sldMkLst>
          <pc:docMk/>
          <pc:sldMk cId="0" sldId="259"/>
        </pc:sldMkLst>
        <pc:spChg chg="del">
          <ac:chgData name="vigneswara Reddy" userId="b266a8fb8326fa10" providerId="LiveId" clId="{49666946-25F1-4779-AC35-7FDDB2C5A4AF}" dt="2024-06-11T10:23:52.861" v="402" actId="21"/>
          <ac:spMkLst>
            <pc:docMk/>
            <pc:sldMk cId="0" sldId="259"/>
            <ac:spMk id="6" creationId="{00000000-0000-0000-0000-000000000000}"/>
          </ac:spMkLst>
        </pc:spChg>
        <pc:spChg chg="mod">
          <ac:chgData name="vigneswara Reddy" userId="b266a8fb8326fa10" providerId="LiveId" clId="{49666946-25F1-4779-AC35-7FDDB2C5A4AF}" dt="2024-06-12T11:26:45.888" v="670"/>
          <ac:spMkLst>
            <pc:docMk/>
            <pc:sldMk cId="0" sldId="259"/>
            <ac:spMk id="10" creationId="{00000000-0000-0000-0000-000000000000}"/>
          </ac:spMkLst>
        </pc:spChg>
        <pc:spChg chg="add mod">
          <ac:chgData name="vigneswara Reddy" userId="b266a8fb8326fa10" providerId="LiveId" clId="{49666946-25F1-4779-AC35-7FDDB2C5A4AF}" dt="2024-06-11T10:40:59.878" v="418" actId="20577"/>
          <ac:spMkLst>
            <pc:docMk/>
            <pc:sldMk cId="0" sldId="259"/>
            <ac:spMk id="12" creationId="{F82F703A-886D-85B1-3591-30EC0443DD1B}"/>
          </ac:spMkLst>
        </pc:spChg>
        <pc:grpChg chg="mod">
          <ac:chgData name="vigneswara Reddy" userId="b266a8fb8326fa10" providerId="LiveId" clId="{49666946-25F1-4779-AC35-7FDDB2C5A4AF}" dt="2024-06-11T10:41:09.444" v="419" actId="1076"/>
          <ac:grpSpMkLst>
            <pc:docMk/>
            <pc:sldMk cId="0" sldId="259"/>
            <ac:grpSpMk id="2" creationId="{00000000-0000-0000-0000-000000000000}"/>
          </ac:grpSpMkLst>
        </pc:grpChg>
      </pc:sldChg>
      <pc:sldChg chg="addSp delSp modSp mod">
        <pc:chgData name="vigneswara Reddy" userId="b266a8fb8326fa10" providerId="LiveId" clId="{49666946-25F1-4779-AC35-7FDDB2C5A4AF}" dt="2024-06-12T11:28:42.087" v="684" actId="20577"/>
        <pc:sldMkLst>
          <pc:docMk/>
          <pc:sldMk cId="0" sldId="260"/>
        </pc:sldMkLst>
        <pc:spChg chg="del">
          <ac:chgData name="vigneswara Reddy" userId="b266a8fb8326fa10" providerId="LiveId" clId="{49666946-25F1-4779-AC35-7FDDB2C5A4AF}" dt="2024-06-11T10:23:57.463" v="403" actId="21"/>
          <ac:spMkLst>
            <pc:docMk/>
            <pc:sldMk cId="0" sldId="260"/>
            <ac:spMk id="6" creationId="{00000000-0000-0000-0000-000000000000}"/>
          </ac:spMkLst>
        </pc:spChg>
        <pc:spChg chg="mod">
          <ac:chgData name="vigneswara Reddy" userId="b266a8fb8326fa10" providerId="LiveId" clId="{49666946-25F1-4779-AC35-7FDDB2C5A4AF}" dt="2024-06-12T11:28:42.087" v="684" actId="20577"/>
          <ac:spMkLst>
            <pc:docMk/>
            <pc:sldMk cId="0" sldId="260"/>
            <ac:spMk id="7" creationId="{00000000-0000-0000-0000-000000000000}"/>
          </ac:spMkLst>
        </pc:spChg>
        <pc:spChg chg="mod">
          <ac:chgData name="vigneswara Reddy" userId="b266a8fb8326fa10" providerId="LiveId" clId="{49666946-25F1-4779-AC35-7FDDB2C5A4AF}" dt="2024-06-12T11:26:45.888" v="670"/>
          <ac:spMkLst>
            <pc:docMk/>
            <pc:sldMk cId="0" sldId="260"/>
            <ac:spMk id="10" creationId="{00000000-0000-0000-0000-000000000000}"/>
          </ac:spMkLst>
        </pc:spChg>
        <pc:spChg chg="add mod">
          <ac:chgData name="vigneswara Reddy" userId="b266a8fb8326fa10" providerId="LiveId" clId="{49666946-25F1-4779-AC35-7FDDB2C5A4AF}" dt="2024-06-11T10:42:17.787" v="425" actId="2710"/>
          <ac:spMkLst>
            <pc:docMk/>
            <pc:sldMk cId="0" sldId="260"/>
            <ac:spMk id="12" creationId="{5A1915F2-6FD5-54A9-438A-8F543B65ED54}"/>
          </ac:spMkLst>
        </pc:spChg>
      </pc:sldChg>
      <pc:sldChg chg="addSp delSp modSp mod">
        <pc:chgData name="vigneswara Reddy" userId="b266a8fb8326fa10" providerId="LiveId" clId="{49666946-25F1-4779-AC35-7FDDB2C5A4AF}" dt="2024-06-12T11:26:45.888" v="670"/>
        <pc:sldMkLst>
          <pc:docMk/>
          <pc:sldMk cId="0" sldId="261"/>
        </pc:sldMkLst>
        <pc:spChg chg="del">
          <ac:chgData name="vigneswara Reddy" userId="b266a8fb8326fa10" providerId="LiveId" clId="{49666946-25F1-4779-AC35-7FDDB2C5A4AF}" dt="2024-06-11T09:52:37.358" v="387" actId="21"/>
          <ac:spMkLst>
            <pc:docMk/>
            <pc:sldMk cId="0" sldId="261"/>
            <ac:spMk id="2" creationId="{00000000-0000-0000-0000-000000000000}"/>
          </ac:spMkLst>
        </pc:spChg>
        <pc:spChg chg="add">
          <ac:chgData name="vigneswara Reddy" userId="b266a8fb8326fa10" providerId="LiveId" clId="{49666946-25F1-4779-AC35-7FDDB2C5A4AF}" dt="2024-06-11T10:42:50.811" v="426"/>
          <ac:spMkLst>
            <pc:docMk/>
            <pc:sldMk cId="0" sldId="261"/>
            <ac:spMk id="2" creationId="{F6433344-B097-021E-710C-280A7280AC13}"/>
          </ac:spMkLst>
        </pc:spChg>
        <pc:spChg chg="del">
          <ac:chgData name="vigneswara Reddy" userId="b266a8fb8326fa10" providerId="LiveId" clId="{49666946-25F1-4779-AC35-7FDDB2C5A4AF}" dt="2024-06-11T10:24:00.771" v="404" actId="21"/>
          <ac:spMkLst>
            <pc:docMk/>
            <pc:sldMk cId="0" sldId="261"/>
            <ac:spMk id="3" creationId="{00000000-0000-0000-0000-000000000000}"/>
          </ac:spMkLst>
        </pc:spChg>
        <pc:spChg chg="del">
          <ac:chgData name="vigneswara Reddy" userId="b266a8fb8326fa10" providerId="LiveId" clId="{49666946-25F1-4779-AC35-7FDDB2C5A4AF}" dt="2024-06-11T09:52:42.477" v="388" actId="21"/>
          <ac:spMkLst>
            <pc:docMk/>
            <pc:sldMk cId="0" sldId="261"/>
            <ac:spMk id="4" creationId="{00000000-0000-0000-0000-000000000000}"/>
          </ac:spMkLst>
        </pc:spChg>
        <pc:spChg chg="add del mod">
          <ac:chgData name="vigneswara Reddy" userId="b266a8fb8326fa10" providerId="LiveId" clId="{49666946-25F1-4779-AC35-7FDDB2C5A4AF}" dt="2024-06-11T10:45:33.804" v="447"/>
          <ac:spMkLst>
            <pc:docMk/>
            <pc:sldMk cId="0" sldId="261"/>
            <ac:spMk id="4" creationId="{DB64C4EB-3F18-5C5E-3B58-B2676F5B2963}"/>
          </ac:spMkLst>
        </pc:spChg>
        <pc:spChg chg="mod">
          <ac:chgData name="vigneswara Reddy" userId="b266a8fb8326fa10" providerId="LiveId" clId="{49666946-25F1-4779-AC35-7FDDB2C5A4AF}" dt="2024-06-12T11:26:45.888" v="670"/>
          <ac:spMkLst>
            <pc:docMk/>
            <pc:sldMk cId="0" sldId="261"/>
            <ac:spMk id="8" creationId="{00000000-0000-0000-0000-000000000000}"/>
          </ac:spMkLst>
        </pc:spChg>
        <pc:spChg chg="add del mod">
          <ac:chgData name="vigneswara Reddy" userId="b266a8fb8326fa10" providerId="LiveId" clId="{49666946-25F1-4779-AC35-7FDDB2C5A4AF}" dt="2024-06-11T10:45:33.804" v="445"/>
          <ac:spMkLst>
            <pc:docMk/>
            <pc:sldMk cId="0" sldId="261"/>
            <ac:spMk id="10" creationId="{410B1832-664A-1208-A337-D72D4068433B}"/>
          </ac:spMkLst>
        </pc:spChg>
        <pc:spChg chg="add mod">
          <ac:chgData name="vigneswara Reddy" userId="b266a8fb8326fa10" providerId="LiveId" clId="{49666946-25F1-4779-AC35-7FDDB2C5A4AF}" dt="2024-06-11T10:46:17.909" v="449" actId="11"/>
          <ac:spMkLst>
            <pc:docMk/>
            <pc:sldMk cId="0" sldId="261"/>
            <ac:spMk id="12" creationId="{6B752554-66F4-CE4D-CF19-906B2C1305DF}"/>
          </ac:spMkLst>
        </pc:spChg>
      </pc:sldChg>
      <pc:sldChg chg="addSp delSp modSp mod">
        <pc:chgData name="vigneswara Reddy" userId="b266a8fb8326fa10" providerId="LiveId" clId="{49666946-25F1-4779-AC35-7FDDB2C5A4AF}" dt="2024-06-12T11:26:45.888" v="670"/>
        <pc:sldMkLst>
          <pc:docMk/>
          <pc:sldMk cId="0" sldId="262"/>
        </pc:sldMkLst>
        <pc:spChg chg="del">
          <ac:chgData name="vigneswara Reddy" userId="b266a8fb8326fa10" providerId="LiveId" clId="{49666946-25F1-4779-AC35-7FDDB2C5A4AF}" dt="2024-06-11T09:52:49.052" v="389" actId="21"/>
          <ac:spMkLst>
            <pc:docMk/>
            <pc:sldMk cId="0" sldId="262"/>
            <ac:spMk id="3" creationId="{00000000-0000-0000-0000-000000000000}"/>
          </ac:spMkLst>
        </pc:spChg>
        <pc:spChg chg="del">
          <ac:chgData name="vigneswara Reddy" userId="b266a8fb8326fa10" providerId="LiveId" clId="{49666946-25F1-4779-AC35-7FDDB2C5A4AF}" dt="2024-06-11T10:24:05.454" v="405" actId="21"/>
          <ac:spMkLst>
            <pc:docMk/>
            <pc:sldMk cId="0" sldId="262"/>
            <ac:spMk id="4" creationId="{00000000-0000-0000-0000-000000000000}"/>
          </ac:spMkLst>
        </pc:spChg>
        <pc:spChg chg="del">
          <ac:chgData name="vigneswara Reddy" userId="b266a8fb8326fa10" providerId="LiveId" clId="{49666946-25F1-4779-AC35-7FDDB2C5A4AF}" dt="2024-06-11T09:52:52.598" v="390" actId="21"/>
          <ac:spMkLst>
            <pc:docMk/>
            <pc:sldMk cId="0" sldId="262"/>
            <ac:spMk id="5" creationId="{00000000-0000-0000-0000-000000000000}"/>
          </ac:spMkLst>
        </pc:spChg>
        <pc:spChg chg="add del">
          <ac:chgData name="vigneswara Reddy" userId="b266a8fb8326fa10" providerId="LiveId" clId="{49666946-25F1-4779-AC35-7FDDB2C5A4AF}" dt="2024-06-11T10:53:11.190" v="452" actId="21"/>
          <ac:spMkLst>
            <pc:docMk/>
            <pc:sldMk cId="0" sldId="262"/>
            <ac:spMk id="5" creationId="{88976046-2EE9-28E6-8D1D-8BEC5327FDC4}"/>
          </ac:spMkLst>
        </pc:spChg>
        <pc:spChg chg="mod">
          <ac:chgData name="vigneswara Reddy" userId="b266a8fb8326fa10" providerId="LiveId" clId="{49666946-25F1-4779-AC35-7FDDB2C5A4AF}" dt="2024-06-12T11:26:45.888" v="670"/>
          <ac:spMkLst>
            <pc:docMk/>
            <pc:sldMk cId="0" sldId="262"/>
            <ac:spMk id="9" creationId="{00000000-0000-0000-0000-000000000000}"/>
          </ac:spMkLst>
        </pc:spChg>
        <pc:spChg chg="add del mod">
          <ac:chgData name="vigneswara Reddy" userId="b266a8fb8326fa10" providerId="LiveId" clId="{49666946-25F1-4779-AC35-7FDDB2C5A4AF}" dt="2024-06-11T10:55:20.748" v="467"/>
          <ac:spMkLst>
            <pc:docMk/>
            <pc:sldMk cId="0" sldId="262"/>
            <ac:spMk id="10" creationId="{FBC8863E-47A0-5769-ED9B-42A0784C1D8B}"/>
          </ac:spMkLst>
        </pc:spChg>
        <pc:spChg chg="add mod">
          <ac:chgData name="vigneswara Reddy" userId="b266a8fb8326fa10" providerId="LiveId" clId="{49666946-25F1-4779-AC35-7FDDB2C5A4AF}" dt="2024-06-11T10:56:53.367" v="475" actId="1076"/>
          <ac:spMkLst>
            <pc:docMk/>
            <pc:sldMk cId="0" sldId="262"/>
            <ac:spMk id="12" creationId="{7143B7BB-FB07-9E81-D374-784FF841CCB2}"/>
          </ac:spMkLst>
        </pc:spChg>
        <pc:spChg chg="add mod">
          <ac:chgData name="vigneswara Reddy" userId="b266a8fb8326fa10" providerId="LiveId" clId="{49666946-25F1-4779-AC35-7FDDB2C5A4AF}" dt="2024-06-11T10:57:29.111" v="480" actId="1076"/>
          <ac:spMkLst>
            <pc:docMk/>
            <pc:sldMk cId="0" sldId="262"/>
            <ac:spMk id="13" creationId="{E2D15058-83B3-EFD7-CB22-710143769022}"/>
          </ac:spMkLst>
        </pc:spChg>
      </pc:sldChg>
      <pc:sldChg chg="addSp delSp modSp mod">
        <pc:chgData name="vigneswara Reddy" userId="b266a8fb8326fa10" providerId="LiveId" clId="{49666946-25F1-4779-AC35-7FDDB2C5A4AF}" dt="2024-06-11T11:09:42.894" v="578" actId="2710"/>
        <pc:sldMkLst>
          <pc:docMk/>
          <pc:sldMk cId="0" sldId="263"/>
        </pc:sldMkLst>
        <pc:spChg chg="del">
          <ac:chgData name="vigneswara Reddy" userId="b266a8fb8326fa10" providerId="LiveId" clId="{49666946-25F1-4779-AC35-7FDDB2C5A4AF}" dt="2024-06-11T09:52:58.871" v="391" actId="21"/>
          <ac:spMkLst>
            <pc:docMk/>
            <pc:sldMk cId="0" sldId="263"/>
            <ac:spMk id="3" creationId="{00000000-0000-0000-0000-000000000000}"/>
          </ac:spMkLst>
        </pc:spChg>
        <pc:spChg chg="add del mod">
          <ac:chgData name="vigneswara Reddy" userId="b266a8fb8326fa10" providerId="LiveId" clId="{49666946-25F1-4779-AC35-7FDDB2C5A4AF}" dt="2024-06-11T11:08:14.527" v="570"/>
          <ac:spMkLst>
            <pc:docMk/>
            <pc:sldMk cId="0" sldId="263"/>
            <ac:spMk id="3" creationId="{1D92B7DD-50E0-84D1-66AF-4A48ECD0CFE9}"/>
          </ac:spMkLst>
        </pc:spChg>
        <pc:spChg chg="del">
          <ac:chgData name="vigneswara Reddy" userId="b266a8fb8326fa10" providerId="LiveId" clId="{49666946-25F1-4779-AC35-7FDDB2C5A4AF}" dt="2024-06-11T10:24:09.427" v="406" actId="21"/>
          <ac:spMkLst>
            <pc:docMk/>
            <pc:sldMk cId="0" sldId="263"/>
            <ac:spMk id="4" creationId="{00000000-0000-0000-0000-000000000000}"/>
          </ac:spMkLst>
        </pc:spChg>
        <pc:spChg chg="del">
          <ac:chgData name="vigneswara Reddy" userId="b266a8fb8326fa10" providerId="LiveId" clId="{49666946-25F1-4779-AC35-7FDDB2C5A4AF}" dt="2024-06-11T09:53:02.563" v="392" actId="21"/>
          <ac:spMkLst>
            <pc:docMk/>
            <pc:sldMk cId="0" sldId="263"/>
            <ac:spMk id="5" creationId="{00000000-0000-0000-0000-000000000000}"/>
          </ac:spMkLst>
        </pc:spChg>
        <pc:spChg chg="add mod">
          <ac:chgData name="vigneswara Reddy" userId="b266a8fb8326fa10" providerId="LiveId" clId="{49666946-25F1-4779-AC35-7FDDB2C5A4AF}" dt="2024-06-11T11:09:42.894" v="578" actId="2710"/>
          <ac:spMkLst>
            <pc:docMk/>
            <pc:sldMk cId="0" sldId="263"/>
            <ac:spMk id="9" creationId="{A83503BA-4141-2472-C6E0-8A19F0824B02}"/>
          </ac:spMkLst>
        </pc:spChg>
        <pc:picChg chg="mod">
          <ac:chgData name="vigneswara Reddy" userId="b266a8fb8326fa10" providerId="LiveId" clId="{49666946-25F1-4779-AC35-7FDDB2C5A4AF}" dt="2024-06-11T11:08:13.255" v="568" actId="1076"/>
          <ac:picMkLst>
            <pc:docMk/>
            <pc:sldMk cId="0" sldId="263"/>
            <ac:picMk id="6" creationId="{00000000-0000-0000-0000-000000000000}"/>
          </ac:picMkLst>
        </pc:picChg>
      </pc:sldChg>
      <pc:sldChg chg="addSp delSp modSp mod modClrScheme chgLayout">
        <pc:chgData name="vigneswara Reddy" userId="b266a8fb8326fa10" providerId="LiveId" clId="{49666946-25F1-4779-AC35-7FDDB2C5A4AF}" dt="2024-06-12T11:29:41.860" v="693" actId="14100"/>
        <pc:sldMkLst>
          <pc:docMk/>
          <pc:sldMk cId="0" sldId="264"/>
        </pc:sldMkLst>
        <pc:spChg chg="del">
          <ac:chgData name="vigneswara Reddy" userId="b266a8fb8326fa10" providerId="LiveId" clId="{49666946-25F1-4779-AC35-7FDDB2C5A4AF}" dt="2024-06-11T09:53:12.241" v="393" actId="21"/>
          <ac:spMkLst>
            <pc:docMk/>
            <pc:sldMk cId="0" sldId="264"/>
            <ac:spMk id="3" creationId="{00000000-0000-0000-0000-000000000000}"/>
          </ac:spMkLst>
        </pc:spChg>
        <pc:spChg chg="add del mod ord">
          <ac:chgData name="vigneswara Reddy" userId="b266a8fb8326fa10" providerId="LiveId" clId="{49666946-25F1-4779-AC35-7FDDB2C5A4AF}" dt="2024-06-11T11:23:03.367" v="646" actId="21"/>
          <ac:spMkLst>
            <pc:docMk/>
            <pc:sldMk cId="0" sldId="264"/>
            <ac:spMk id="3" creationId="{C235402A-05CF-F315-E9D6-3D9281936F63}"/>
          </ac:spMkLst>
        </pc:spChg>
        <pc:spChg chg="del">
          <ac:chgData name="vigneswara Reddy" userId="b266a8fb8326fa10" providerId="LiveId" clId="{49666946-25F1-4779-AC35-7FDDB2C5A4AF}" dt="2024-06-11T10:24:13.719" v="407" actId="21"/>
          <ac:spMkLst>
            <pc:docMk/>
            <pc:sldMk cId="0" sldId="264"/>
            <ac:spMk id="4" creationId="{00000000-0000-0000-0000-000000000000}"/>
          </ac:spMkLst>
        </pc:spChg>
        <pc:spChg chg="del">
          <ac:chgData name="vigneswara Reddy" userId="b266a8fb8326fa10" providerId="LiveId" clId="{49666946-25F1-4779-AC35-7FDDB2C5A4AF}" dt="2024-06-11T09:53:15.813" v="394" actId="21"/>
          <ac:spMkLst>
            <pc:docMk/>
            <pc:sldMk cId="0" sldId="264"/>
            <ac:spMk id="5" creationId="{00000000-0000-0000-0000-000000000000}"/>
          </ac:spMkLst>
        </pc:spChg>
        <pc:spChg chg="add del mod ord">
          <ac:chgData name="vigneswara Reddy" userId="b266a8fb8326fa10" providerId="LiveId" clId="{49666946-25F1-4779-AC35-7FDDB2C5A4AF}" dt="2024-06-11T11:22:44.787" v="644" actId="21"/>
          <ac:spMkLst>
            <pc:docMk/>
            <pc:sldMk cId="0" sldId="264"/>
            <ac:spMk id="5" creationId="{97F33F1D-8C74-3DF6-C1EA-B2A95D2CBC07}"/>
          </ac:spMkLst>
        </pc:spChg>
        <pc:spChg chg="mod">
          <ac:chgData name="vigneswara Reddy" userId="b266a8fb8326fa10" providerId="LiveId" clId="{49666946-25F1-4779-AC35-7FDDB2C5A4AF}" dt="2024-06-12T11:22:52.467" v="659" actId="121"/>
          <ac:spMkLst>
            <pc:docMk/>
            <pc:sldMk cId="0" sldId="264"/>
            <ac:spMk id="7" creationId="{00000000-0000-0000-0000-000000000000}"/>
          </ac:spMkLst>
        </pc:spChg>
        <pc:spChg chg="add mod">
          <ac:chgData name="vigneswara Reddy" userId="b266a8fb8326fa10" providerId="LiveId" clId="{49666946-25F1-4779-AC35-7FDDB2C5A4AF}" dt="2024-06-11T11:21:09.810" v="634" actId="6549"/>
          <ac:spMkLst>
            <pc:docMk/>
            <pc:sldMk cId="0" sldId="264"/>
            <ac:spMk id="10" creationId="{B7A9A98F-586E-E3D7-2A59-F071A15E60D4}"/>
          </ac:spMkLst>
        </pc:spChg>
        <pc:spChg chg="add del mod">
          <ac:chgData name="vigneswara Reddy" userId="b266a8fb8326fa10" providerId="LiveId" clId="{49666946-25F1-4779-AC35-7FDDB2C5A4AF}" dt="2024-06-11T11:23:19.237" v="647" actId="21"/>
          <ac:spMkLst>
            <pc:docMk/>
            <pc:sldMk cId="0" sldId="264"/>
            <ac:spMk id="11" creationId="{6C1A451E-68A7-30C6-A21C-B004EFE23642}"/>
          </ac:spMkLst>
        </pc:spChg>
        <pc:spChg chg="add mod">
          <ac:chgData name="vigneswara Reddy" userId="b266a8fb8326fa10" providerId="LiveId" clId="{49666946-25F1-4779-AC35-7FDDB2C5A4AF}" dt="2024-06-12T11:29:41.860" v="693" actId="14100"/>
          <ac:spMkLst>
            <pc:docMk/>
            <pc:sldMk cId="0" sldId="264"/>
            <ac:spMk id="12" creationId="{D3C54C48-F9BD-2FC7-AD59-3D5A0449891B}"/>
          </ac:spMkLst>
        </pc:spChg>
      </pc:sldChg>
      <pc:sldChg chg="addSp delSp modSp mod modClrScheme chgLayout">
        <pc:chgData name="vigneswara Reddy" userId="b266a8fb8326fa10" providerId="LiveId" clId="{49666946-25F1-4779-AC35-7FDDB2C5A4AF}" dt="2024-06-12T11:29:32.848" v="692" actId="1076"/>
        <pc:sldMkLst>
          <pc:docMk/>
          <pc:sldMk cId="0" sldId="265"/>
        </pc:sldMkLst>
        <pc:spChg chg="del">
          <ac:chgData name="vigneswara Reddy" userId="b266a8fb8326fa10" providerId="LiveId" clId="{49666946-25F1-4779-AC35-7FDDB2C5A4AF}" dt="2024-06-11T09:53:22.124" v="395" actId="21"/>
          <ac:spMkLst>
            <pc:docMk/>
            <pc:sldMk cId="0" sldId="265"/>
            <ac:spMk id="3" creationId="{00000000-0000-0000-0000-000000000000}"/>
          </ac:spMkLst>
        </pc:spChg>
        <pc:spChg chg="add mod ord">
          <ac:chgData name="vigneswara Reddy" userId="b266a8fb8326fa10" providerId="LiveId" clId="{49666946-25F1-4779-AC35-7FDDB2C5A4AF}" dt="2024-06-12T11:29:32.848" v="692" actId="1076"/>
          <ac:spMkLst>
            <pc:docMk/>
            <pc:sldMk cId="0" sldId="265"/>
            <ac:spMk id="3" creationId="{2A65C7C0-88B1-22F3-BDD6-9F7953ADDF97}"/>
          </ac:spMkLst>
        </pc:spChg>
        <pc:spChg chg="del">
          <ac:chgData name="vigneswara Reddy" userId="b266a8fb8326fa10" providerId="LiveId" clId="{49666946-25F1-4779-AC35-7FDDB2C5A4AF}" dt="2024-06-11T10:24:17.401" v="408" actId="21"/>
          <ac:spMkLst>
            <pc:docMk/>
            <pc:sldMk cId="0" sldId="265"/>
            <ac:spMk id="4" creationId="{00000000-0000-0000-0000-000000000000}"/>
          </ac:spMkLst>
        </pc:spChg>
        <pc:spChg chg="del">
          <ac:chgData name="vigneswara Reddy" userId="b266a8fb8326fa10" providerId="LiveId" clId="{49666946-25F1-4779-AC35-7FDDB2C5A4AF}" dt="2024-06-11T09:53:25.961" v="396" actId="21"/>
          <ac:spMkLst>
            <pc:docMk/>
            <pc:sldMk cId="0" sldId="265"/>
            <ac:spMk id="5" creationId="{00000000-0000-0000-0000-000000000000}"/>
          </ac:spMkLst>
        </pc:spChg>
        <pc:spChg chg="add del mod">
          <ac:chgData name="vigneswara Reddy" userId="b266a8fb8326fa10" providerId="LiveId" clId="{49666946-25F1-4779-AC35-7FDDB2C5A4AF}" dt="2024-06-11T11:15:31.065" v="594"/>
          <ac:spMkLst>
            <pc:docMk/>
            <pc:sldMk cId="0" sldId="265"/>
            <ac:spMk id="5" creationId="{36DA328E-8580-6649-8128-92493BADA35A}"/>
          </ac:spMkLst>
        </pc:spChg>
        <pc:spChg chg="mod ord">
          <ac:chgData name="vigneswara Reddy" userId="b266a8fb8326fa10" providerId="LiveId" clId="{49666946-25F1-4779-AC35-7FDDB2C5A4AF}" dt="2024-06-12T11:29:19.372" v="689" actId="1076"/>
          <ac:spMkLst>
            <pc:docMk/>
            <pc:sldMk cId="0" sldId="265"/>
            <ac:spMk id="7" creationId="{00000000-0000-0000-0000-000000000000}"/>
          </ac:spMkLst>
        </pc:spChg>
      </pc:sldChg>
      <pc:sldChg chg="addSp delSp modSp new mod modClrScheme addCm delCm chgLayout">
        <pc:chgData name="vigneswara Reddy" userId="b266a8fb8326fa10" providerId="LiveId" clId="{49666946-25F1-4779-AC35-7FDDB2C5A4AF}" dt="2024-06-11T11:04:50.727" v="563" actId="20577"/>
        <pc:sldMkLst>
          <pc:docMk/>
          <pc:sldMk cId="2227650045" sldId="266"/>
        </pc:sldMkLst>
        <pc:spChg chg="del mod">
          <ac:chgData name="vigneswara Reddy" userId="b266a8fb8326fa10" providerId="LiveId" clId="{49666946-25F1-4779-AC35-7FDDB2C5A4AF}" dt="2024-06-11T11:01:17.559" v="520"/>
          <ac:spMkLst>
            <pc:docMk/>
            <pc:sldMk cId="2227650045" sldId="266"/>
            <ac:spMk id="2" creationId="{ED37EF76-5A56-B0EC-D8D3-D006600730F6}"/>
          </ac:spMkLst>
        </pc:spChg>
        <pc:spChg chg="add del mod">
          <ac:chgData name="vigneswara Reddy" userId="b266a8fb8326fa10" providerId="LiveId" clId="{49666946-25F1-4779-AC35-7FDDB2C5A4AF}" dt="2024-06-11T11:01:57.325" v="523" actId="21"/>
          <ac:spMkLst>
            <pc:docMk/>
            <pc:sldMk cId="2227650045" sldId="266"/>
            <ac:spMk id="5" creationId="{871E0715-B98E-01DB-8439-480DD8E81F27}"/>
          </ac:spMkLst>
        </pc:spChg>
        <pc:spChg chg="add del mod">
          <ac:chgData name="vigneswara Reddy" userId="b266a8fb8326fa10" providerId="LiveId" clId="{49666946-25F1-4779-AC35-7FDDB2C5A4AF}" dt="2024-06-11T11:02:02.891" v="524" actId="21"/>
          <ac:spMkLst>
            <pc:docMk/>
            <pc:sldMk cId="2227650045" sldId="266"/>
            <ac:spMk id="6" creationId="{AB305570-8293-D937-FC8F-6E14A5491593}"/>
          </ac:spMkLst>
        </pc:spChg>
        <pc:spChg chg="add del mod">
          <ac:chgData name="vigneswara Reddy" userId="b266a8fb8326fa10" providerId="LiveId" clId="{49666946-25F1-4779-AC35-7FDDB2C5A4AF}" dt="2024-06-11T11:04:08.721" v="554" actId="700"/>
          <ac:spMkLst>
            <pc:docMk/>
            <pc:sldMk cId="2227650045" sldId="266"/>
            <ac:spMk id="7" creationId="{AB305570-8293-D937-FC8F-6E14A5491593}"/>
          </ac:spMkLst>
        </pc:spChg>
        <pc:spChg chg="add del mod">
          <ac:chgData name="vigneswara Reddy" userId="b266a8fb8326fa10" providerId="LiveId" clId="{49666946-25F1-4779-AC35-7FDDB2C5A4AF}" dt="2024-06-11T11:03:29.020" v="541"/>
          <ac:spMkLst>
            <pc:docMk/>
            <pc:sldMk cId="2227650045" sldId="266"/>
            <ac:spMk id="8" creationId="{A6AC8AAE-A409-D2C1-4FAE-E5E606D4C9EB}"/>
          </ac:spMkLst>
        </pc:spChg>
        <pc:spChg chg="add del">
          <ac:chgData name="vigneswara Reddy" userId="b266a8fb8326fa10" providerId="LiveId" clId="{49666946-25F1-4779-AC35-7FDDB2C5A4AF}" dt="2024-06-11T11:02:56.913" v="534" actId="22"/>
          <ac:spMkLst>
            <pc:docMk/>
            <pc:sldMk cId="2227650045" sldId="266"/>
            <ac:spMk id="10" creationId="{E240F879-85B9-5B41-394F-DC5516C787F6}"/>
          </ac:spMkLst>
        </pc:spChg>
        <pc:spChg chg="add mod">
          <ac:chgData name="vigneswara Reddy" userId="b266a8fb8326fa10" providerId="LiveId" clId="{49666946-25F1-4779-AC35-7FDDB2C5A4AF}" dt="2024-06-11T11:04:50.727" v="563" actId="20577"/>
          <ac:spMkLst>
            <pc:docMk/>
            <pc:sldMk cId="2227650045" sldId="266"/>
            <ac:spMk id="12" creationId="{123C2AFB-D1AC-2873-059C-3781D4006AC6}"/>
          </ac:spMkLst>
        </pc:spChg>
        <pc:picChg chg="add mod">
          <ac:chgData name="vigneswara Reddy" userId="b266a8fb8326fa10" providerId="LiveId" clId="{49666946-25F1-4779-AC35-7FDDB2C5A4AF}" dt="2024-06-11T11:04:28.706" v="558" actId="14100"/>
          <ac:picMkLst>
            <pc:docMk/>
            <pc:sldMk cId="2227650045" sldId="266"/>
            <ac:picMk id="4" creationId="{34C6C939-A214-95AA-798A-C856C3760F8B}"/>
          </ac:picMkLst>
        </pc:picChg>
        <pc:extLst>
          <p:ext xmlns:p="http://schemas.openxmlformats.org/presentationml/2006/main" uri="{D6D511B9-2390-475A-947B-AFAB55BFBCF1}">
            <pc226:cmChg xmlns:pc226="http://schemas.microsoft.com/office/powerpoint/2022/06/main/command" chg="add del">
              <pc226:chgData name="vigneswara Reddy" userId="b266a8fb8326fa10" providerId="LiveId" clId="{49666946-25F1-4779-AC35-7FDDB2C5A4AF}" dt="2024-06-11T10:58:15.728" v="482"/>
              <pc2:cmMkLst xmlns:pc2="http://schemas.microsoft.com/office/powerpoint/2019/9/main/command">
                <pc:docMk/>
                <pc:sldMk cId="2227650045" sldId="266"/>
                <pc2:cmMk id="{8831FC26-BA1C-4323-A508-01477442D7E2}"/>
              </pc2:cmMkLst>
            </pc226:cmChg>
          </p:ext>
        </pc:extLst>
      </pc:sldChg>
      <pc:sldChg chg="modSp new mod">
        <pc:chgData name="vigneswara Reddy" userId="b266a8fb8326fa10" providerId="LiveId" clId="{49666946-25F1-4779-AC35-7FDDB2C5A4AF}" dt="2024-06-15T06:07:54.933" v="738"/>
        <pc:sldMkLst>
          <pc:docMk/>
          <pc:sldMk cId="1290806927" sldId="267"/>
        </pc:sldMkLst>
        <pc:spChg chg="mod">
          <ac:chgData name="vigneswara Reddy" userId="b266a8fb8326fa10" providerId="LiveId" clId="{49666946-25F1-4779-AC35-7FDDB2C5A4AF}" dt="2024-06-15T06:03:26.419" v="719" actId="20577"/>
          <ac:spMkLst>
            <pc:docMk/>
            <pc:sldMk cId="1290806927" sldId="267"/>
            <ac:spMk id="2" creationId="{4D263191-CE3E-34F5-6E82-11FBE421DEA8}"/>
          </ac:spMkLst>
        </pc:spChg>
        <pc:spChg chg="mod">
          <ac:chgData name="vigneswara Reddy" userId="b266a8fb8326fa10" providerId="LiveId" clId="{49666946-25F1-4779-AC35-7FDDB2C5A4AF}" dt="2024-06-15T06:07:54.933" v="738"/>
          <ac:spMkLst>
            <pc:docMk/>
            <pc:sldMk cId="1290806927" sldId="267"/>
            <ac:spMk id="3" creationId="{E5B229F4-A172-6505-1712-D0D62F28E3B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79812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2655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3904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46460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93283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29002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04073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2028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00355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2046440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8613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837419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88520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00002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02319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85213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3996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942518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11678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053820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613554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4945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112468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122348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883237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917453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278504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181102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6/15/2024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259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3429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982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1061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7265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74882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9727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image" Target="../media/image1.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6/15/2024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11583681"/>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6/15/2024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5224727"/>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vigneswarareddysabbella/vignesh-project.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00337" y="2183843"/>
            <a:ext cx="8253476" cy="509114"/>
          </a:xfrm>
          <a:prstGeom prst="rect">
            <a:avLst/>
          </a:prstGeom>
        </p:spPr>
        <p:txBody>
          <a:bodyPr vert="horz" wrap="square" lIns="0" tIns="16510" rIns="0" bIns="0" rtlCol="0">
            <a:spAutoFit/>
          </a:bodyPr>
          <a:lstStyle/>
          <a:p>
            <a:pPr marL="3213735" algn="just">
              <a:lnSpc>
                <a:spcPct val="100000"/>
              </a:lnSpc>
              <a:spcBef>
                <a:spcPts val="130"/>
              </a:spcBef>
            </a:pPr>
            <a:r>
              <a:rPr lang="en-US" spc="15" dirty="0"/>
              <a:t>Sabbella vigneswarareddy</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3375025" cy="320601"/>
          </a:xfrm>
          <a:prstGeom prst="rect">
            <a:avLst/>
          </a:prstGeom>
        </p:spPr>
        <p:txBody>
          <a:bodyPr vert="horz" wrap="square" lIns="0" tIns="12700" rIns="0" bIns="0" rtlCol="0">
            <a:spAutoFit/>
          </a:bodyPr>
          <a:lstStyle/>
          <a:p>
            <a:pPr marL="12700" algn="r">
              <a:lnSpc>
                <a:spcPct val="100000"/>
              </a:lnSpc>
              <a:spcBef>
                <a:spcPts val="100"/>
              </a:spcBef>
            </a:pPr>
            <a:r>
              <a:rPr lang="en-US" sz="1800" spc="-45" dirty="0">
                <a:latin typeface="Trebuchet MS"/>
                <a:cs typeface="Trebuchet MS"/>
              </a:rPr>
              <a:t>(</a:t>
            </a:r>
            <a:r>
              <a:rPr sz="2000" spc="-45" dirty="0">
                <a:latin typeface="Trebuchet MS"/>
                <a:cs typeface="Trebuchet MS"/>
              </a:rPr>
              <a:t>Teams</a:t>
            </a:r>
            <a:r>
              <a:rPr sz="2000" spc="-15" dirty="0">
                <a:latin typeface="Trebuchet MS"/>
                <a:cs typeface="Trebuchet MS"/>
              </a:rPr>
              <a:t> </a:t>
            </a:r>
            <a:r>
              <a:rPr sz="2000" spc="10" dirty="0">
                <a:latin typeface="Trebuchet MS"/>
                <a:cs typeface="Trebuchet MS"/>
              </a:rPr>
              <a:t>cam</a:t>
            </a:r>
            <a:r>
              <a:rPr sz="2000" spc="-105" dirty="0">
                <a:latin typeface="Trebuchet MS"/>
                <a:cs typeface="Trebuchet MS"/>
              </a:rPr>
              <a:t> </a:t>
            </a:r>
            <a:r>
              <a:rPr sz="2000" spc="-5" dirty="0">
                <a:latin typeface="Trebuchet MS"/>
                <a:cs typeface="Trebuchet MS"/>
              </a:rPr>
              <a:t>add</a:t>
            </a:r>
            <a:r>
              <a:rPr sz="2000" spc="10" dirty="0">
                <a:latin typeface="Trebuchet MS"/>
                <a:cs typeface="Trebuchet MS"/>
              </a:rPr>
              <a:t> </a:t>
            </a:r>
            <a:r>
              <a:rPr sz="2000" spc="-5" dirty="0">
                <a:latin typeface="Trebuchet MS"/>
                <a:cs typeface="Trebuchet MS"/>
              </a:rPr>
              <a:t>wireframes</a:t>
            </a:r>
            <a:r>
              <a:rPr lang="en-US" sz="2000" spc="-5" dirty="0">
                <a:latin typeface="Trebuchet MS"/>
                <a:cs typeface="Trebuchet MS"/>
              </a:rPr>
              <a:t>)</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Rectangle 1">
            <a:extLst>
              <a:ext uri="{FF2B5EF4-FFF2-40B4-BE49-F238E27FC236}">
                <a16:creationId xmlns:a16="http://schemas.microsoft.com/office/drawing/2014/main" id="{B7A9A98F-586E-E3D7-2A59-F071A15E60D4}"/>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3C54C48-F9BD-2FC7-AD59-3D5A0449891B}"/>
              </a:ext>
            </a:extLst>
          </p:cNvPr>
          <p:cNvSpPr txBox="1"/>
          <p:nvPr/>
        </p:nvSpPr>
        <p:spPr>
          <a:xfrm>
            <a:off x="914400" y="2006970"/>
            <a:ext cx="10362818" cy="4062651"/>
          </a:xfrm>
          <a:prstGeom prst="rect">
            <a:avLst/>
          </a:prstGeom>
          <a:noFill/>
        </p:spPr>
        <p:txBody>
          <a:bodyPr wrap="square">
            <a:spAutoFit/>
          </a:bodyPr>
          <a:lstStyle/>
          <a:p>
            <a:pPr algn="just" eaLnBrk="0" fontAlgn="base" hangingPunct="0">
              <a:spcBef>
                <a:spcPct val="0"/>
              </a:spcBef>
              <a:spcAft>
                <a:spcPct val="0"/>
              </a:spcAft>
            </a:pPr>
            <a:r>
              <a:rPr lang="en-US" sz="2000" b="0" i="0" dirty="0">
                <a:effectLst/>
                <a:cs typeface="Calibri"/>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dirty="0">
              <a:cs typeface="Calibri"/>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23875" y="457200"/>
            <a:ext cx="2438400" cy="629018"/>
          </a:xfrm>
          <a:prstGeom prst="rect">
            <a:avLst/>
          </a:prstGeom>
        </p:spPr>
        <p:txBody>
          <a:bodyPr vert="horz" wrap="square" lIns="0" tIns="13335" rIns="0" bIns="0" rtlCol="0">
            <a:spAutoFit/>
          </a:bodyPr>
          <a:lstStyle/>
          <a:p>
            <a:pPr marL="12700" algn="l">
              <a:lnSpc>
                <a:spcPct val="100000"/>
              </a:lnSpc>
              <a:spcBef>
                <a:spcPts val="105"/>
              </a:spcBef>
            </a:pPr>
            <a:r>
              <a:rPr dirty="0"/>
              <a:t>R</a:t>
            </a:r>
            <a:r>
              <a:rPr spc="-40" dirty="0"/>
              <a:t>E</a:t>
            </a:r>
            <a:r>
              <a:rPr spc="15" dirty="0"/>
              <a:t>S</a:t>
            </a:r>
            <a:r>
              <a:rPr spc="-30" dirty="0"/>
              <a:t>U</a:t>
            </a:r>
            <a:r>
              <a:rPr spc="-405" dirty="0"/>
              <a:t>L</a:t>
            </a:r>
            <a:r>
              <a:rPr dirty="0"/>
              <a:t>TS</a:t>
            </a:r>
          </a:p>
        </p:txBody>
      </p:sp>
      <p:sp>
        <p:nvSpPr>
          <p:cNvPr id="3" name="Text Placeholder 2">
            <a:extLst>
              <a:ext uri="{FF2B5EF4-FFF2-40B4-BE49-F238E27FC236}">
                <a16:creationId xmlns:a16="http://schemas.microsoft.com/office/drawing/2014/main" id="{2A65C7C0-88B1-22F3-BDD6-9F7953ADDF97}"/>
              </a:ext>
            </a:extLst>
          </p:cNvPr>
          <p:cNvSpPr>
            <a:spLocks noGrp="1"/>
          </p:cNvSpPr>
          <p:nvPr>
            <p:ph idx="1"/>
          </p:nvPr>
        </p:nvSpPr>
        <p:spPr>
          <a:xfrm>
            <a:off x="865094" y="1280093"/>
            <a:ext cx="10667618" cy="4974946"/>
          </a:xfrm>
        </p:spPr>
        <p:txBody>
          <a:bodyPr>
            <a:normAutofit fontScale="85000" lnSpcReduction="10000"/>
          </a:bodyPr>
          <a:lstStyle/>
          <a:p>
            <a:pPr algn="just" rtl="0" eaLnBrk="0" fontAlgn="base" hangingPunct="0">
              <a:lnSpc>
                <a:spcPct val="150000"/>
              </a:lnSpc>
              <a:spcBef>
                <a:spcPct val="0"/>
              </a:spcBef>
              <a:spcAft>
                <a:spcPct val="0"/>
              </a:spcAft>
            </a:pPr>
            <a:r>
              <a:rPr lang="en-US" sz="2000" dirty="0"/>
              <a:t>the presence of keyloggers poses a significant threat to security, as they can clandestinely capture sensitive information such as passwords, credit card numbers, and personal data. This information can be exploited for identity theft, financial fraud, and unauthorized access to systems and networks. To safeguard against this threat, it's imperative to implement robust security measures such as antivirus software, regular software updates, intrusion detection systems, and stringent access controls. Additionally, user awareness and education about the risks associated with keyloggers are crucial for fostering a security-conscious culture. By adopting proactive strategies and staying vigilant, individuals and organizations can better protect themselves against the insidious nature of keyloggers and minimize the potential impact on their security and privacy.</a:t>
            </a:r>
            <a:r>
              <a:rPr lang="en-US" sz="2000" dirty="0">
                <a:solidFill>
                  <a:schemeClr val="tx1"/>
                </a:solidFill>
                <a:latin typeface="Arial" panose="020B0604020202020204" pitchFamily="34" charset="0"/>
              </a:rPr>
              <a:t> </a:t>
            </a:r>
            <a:r>
              <a:rPr lang="en-US" altLang="en-US" sz="2000" dirty="0">
                <a:solidFill>
                  <a:schemeClr val="tx1"/>
                </a:solidFill>
                <a:latin typeface="Arial" panose="020B0604020202020204" pitchFamily="34" charset="0"/>
              </a:rPr>
              <a:t>Keyloggers can silently capture sensitive information like passwords and financial data. This can lead to identity theft, financial loss, and unauthorized access to systems. </a:t>
            </a:r>
            <a:r>
              <a:rPr lang="en-US" sz="2000" dirty="0"/>
              <a:t>Keylogger Detection and Security</a:t>
            </a:r>
          </a:p>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3191-CE3E-34F5-6E82-11FBE421DEA8}"/>
              </a:ext>
            </a:extLst>
          </p:cNvPr>
          <p:cNvSpPr>
            <a:spLocks noGrp="1"/>
          </p:cNvSpPr>
          <p:nvPr>
            <p:ph type="title"/>
          </p:nvPr>
        </p:nvSpPr>
        <p:spPr/>
        <p:txBody>
          <a:bodyPr/>
          <a:lstStyle/>
          <a:p>
            <a:pPr algn="l"/>
            <a:r>
              <a:rPr lang="en-US" dirty="0"/>
              <a:t>PROJECT LINK</a:t>
            </a:r>
            <a:endParaRPr lang="en-IN" dirty="0"/>
          </a:p>
        </p:txBody>
      </p:sp>
      <p:sp>
        <p:nvSpPr>
          <p:cNvPr id="3" name="Content Placeholder 2">
            <a:extLst>
              <a:ext uri="{FF2B5EF4-FFF2-40B4-BE49-F238E27FC236}">
                <a16:creationId xmlns:a16="http://schemas.microsoft.com/office/drawing/2014/main" id="{E5B229F4-A172-6505-1712-D0D62F28E3B9}"/>
              </a:ext>
            </a:extLst>
          </p:cNvPr>
          <p:cNvSpPr>
            <a:spLocks noGrp="1"/>
          </p:cNvSpPr>
          <p:nvPr>
            <p:ph idx="1"/>
          </p:nvPr>
        </p:nvSpPr>
        <p:spPr/>
        <p:txBody>
          <a:bodyPr/>
          <a:lstStyle/>
          <a:p>
            <a:pPr marL="0" indent="0" algn="ctr">
              <a:buNone/>
            </a:pPr>
            <a:endParaRPr lang="en-IN" dirty="0">
              <a:hlinkClick r:id="rId2"/>
            </a:endParaRPr>
          </a:p>
          <a:p>
            <a:pPr marL="0" indent="0" algn="ctr">
              <a:buNone/>
            </a:pPr>
            <a:endParaRPr lang="en-IN" dirty="0">
              <a:hlinkClick r:id="rId2"/>
            </a:endParaRPr>
          </a:p>
          <a:p>
            <a:pPr algn="ctr"/>
            <a:r>
              <a:rPr lang="en-IN" dirty="0">
                <a:hlinkClick r:id="rId2"/>
              </a:rPr>
              <a:t>https://github.com/vigneswarareddysabbella/vignesh-project.git</a:t>
            </a:r>
            <a:endParaRPr lang="en-IN" dirty="0"/>
          </a:p>
        </p:txBody>
      </p:sp>
    </p:spTree>
    <p:extLst>
      <p:ext uri="{BB962C8B-B14F-4D97-AF65-F5344CB8AC3E}">
        <p14:creationId xmlns:p14="http://schemas.microsoft.com/office/powerpoint/2010/main" val="1290806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603506" y="1331973"/>
            <a:ext cx="6334748" cy="3847848"/>
          </a:xfrm>
          <a:prstGeom prst="rect">
            <a:avLst/>
          </a:prstGeom>
        </p:spPr>
        <p:txBody>
          <a:bodyPr vert="horz" wrap="square" lIns="0" tIns="16510" rIns="0" bIns="0" rtlCol="0">
            <a:spAutoFit/>
          </a:bodyPr>
          <a:lstStyle/>
          <a:p>
            <a:pPr marL="12700" algn="l">
              <a:lnSpc>
                <a:spcPct val="150000"/>
              </a:lnSpc>
              <a:spcBef>
                <a:spcPts val="130"/>
              </a:spcBef>
            </a:pPr>
            <a:r>
              <a:rPr lang="en-US" sz="2400" u="sng" spc="5" dirty="0">
                <a:solidFill>
                  <a:schemeClr val="bg2">
                    <a:lumMod val="10000"/>
                  </a:schemeClr>
                </a:solidFill>
              </a:rPr>
              <a:t>Keylogger and security</a:t>
            </a:r>
            <a:br>
              <a:rPr lang="en-US" sz="2400" u="sng" spc="5" dirty="0">
                <a:solidFill>
                  <a:schemeClr val="bg2">
                    <a:lumMod val="10000"/>
                  </a:schemeClr>
                </a:solidFill>
              </a:rPr>
            </a:br>
            <a:r>
              <a:rPr lang="en-US" sz="1600" dirty="0">
                <a:solidFill>
                  <a:schemeClr val="bg1">
                    <a:lumMod val="95000"/>
                    <a:lumOff val="5000"/>
                  </a:schemeClr>
                </a:solidFill>
              </a:rPr>
              <a:t>Keyloggers, or keystroke loggers, are devices or </a:t>
            </a:r>
            <a:br>
              <a:rPr lang="en-US" sz="1600" dirty="0">
                <a:solidFill>
                  <a:schemeClr val="bg1">
                    <a:lumMod val="95000"/>
                    <a:lumOff val="5000"/>
                  </a:schemeClr>
                </a:solidFill>
              </a:rPr>
            </a:br>
            <a:r>
              <a:rPr lang="en-US" sz="1600" dirty="0">
                <a:solidFill>
                  <a:schemeClr val="bg1">
                    <a:lumMod val="95000"/>
                    <a:lumOff val="5000"/>
                  </a:schemeClr>
                </a:solidFill>
              </a:rPr>
              <a:t>software programs designed to capture and record </a:t>
            </a:r>
            <a:br>
              <a:rPr lang="en-US" sz="1600" dirty="0">
                <a:solidFill>
                  <a:schemeClr val="bg1">
                    <a:lumMod val="95000"/>
                    <a:lumOff val="5000"/>
                  </a:schemeClr>
                </a:solidFill>
              </a:rPr>
            </a:br>
            <a:r>
              <a:rPr lang="en-US" sz="1600" dirty="0">
                <a:solidFill>
                  <a:schemeClr val="bg1">
                    <a:lumMod val="95000"/>
                    <a:lumOff val="5000"/>
                  </a:schemeClr>
                </a:solidFill>
              </a:rPr>
              <a:t>every keystroke made on a computer's keyboard. </a:t>
            </a:r>
            <a:br>
              <a:rPr lang="en-US" sz="1600" dirty="0">
                <a:solidFill>
                  <a:schemeClr val="bg1">
                    <a:lumMod val="95000"/>
                    <a:lumOff val="5000"/>
                  </a:schemeClr>
                </a:solidFill>
              </a:rPr>
            </a:br>
            <a:r>
              <a:rPr lang="en-US" sz="1600" dirty="0">
                <a:solidFill>
                  <a:schemeClr val="bg1">
                    <a:lumMod val="95000"/>
                    <a:lumOff val="5000"/>
                  </a:schemeClr>
                </a:solidFill>
              </a:rPr>
              <a:t>They can capture everything from simple text inputs to sensitive information like passwords, credit card numbers, and personal messages. Given </a:t>
            </a:r>
            <a:br>
              <a:rPr lang="en-US" sz="1600" dirty="0">
                <a:solidFill>
                  <a:schemeClr val="bg1">
                    <a:lumMod val="95000"/>
                    <a:lumOff val="5000"/>
                  </a:schemeClr>
                </a:solidFill>
              </a:rPr>
            </a:br>
            <a:r>
              <a:rPr lang="en-US" sz="1600" dirty="0">
                <a:solidFill>
                  <a:schemeClr val="bg1">
                    <a:lumMod val="95000"/>
                    <a:lumOff val="5000"/>
                  </a:schemeClr>
                </a:solidFill>
              </a:rPr>
              <a:t>their potential for misuse, understanding keyloggers </a:t>
            </a:r>
            <a:br>
              <a:rPr lang="en-US" sz="1600" dirty="0">
                <a:solidFill>
                  <a:schemeClr val="bg1">
                    <a:lumMod val="95000"/>
                    <a:lumOff val="5000"/>
                  </a:schemeClr>
                </a:solidFill>
              </a:rPr>
            </a:br>
            <a:r>
              <a:rPr lang="en-US" sz="1600" dirty="0">
                <a:solidFill>
                  <a:schemeClr val="bg1">
                    <a:lumMod val="95000"/>
                    <a:lumOff val="5000"/>
                  </a:schemeClr>
                </a:solidFill>
              </a:rPr>
              <a:t>and implementing security measures against them is </a:t>
            </a:r>
            <a:br>
              <a:rPr lang="en-US" sz="1600" dirty="0">
                <a:solidFill>
                  <a:schemeClr val="bg1">
                    <a:lumMod val="95000"/>
                    <a:lumOff val="5000"/>
                  </a:schemeClr>
                </a:solidFill>
              </a:rPr>
            </a:br>
            <a:r>
              <a:rPr lang="en-US" sz="1600" dirty="0">
                <a:solidFill>
                  <a:schemeClr val="bg1">
                    <a:lumMod val="95000"/>
                    <a:lumOff val="5000"/>
                  </a:schemeClr>
                </a:solidFill>
              </a:rPr>
              <a:t>crucial.</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25" name="Picture 24">
            <a:extLst>
              <a:ext uri="{FF2B5EF4-FFF2-40B4-BE49-F238E27FC236}">
                <a16:creationId xmlns:a16="http://schemas.microsoft.com/office/drawing/2014/main" id="{D3EF8B03-6B2F-4181-AF36-BCD9D7E1E1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8600" y="684982"/>
            <a:ext cx="5191850" cy="411537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336" y="1018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ctr">
              <a:lnSpc>
                <a:spcPct val="200000"/>
              </a:lnSpc>
              <a:buFont typeface="Arial" panose="020B0604020202020204" pitchFamily="34" charset="0"/>
              <a:buChar char="•"/>
            </a:pPr>
            <a:endParaRPr lang="en-US" sz="2000" b="0" i="0" dirty="0">
              <a:solidFill>
                <a:srgbClr val="FFFFFF"/>
              </a:solidFill>
              <a:effectLst/>
              <a:highlight>
                <a:srgbClr val="2B2B2B"/>
              </a:highlight>
              <a:latin typeface="SegoeUIVariable"/>
            </a:endParaRPr>
          </a:p>
          <a:p>
            <a:pPr>
              <a:lnSpc>
                <a:spcPct val="200000"/>
              </a:lnSpc>
              <a:buFont typeface="Arial" panose="020B0604020202020204" pitchFamily="34" charset="0"/>
              <a:buChar char="•"/>
            </a:pPr>
            <a:endParaRPr lang="en-US" sz="2000" dirty="0">
              <a:solidFill>
                <a:schemeClr val="bg1">
                  <a:lumMod val="85000"/>
                  <a:lumOff val="15000"/>
                </a:schemeClr>
              </a:solidFill>
              <a:highlight>
                <a:srgbClr val="2B2B2B"/>
              </a:highlight>
              <a:latin typeface="SegoeUIVariable"/>
            </a:endParaRPr>
          </a:p>
          <a:p>
            <a:pPr marL="3086100" lvl="6" indent="-342900" algn="just">
              <a:lnSpc>
                <a:spcPct val="200000"/>
              </a:lnSpc>
              <a:buFont typeface="Wingdings" panose="05000000000000000000" pitchFamily="2" charset="2"/>
              <a:buChar char="Ø"/>
            </a:pPr>
            <a:r>
              <a:rPr lang="en-US" sz="2000" dirty="0">
                <a:solidFill>
                  <a:schemeClr val="bg1">
                    <a:lumMod val="85000"/>
                    <a:lumOff val="15000"/>
                  </a:schemeClr>
                </a:solidFill>
                <a:latin typeface="SegoeUIVariable"/>
              </a:rPr>
              <a:t> </a:t>
            </a:r>
            <a:r>
              <a:rPr lang="en-US" sz="2000" b="0" i="0" dirty="0">
                <a:solidFill>
                  <a:schemeClr val="bg1">
                    <a:lumMod val="85000"/>
                    <a:lumOff val="15000"/>
                  </a:schemeClr>
                </a:solidFill>
                <a:effectLst/>
                <a:latin typeface="SegoeUIVariable"/>
              </a:rPr>
              <a:t>Introduction to the project</a:t>
            </a: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Problem statement</a:t>
            </a: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Project overview</a:t>
            </a: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Identification of end users</a:t>
            </a: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Solution and its value proposition</a:t>
            </a: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The ‘wow’ factor in the solution</a:t>
            </a: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Modelling</a:t>
            </a:r>
          </a:p>
          <a:p>
            <a:pPr marL="3086100" lvl="6" indent="-342900" algn="just">
              <a:lnSpc>
                <a:spcPct val="200000"/>
              </a:lnSpc>
              <a:buFont typeface="Wingdings" panose="05000000000000000000" pitchFamily="2" charset="2"/>
              <a:buChar char="Ø"/>
            </a:pPr>
            <a:r>
              <a:rPr lang="en-US" sz="2000" b="0" i="0" dirty="0">
                <a:solidFill>
                  <a:schemeClr val="bg1">
                    <a:lumMod val="85000"/>
                    <a:lumOff val="15000"/>
                  </a:schemeClr>
                </a:solidFill>
                <a:effectLst/>
                <a:latin typeface="SegoeUIVariable"/>
              </a:rPr>
              <a:t>Results and conclusion</a:t>
            </a:r>
          </a:p>
        </p:txBody>
      </p:sp>
      <p:grpSp>
        <p:nvGrpSpPr>
          <p:cNvPr id="3" name="object 3"/>
          <p:cNvGrpSpPr/>
          <p:nvPr/>
        </p:nvGrpSpPr>
        <p:grpSpPr>
          <a:xfrm>
            <a:off x="7439025"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23714" y="399914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47675" y="3451795"/>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06943"/>
            <a:ext cx="2357120" cy="629018"/>
          </a:xfrm>
          <a:prstGeom prst="rect">
            <a:avLst/>
          </a:prstGeom>
        </p:spPr>
        <p:txBody>
          <a:bodyPr vert="horz" wrap="square" lIns="0" tIns="13335" rIns="0" bIns="0" rtlCol="0">
            <a:spAutoFit/>
          </a:bodyPr>
          <a:lstStyle/>
          <a:p>
            <a:pPr marL="12700">
              <a:lnSpc>
                <a:spcPct val="100000"/>
              </a:lnSpc>
              <a:spcBef>
                <a:spcPts val="105"/>
              </a:spcBef>
            </a:pPr>
            <a:r>
              <a:rPr u="sng" spc="25" dirty="0">
                <a:solidFill>
                  <a:schemeClr val="bg1">
                    <a:lumMod val="95000"/>
                    <a:lumOff val="5000"/>
                  </a:schemeClr>
                </a:solidFill>
              </a:rPr>
              <a:t>A</a:t>
            </a:r>
            <a:r>
              <a:rPr u="sng" spc="-5" dirty="0">
                <a:solidFill>
                  <a:schemeClr val="bg1">
                    <a:lumMod val="95000"/>
                    <a:lumOff val="5000"/>
                  </a:schemeClr>
                </a:solidFill>
              </a:rPr>
              <a:t>G</a:t>
            </a:r>
            <a:r>
              <a:rPr u="sng" spc="-35" dirty="0">
                <a:solidFill>
                  <a:schemeClr val="bg1">
                    <a:lumMod val="95000"/>
                    <a:lumOff val="5000"/>
                  </a:schemeClr>
                </a:solidFill>
              </a:rPr>
              <a:t>E</a:t>
            </a:r>
            <a:r>
              <a:rPr u="sng" spc="15" dirty="0">
                <a:solidFill>
                  <a:schemeClr val="bg1">
                    <a:lumMod val="95000"/>
                    <a:lumOff val="5000"/>
                  </a:schemeClr>
                </a:solidFill>
              </a:rPr>
              <a:t>N</a:t>
            </a:r>
            <a:r>
              <a:rPr u="sng" dirty="0">
                <a:solidFill>
                  <a:schemeClr val="bg1">
                    <a:lumMod val="95000"/>
                    <a:lumOff val="5000"/>
                  </a:schemeClr>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77200" y="2667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F82F703A-886D-85B1-3591-30EC0443DD1B}"/>
              </a:ext>
            </a:extLst>
          </p:cNvPr>
          <p:cNvSpPr txBox="1"/>
          <p:nvPr/>
        </p:nvSpPr>
        <p:spPr>
          <a:xfrm>
            <a:off x="914400" y="1600200"/>
            <a:ext cx="7077075" cy="3364960"/>
          </a:xfrm>
          <a:prstGeom prst="rect">
            <a:avLst/>
          </a:prstGeom>
          <a:noFill/>
        </p:spPr>
        <p:txBody>
          <a:bodyPr wrap="square">
            <a:spAutoFit/>
          </a:bodyPr>
          <a:lstStyle/>
          <a:p>
            <a:pPr algn="just">
              <a:lnSpc>
                <a:spcPct val="150000"/>
              </a:lnSpc>
            </a:pPr>
            <a:r>
              <a:rPr lang="en-US" dirty="0">
                <a:latin typeface="Cambria Math" panose="02040503050406030204" pitchFamily="18" charset="0"/>
                <a:ea typeface="Cambria Math" panose="02040503050406030204" pitchFamily="18" charset="0"/>
              </a:rPr>
              <a:t>The increasing reliance on digital devices and the internet for daily activities, cybersecurity threats such as keyloggers have become a significant concern. Keyloggers, which record keystrokes to capture sensitive information like passwords and credit card details, pose a severe risk to individuals and organizations alike. The challenge is to develop a robust security solution that can effectively detect and mitigate keylogger threats while ensuring minimal impact on system performance.</a:t>
            </a:r>
            <a:endParaRPr lang="en-IN" dirty="0">
              <a:latin typeface="Cambria Math" panose="02040503050406030204" pitchFamily="18" charset="0"/>
              <a:ea typeface="Cambria Math"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6270625" cy="678180"/>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5A1915F2-6FD5-54A9-438A-8F543B65ED54}"/>
              </a:ext>
            </a:extLst>
          </p:cNvPr>
          <p:cNvSpPr txBox="1"/>
          <p:nvPr/>
        </p:nvSpPr>
        <p:spPr>
          <a:xfrm>
            <a:off x="739775" y="1752600"/>
            <a:ext cx="7566025" cy="3737946"/>
          </a:xfrm>
          <a:prstGeom prst="rect">
            <a:avLst/>
          </a:prstGeom>
          <a:noFill/>
        </p:spPr>
        <p:txBody>
          <a:bodyPr wrap="square">
            <a:spAutoFit/>
          </a:bodyPr>
          <a:lstStyle/>
          <a:p>
            <a:pPr algn="just">
              <a:lnSpc>
                <a:spcPct val="150000"/>
              </a:lnSpc>
            </a:pPr>
            <a:r>
              <a:rPr lang="en-US" sz="2000" dirty="0"/>
              <a:t>The project aims to create an advanced security solution focused on detecting and preventing keyloggers. This solution will integrate multiple detection techniques, including behavior analysis, signature-based detection, and heuristic methods, to identify and neutralize keyloggers in real time. The project will involve designing user-friendly interfaces, ensuring compatibility across various operating systems, and conducting extensive testing to validate the effectiveness of the solution.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6B752554-66F4-CE4D-CF19-906B2C1305DF}"/>
              </a:ext>
            </a:extLst>
          </p:cNvPr>
          <p:cNvSpPr txBox="1"/>
          <p:nvPr/>
        </p:nvSpPr>
        <p:spPr>
          <a:xfrm>
            <a:off x="1295400" y="1828800"/>
            <a:ext cx="8096794" cy="3365024"/>
          </a:xfrm>
          <a:prstGeom prst="rect">
            <a:avLst/>
          </a:prstGeom>
          <a:noFill/>
        </p:spPr>
        <p:txBody>
          <a:bodyPr wrap="square">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Individuals:</a:t>
            </a:r>
            <a:r>
              <a:rPr kumimoji="0" lang="en-US" altLang="en-US" sz="1800" b="0" i="0" u="none" strike="noStrike" cap="none" normalizeH="0" baseline="0" dirty="0">
                <a:ln>
                  <a:noFill/>
                </a:ln>
                <a:solidFill>
                  <a:schemeClr val="tx1"/>
                </a:solidFill>
                <a:effectLst/>
                <a:latin typeface="Arial" panose="020B0604020202020204" pitchFamily="34" charset="0"/>
              </a:rPr>
              <a:t> Everyday computer users who need protection from keyloggers   to safeguard their personal information.</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Businesses:</a:t>
            </a:r>
            <a:r>
              <a:rPr kumimoji="0" lang="en-US" altLang="en-US" sz="1800" b="0" i="0" u="none" strike="noStrike" cap="none" normalizeH="0" baseline="0" dirty="0">
                <a:ln>
                  <a:noFill/>
                </a:ln>
                <a:solidFill>
                  <a:schemeClr val="tx1"/>
                </a:solidFill>
                <a:effectLst/>
                <a:latin typeface="Arial" panose="020B0604020202020204" pitchFamily="34" charset="0"/>
              </a:rPr>
              <a:t> Organizations looking to protect their employees' and customers' data from keylogging threats.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Financial Institutions:</a:t>
            </a:r>
            <a:r>
              <a:rPr kumimoji="0" lang="en-US" altLang="en-US" sz="1800" b="0" i="0" u="none" strike="noStrike" cap="none" normalizeH="0" baseline="0" dirty="0">
                <a:ln>
                  <a:noFill/>
                </a:ln>
                <a:solidFill>
                  <a:schemeClr val="tx1"/>
                </a:solidFill>
                <a:effectLst/>
                <a:latin typeface="Arial" panose="020B0604020202020204" pitchFamily="34" charset="0"/>
              </a:rPr>
              <a:t> Banks and other financial entities that require high-security measures to protect sensitive financial transactions.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Agencies:</a:t>
            </a:r>
            <a:r>
              <a:rPr kumimoji="0" lang="en-US" altLang="en-US" sz="1800" b="0" i="0" u="none" strike="noStrike" cap="none" normalizeH="0" baseline="0" dirty="0">
                <a:ln>
                  <a:noFill/>
                </a:ln>
                <a:solidFill>
                  <a:schemeClr val="tx1"/>
                </a:solidFill>
                <a:effectLst/>
                <a:latin typeface="Arial" panose="020B0604020202020204" pitchFamily="34" charset="0"/>
              </a:rPr>
              <a:t> Entities that handle confidential and sensitive information requiring robust cybersecurity measures.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7143B7BB-FB07-9E81-D374-784FF841CCB2}"/>
              </a:ext>
            </a:extLst>
          </p:cNvPr>
          <p:cNvSpPr txBox="1"/>
          <p:nvPr/>
        </p:nvSpPr>
        <p:spPr>
          <a:xfrm>
            <a:off x="3124200" y="1266379"/>
            <a:ext cx="7308124" cy="3000821"/>
          </a:xfrm>
          <a:prstGeom prst="rect">
            <a:avLst/>
          </a:prstGeom>
          <a:noFill/>
        </p:spPr>
        <p:txBody>
          <a:bodyPr wrap="square" anchor="t">
            <a:spAutoFit/>
          </a:bodyPr>
          <a:lstStyle/>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Security Software: Our software detects and blocks keylogging attempts in real-time.</a:t>
            </a: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Encryption: We use advanced encryption techniques to safeguard your data.</a:t>
            </a: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Firewalls: Our firewalls prevent unauthorized access and block malicious software.</a:t>
            </a: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User Education: We educate users to recognize and avoid keylogger threats. </a:t>
            </a:r>
          </a:p>
          <a:p>
            <a:pPr marL="285750" marR="0" lvl="0" indent="-285750" algn="just" defTabSz="914400" rtl="0" eaLnBrk="0" fontAlgn="base" latinLnBrk="0" hangingPunct="0">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E2D15058-83B3-EFD7-CB22-710143769022}"/>
              </a:ext>
            </a:extLst>
          </p:cNvPr>
          <p:cNvSpPr>
            <a:spLocks noChangeArrowheads="1"/>
          </p:cNvSpPr>
          <p:nvPr/>
        </p:nvSpPr>
        <p:spPr bwMode="auto">
          <a:xfrm>
            <a:off x="3124200" y="3733800"/>
            <a:ext cx="730812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Detection Tools: Our software regularly scans for keyloggers and alerts users to potential threats.</a:t>
            </a: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Incident Response Plan: We have a plan in place to address keylogger attacks swiftly and effectively.</a:t>
            </a: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Forensic Analysis: We conduct forensic analysis to identify the source of attacks and prevent future incidents.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C6C939-A214-95AA-798A-C856C3760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529209"/>
            <a:ext cx="7306491" cy="2800741"/>
          </a:xfrm>
          <a:prstGeom prst="rect">
            <a:avLst/>
          </a:prstGeom>
        </p:spPr>
      </p:pic>
      <p:sp>
        <p:nvSpPr>
          <p:cNvPr id="12" name="TextBox 11">
            <a:extLst>
              <a:ext uri="{FF2B5EF4-FFF2-40B4-BE49-F238E27FC236}">
                <a16:creationId xmlns:a16="http://schemas.microsoft.com/office/drawing/2014/main" id="{123C2AFB-D1AC-2873-059C-3781D4006AC6}"/>
              </a:ext>
            </a:extLst>
          </p:cNvPr>
          <p:cNvSpPr txBox="1"/>
          <p:nvPr/>
        </p:nvSpPr>
        <p:spPr>
          <a:xfrm>
            <a:off x="1430383" y="304800"/>
            <a:ext cx="8144691" cy="313932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Real-Time Monitoring: Our software provides real-time threat detection for proactive security.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User-Friendly Interface: Our intuitive interface makes security easy for users of all levels.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Continuous Improvement: We continuously update our software to stay ahead of emerging threats.</a:t>
            </a:r>
          </a:p>
          <a:p>
            <a:pPr lvl="0" algn="just" eaLnBrk="0" fontAlgn="base" hangingPunct="0">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Cost-Effective Solutions: Our solutions deliver maximum security value for your investment</a:t>
            </a:r>
          </a:p>
          <a:p>
            <a:pPr lvl="0" algn="just" eaLnBrk="0" fontAlgn="base" hangingPunct="0">
              <a:spcBef>
                <a:spcPct val="0"/>
              </a:spcBef>
              <a:spcAft>
                <a:spcPct val="0"/>
              </a:spcAft>
              <a:buFontTx/>
              <a:buChar char="•"/>
            </a:pPr>
            <a:r>
              <a:rPr lang="en-US" altLang="en-US" dirty="0">
                <a:latin typeface="Arial" panose="020B0604020202020204" pitchFamily="34" charset="0"/>
              </a:rPr>
              <a:t>Comprehensive Protection: We offer complete protection against keyloggers and malware.</a:t>
            </a:r>
          </a:p>
        </p:txBody>
      </p:sp>
    </p:spTree>
    <p:extLst>
      <p:ext uri="{BB962C8B-B14F-4D97-AF65-F5344CB8AC3E}">
        <p14:creationId xmlns:p14="http://schemas.microsoft.com/office/powerpoint/2010/main" val="222765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405764" y="2655900"/>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A83503BA-4141-2472-C6E0-8A19F0824B02}"/>
              </a:ext>
            </a:extLst>
          </p:cNvPr>
          <p:cNvSpPr txBox="1"/>
          <p:nvPr/>
        </p:nvSpPr>
        <p:spPr>
          <a:xfrm>
            <a:off x="3048000" y="1298547"/>
            <a:ext cx="8229218" cy="4196020"/>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AI-Powered Detection:</a:t>
            </a:r>
            <a:r>
              <a:rPr kumimoji="0" lang="en-US" altLang="en-US" sz="1800" b="0" i="0" u="none" strike="noStrike" cap="none" normalizeH="0" baseline="0" dirty="0">
                <a:ln>
                  <a:noFill/>
                </a:ln>
                <a:solidFill>
                  <a:schemeClr val="tx1"/>
                </a:solidFill>
                <a:effectLst/>
                <a:latin typeface="Arial" panose="020B0604020202020204" pitchFamily="34" charset="0"/>
              </a:rPr>
              <a:t> Utilizes artificial intelligence and machine learning to continuously improve detection accuracy and adapt to new threats.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Cloud Integration:</a:t>
            </a:r>
            <a:r>
              <a:rPr kumimoji="0" lang="en-US" altLang="en-US" sz="1800" b="0" i="0" u="none" strike="noStrike" cap="none" normalizeH="0" baseline="0" dirty="0">
                <a:ln>
                  <a:noFill/>
                </a:ln>
                <a:solidFill>
                  <a:schemeClr val="tx1"/>
                </a:solidFill>
                <a:effectLst/>
                <a:latin typeface="Arial" panose="020B0604020202020204" pitchFamily="34" charset="0"/>
              </a:rPr>
              <a:t> Offers cloud-based threat analysis and updates, ensuring users are protected against the latest threats without manual intervention.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Comprehensive Reports:</a:t>
            </a:r>
            <a:r>
              <a:rPr kumimoji="0" lang="en-US" altLang="en-US" sz="1800" b="0" i="0" u="none" strike="noStrike" cap="none" normalizeH="0" baseline="0" dirty="0">
                <a:ln>
                  <a:noFill/>
                </a:ln>
                <a:solidFill>
                  <a:schemeClr val="tx1"/>
                </a:solidFill>
                <a:effectLst/>
                <a:latin typeface="Arial" panose="020B0604020202020204" pitchFamily="34" charset="0"/>
              </a:rPr>
              <a:t> Generates detailed security reports and analytics, providing users with insights into attempted attacks and overall system health.</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Customizable Alerts:</a:t>
            </a:r>
            <a:r>
              <a:rPr kumimoji="0" lang="en-US" altLang="en-US" sz="1800" b="0" i="0" u="none" strike="noStrike" cap="none" normalizeH="0" baseline="0" dirty="0">
                <a:ln>
                  <a:noFill/>
                </a:ln>
                <a:solidFill>
                  <a:schemeClr val="tx1"/>
                </a:solidFill>
                <a:effectLst/>
                <a:latin typeface="Arial" panose="020B0604020202020204" pitchFamily="34" charset="0"/>
              </a:rPr>
              <a:t> Allows users to set custom alert thresholds and notifications, tailoring the security experience to their specific needs. </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132</TotalTime>
  <Words>967</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Calibri</vt:lpstr>
      <vt:lpstr>Cambria Math</vt:lpstr>
      <vt:lpstr>Century Gothic</vt:lpstr>
      <vt:lpstr>Courier New</vt:lpstr>
      <vt:lpstr>SegoeUIVariable</vt:lpstr>
      <vt:lpstr>Trebuchet MS</vt:lpstr>
      <vt:lpstr>Wingdings</vt:lpstr>
      <vt:lpstr>Vapor Trail</vt:lpstr>
      <vt:lpstr>1_Vapor Trail</vt:lpstr>
      <vt:lpstr>Sabbella vigneswarareddy</vt:lpstr>
      <vt:lpstr>Keylogger and security Keyloggers, or keystroke loggers, are devices or  software programs designed to capture and record  every keystroke made on a computer's keyboard.  They can capture everything from simple text inputs to sensitive information like passwords, credit card numbers, and personal messages. Given  their potential for misuse, understanding keyloggers  and implementing security measures against them is  crucial.</vt:lpstr>
      <vt:lpstr>AGENDA</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vigneswara Reddy</cp:lastModifiedBy>
  <cp:revision>1</cp:revision>
  <dcterms:created xsi:type="dcterms:W3CDTF">2024-06-03T05:48:59Z</dcterms:created>
  <dcterms:modified xsi:type="dcterms:W3CDTF">2024-06-15T06:07:58Z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