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EF3ED7-CFCB-41E9-A253-2246E65B8840}" v="12" dt="2025-06-27T10:28:43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LPUECH Xavier" userId="9f0e3742-4417-4d5f-aa7e-9728a052b886" providerId="ADAL" clId="{5E39B324-C0BD-43CD-A907-4FFBDED9A9DA}"/>
    <pc:docChg chg="custSel addSld modSld">
      <pc:chgData name="DELPUECH Xavier" userId="9f0e3742-4417-4d5f-aa7e-9728a052b886" providerId="ADAL" clId="{5E39B324-C0BD-43CD-A907-4FFBDED9A9DA}" dt="2025-01-21T14:47:41.792" v="142" actId="1076"/>
      <pc:docMkLst>
        <pc:docMk/>
      </pc:docMkLst>
      <pc:sldChg chg="modSp new mod">
        <pc:chgData name="DELPUECH Xavier" userId="9f0e3742-4417-4d5f-aa7e-9728a052b886" providerId="ADAL" clId="{5E39B324-C0BD-43CD-A907-4FFBDED9A9DA}" dt="2025-01-21T14:46:23.921" v="71" actId="20577"/>
        <pc:sldMkLst>
          <pc:docMk/>
          <pc:sldMk cId="378595089" sldId="256"/>
        </pc:sldMkLst>
      </pc:sldChg>
      <pc:sldChg chg="addSp modSp new mod">
        <pc:chgData name="DELPUECH Xavier" userId="9f0e3742-4417-4d5f-aa7e-9728a052b886" providerId="ADAL" clId="{5E39B324-C0BD-43CD-A907-4FFBDED9A9DA}" dt="2025-01-21T14:47:41.792" v="142" actId="1076"/>
        <pc:sldMkLst>
          <pc:docMk/>
          <pc:sldMk cId="935802661" sldId="257"/>
        </pc:sldMkLst>
      </pc:sldChg>
    </pc:docChg>
  </pc:docChgLst>
  <pc:docChgLst>
    <pc:chgData name="DELPUECH Xavier" userId="9f0e3742-4417-4d5f-aa7e-9728a052b886" providerId="ADAL" clId="{64C1EEC4-60EC-4466-AEF7-8946458150C5}"/>
    <pc:docChg chg="custSel addSld modSld">
      <pc:chgData name="DELPUECH Xavier" userId="9f0e3742-4417-4d5f-aa7e-9728a052b886" providerId="ADAL" clId="{64C1EEC4-60EC-4466-AEF7-8946458150C5}" dt="2025-04-01T14:29:56.224" v="132" actId="1038"/>
      <pc:docMkLst>
        <pc:docMk/>
      </pc:docMkLst>
      <pc:sldChg chg="addSp delSp modSp new mod">
        <pc:chgData name="DELPUECH Xavier" userId="9f0e3742-4417-4d5f-aa7e-9728a052b886" providerId="ADAL" clId="{64C1EEC4-60EC-4466-AEF7-8946458150C5}" dt="2025-04-01T14:29:56.224" v="132" actId="1038"/>
        <pc:sldMkLst>
          <pc:docMk/>
          <pc:sldMk cId="3210402004" sldId="258"/>
        </pc:sldMkLst>
        <pc:spChg chg="add mod">
          <ac:chgData name="DELPUECH Xavier" userId="9f0e3742-4417-4d5f-aa7e-9728a052b886" providerId="ADAL" clId="{64C1EEC4-60EC-4466-AEF7-8946458150C5}" dt="2025-04-01T14:19:46.933" v="6" actId="2085"/>
          <ac:spMkLst>
            <pc:docMk/>
            <pc:sldMk cId="3210402004" sldId="258"/>
            <ac:spMk id="5" creationId="{B4FB9228-522B-791E-55F8-AFE4D759D062}"/>
          </ac:spMkLst>
        </pc:spChg>
        <pc:spChg chg="add mod">
          <ac:chgData name="DELPUECH Xavier" userId="9f0e3742-4417-4d5f-aa7e-9728a052b886" providerId="ADAL" clId="{64C1EEC4-60EC-4466-AEF7-8946458150C5}" dt="2025-04-01T14:28:40.995" v="13" actId="113"/>
          <ac:spMkLst>
            <pc:docMk/>
            <pc:sldMk cId="3210402004" sldId="258"/>
            <ac:spMk id="6" creationId="{9DC7E7B2-01C2-FCAB-EBB7-92350BF7F985}"/>
          </ac:spMkLst>
        </pc:spChg>
        <pc:spChg chg="add mod">
          <ac:chgData name="DELPUECH Xavier" userId="9f0e3742-4417-4d5f-aa7e-9728a052b886" providerId="ADAL" clId="{64C1EEC4-60EC-4466-AEF7-8946458150C5}" dt="2025-04-01T14:28:49.744" v="17" actId="20577"/>
          <ac:spMkLst>
            <pc:docMk/>
            <pc:sldMk cId="3210402004" sldId="258"/>
            <ac:spMk id="7" creationId="{9F661FBD-538E-6407-0574-5B0DEEA4F603}"/>
          </ac:spMkLst>
        </pc:spChg>
        <pc:spChg chg="add mod">
          <ac:chgData name="DELPUECH Xavier" userId="9f0e3742-4417-4d5f-aa7e-9728a052b886" providerId="ADAL" clId="{64C1EEC4-60EC-4466-AEF7-8946458150C5}" dt="2025-04-01T14:29:47.906" v="72" actId="1038"/>
          <ac:spMkLst>
            <pc:docMk/>
            <pc:sldMk cId="3210402004" sldId="258"/>
            <ac:spMk id="8" creationId="{0FDA1A9D-6A3E-4FBA-CF3A-60FF0C6B5432}"/>
          </ac:spMkLst>
        </pc:spChg>
        <pc:spChg chg="add mod">
          <ac:chgData name="DELPUECH Xavier" userId="9f0e3742-4417-4d5f-aa7e-9728a052b886" providerId="ADAL" clId="{64C1EEC4-60EC-4466-AEF7-8946458150C5}" dt="2025-04-01T14:29:56.224" v="132" actId="1038"/>
          <ac:spMkLst>
            <pc:docMk/>
            <pc:sldMk cId="3210402004" sldId="258"/>
            <ac:spMk id="9" creationId="{CDFA10C0-17DB-7572-A198-513D4CFF39F6}"/>
          </ac:spMkLst>
        </pc:spChg>
        <pc:picChg chg="add">
          <ac:chgData name="DELPUECH Xavier" userId="9f0e3742-4417-4d5f-aa7e-9728a052b886" providerId="ADAL" clId="{64C1EEC4-60EC-4466-AEF7-8946458150C5}" dt="2025-04-01T14:19:25.184" v="1" actId="22"/>
          <ac:picMkLst>
            <pc:docMk/>
            <pc:sldMk cId="3210402004" sldId="258"/>
            <ac:picMk id="3" creationId="{9906B292-B643-C97C-A694-33CDB635C66A}"/>
          </ac:picMkLst>
        </pc:picChg>
      </pc:sldChg>
      <pc:sldChg chg="new">
        <pc:chgData name="DELPUECH Xavier" userId="9f0e3742-4417-4d5f-aa7e-9728a052b886" providerId="ADAL" clId="{64C1EEC4-60EC-4466-AEF7-8946458150C5}" dt="2025-04-01T14:20:47.062" v="7" actId="680"/>
        <pc:sldMkLst>
          <pc:docMk/>
          <pc:sldMk cId="2309818875" sldId="259"/>
        </pc:sldMkLst>
      </pc:sldChg>
    </pc:docChg>
  </pc:docChgLst>
  <pc:docChgLst>
    <pc:chgData name="DELPUECH Xavier" userId="9f0e3742-4417-4d5f-aa7e-9728a052b886" providerId="ADAL" clId="{35EF3ED7-CFCB-41E9-A253-2246E65B8840}"/>
    <pc:docChg chg="undo custSel addSld modSld">
      <pc:chgData name="DELPUECH Xavier" userId="9f0e3742-4417-4d5f-aa7e-9728a052b886" providerId="ADAL" clId="{35EF3ED7-CFCB-41E9-A253-2246E65B8840}" dt="2025-06-27T10:29:21.151" v="137" actId="20577"/>
      <pc:docMkLst>
        <pc:docMk/>
      </pc:docMkLst>
      <pc:sldChg chg="addSp delSp modSp mod">
        <pc:chgData name="DELPUECH Xavier" userId="9f0e3742-4417-4d5f-aa7e-9728a052b886" providerId="ADAL" clId="{35EF3ED7-CFCB-41E9-A253-2246E65B8840}" dt="2025-06-27T10:29:21.151" v="137" actId="20577"/>
        <pc:sldMkLst>
          <pc:docMk/>
          <pc:sldMk cId="2309818875" sldId="259"/>
        </pc:sldMkLst>
        <pc:spChg chg="add mod">
          <ac:chgData name="DELPUECH Xavier" userId="9f0e3742-4417-4d5f-aa7e-9728a052b886" providerId="ADAL" clId="{35EF3ED7-CFCB-41E9-A253-2246E65B8840}" dt="2025-06-27T10:28:26.595" v="118" actId="122"/>
          <ac:spMkLst>
            <pc:docMk/>
            <pc:sldMk cId="2309818875" sldId="259"/>
            <ac:spMk id="9" creationId="{A64C6E74-16E1-71D0-A90F-075873FE1C16}"/>
          </ac:spMkLst>
        </pc:spChg>
        <pc:spChg chg="add mod">
          <ac:chgData name="DELPUECH Xavier" userId="9f0e3742-4417-4d5f-aa7e-9728a052b886" providerId="ADAL" clId="{35EF3ED7-CFCB-41E9-A253-2246E65B8840}" dt="2025-06-27T10:28:55.466" v="129" actId="20577"/>
          <ac:spMkLst>
            <pc:docMk/>
            <pc:sldMk cId="2309818875" sldId="259"/>
            <ac:spMk id="10" creationId="{DACBFD10-1CDC-5FB6-11C6-A15E37490E01}"/>
          </ac:spMkLst>
        </pc:spChg>
        <pc:spChg chg="add mod">
          <ac:chgData name="DELPUECH Xavier" userId="9f0e3742-4417-4d5f-aa7e-9728a052b886" providerId="ADAL" clId="{35EF3ED7-CFCB-41E9-A253-2246E65B8840}" dt="2025-06-27T10:29:00.986" v="131" actId="20577"/>
          <ac:spMkLst>
            <pc:docMk/>
            <pc:sldMk cId="2309818875" sldId="259"/>
            <ac:spMk id="11" creationId="{1E8551B6-B313-B271-40D0-BEC744DA7FA7}"/>
          </ac:spMkLst>
        </pc:spChg>
        <pc:spChg chg="add mod">
          <ac:chgData name="DELPUECH Xavier" userId="9f0e3742-4417-4d5f-aa7e-9728a052b886" providerId="ADAL" clId="{35EF3ED7-CFCB-41E9-A253-2246E65B8840}" dt="2025-06-27T10:29:21.151" v="137" actId="20577"/>
          <ac:spMkLst>
            <pc:docMk/>
            <pc:sldMk cId="2309818875" sldId="259"/>
            <ac:spMk id="12" creationId="{9B7CE3DE-357A-B720-0BA9-BA95B8A06DF2}"/>
          </ac:spMkLst>
        </pc:spChg>
        <pc:spChg chg="add mod">
          <ac:chgData name="DELPUECH Xavier" userId="9f0e3742-4417-4d5f-aa7e-9728a052b886" providerId="ADAL" clId="{35EF3ED7-CFCB-41E9-A253-2246E65B8840}" dt="2025-06-27T10:29:18.516" v="136" actId="20577"/>
          <ac:spMkLst>
            <pc:docMk/>
            <pc:sldMk cId="2309818875" sldId="259"/>
            <ac:spMk id="13" creationId="{A037859B-CDA3-DDB7-7E35-9D206E4983FE}"/>
          </ac:spMkLst>
        </pc:spChg>
        <pc:picChg chg="add del mod modCrop">
          <ac:chgData name="DELPUECH Xavier" userId="9f0e3742-4417-4d5f-aa7e-9728a052b886" providerId="ADAL" clId="{35EF3ED7-CFCB-41E9-A253-2246E65B8840}" dt="2025-06-27T10:22:19.549" v="51" actId="14100"/>
          <ac:picMkLst>
            <pc:docMk/>
            <pc:sldMk cId="2309818875" sldId="259"/>
            <ac:picMk id="3" creationId="{5A51ECFD-A8F8-6CAD-5B7C-562DF8A7B532}"/>
          </ac:picMkLst>
        </pc:picChg>
        <pc:picChg chg="add mod modCrop">
          <ac:chgData name="DELPUECH Xavier" userId="9f0e3742-4417-4d5f-aa7e-9728a052b886" providerId="ADAL" clId="{35EF3ED7-CFCB-41E9-A253-2246E65B8840}" dt="2025-06-27T10:26:57.823" v="63" actId="732"/>
          <ac:picMkLst>
            <pc:docMk/>
            <pc:sldMk cId="2309818875" sldId="259"/>
            <ac:picMk id="4" creationId="{715218E5-95DD-44F1-9E04-91BBB023B5F1}"/>
          </ac:picMkLst>
        </pc:picChg>
        <pc:picChg chg="add mod modCrop">
          <ac:chgData name="DELPUECH Xavier" userId="9f0e3742-4417-4d5f-aa7e-9728a052b886" providerId="ADAL" clId="{35EF3ED7-CFCB-41E9-A253-2246E65B8840}" dt="2025-06-27T10:27:20.544" v="69" actId="1076"/>
          <ac:picMkLst>
            <pc:docMk/>
            <pc:sldMk cId="2309818875" sldId="259"/>
            <ac:picMk id="5" creationId="{D792ED32-0013-03AE-30C9-D60F9A0CAE88}"/>
          </ac:picMkLst>
        </pc:picChg>
        <pc:picChg chg="add mod modCrop">
          <ac:chgData name="DELPUECH Xavier" userId="9f0e3742-4417-4d5f-aa7e-9728a052b886" providerId="ADAL" clId="{35EF3ED7-CFCB-41E9-A253-2246E65B8840}" dt="2025-06-27T10:27:57.672" v="78" actId="1076"/>
          <ac:picMkLst>
            <pc:docMk/>
            <pc:sldMk cId="2309818875" sldId="259"/>
            <ac:picMk id="6" creationId="{B4C75B5A-1D8D-FEF5-ED5E-EE423C6D8A74}"/>
          </ac:picMkLst>
        </pc:picChg>
        <pc:picChg chg="add mod modCrop">
          <ac:chgData name="DELPUECH Xavier" userId="9f0e3742-4417-4d5f-aa7e-9728a052b886" providerId="ADAL" clId="{35EF3ED7-CFCB-41E9-A253-2246E65B8840}" dt="2025-06-27T10:27:55.041" v="77" actId="1076"/>
          <ac:picMkLst>
            <pc:docMk/>
            <pc:sldMk cId="2309818875" sldId="259"/>
            <ac:picMk id="7" creationId="{C7766DE6-8B97-0DFF-1CB3-B551E8A144F2}"/>
          </ac:picMkLst>
        </pc:picChg>
        <pc:picChg chg="add del mod modCrop">
          <ac:chgData name="DELPUECH Xavier" userId="9f0e3742-4417-4d5f-aa7e-9728a052b886" providerId="ADAL" clId="{35EF3ED7-CFCB-41E9-A253-2246E65B8840}" dt="2025-06-27T10:26:33.278" v="57" actId="478"/>
          <ac:picMkLst>
            <pc:docMk/>
            <pc:sldMk cId="2309818875" sldId="259"/>
            <ac:picMk id="8" creationId="{1702EFA8-77A2-EB93-FAF5-3EF4E03AFDE8}"/>
          </ac:picMkLst>
        </pc:picChg>
      </pc:sldChg>
      <pc:sldChg chg="add">
        <pc:chgData name="DELPUECH Xavier" userId="9f0e3742-4417-4d5f-aa7e-9728a052b886" providerId="ADAL" clId="{35EF3ED7-CFCB-41E9-A253-2246E65B8840}" dt="2025-06-27T10:18:56.849" v="13" actId="2890"/>
        <pc:sldMkLst>
          <pc:docMk/>
          <pc:sldMk cId="4129880684" sldId="260"/>
        </pc:sldMkLst>
      </pc:sldChg>
      <pc:sldChg chg="addSp delSp modSp new mod">
        <pc:chgData name="DELPUECH Xavier" userId="9f0e3742-4417-4d5f-aa7e-9728a052b886" providerId="ADAL" clId="{35EF3ED7-CFCB-41E9-A253-2246E65B8840}" dt="2025-06-27T10:22:02.562" v="47" actId="21"/>
        <pc:sldMkLst>
          <pc:docMk/>
          <pc:sldMk cId="661438755" sldId="261"/>
        </pc:sldMkLst>
        <pc:picChg chg="add del mod">
          <ac:chgData name="DELPUECH Xavier" userId="9f0e3742-4417-4d5f-aa7e-9728a052b886" providerId="ADAL" clId="{35EF3ED7-CFCB-41E9-A253-2246E65B8840}" dt="2025-06-27T10:22:02.562" v="47" actId="21"/>
          <ac:picMkLst>
            <pc:docMk/>
            <pc:sldMk cId="661438755" sldId="261"/>
            <ac:picMk id="3" creationId="{1702EFA8-77A2-EB93-FAF5-3EF4E03AFDE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08D8AF-8B9E-C83C-B7DF-4FC11B1FE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B98A53-B15B-4960-1709-91460DE99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864A6C-0D18-70A6-8034-FEBDFCDAE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4D2-65F7-43AA-B518-EF00C563E9DE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AC37DE-E741-C581-0643-14968F9F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36AB98-BC51-11A1-B26C-BBEF323C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FC2-8D42-444C-A34E-060E4434DE2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56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7E5EB8-163F-AF1B-31E9-485B79EF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1C6FBC-B0FD-82C4-FB50-05B8F0301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C82721-6685-E79B-43D7-F7C42FDDE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4D2-65F7-43AA-B518-EF00C563E9DE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5A8FBD-92BB-9640-189D-E030860E7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7840CB-C552-C3BA-34B4-FD36407C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FC2-8D42-444C-A34E-060E4434DE2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82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E8316A7-6217-B6DF-18C7-D8AEB9054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E591E9-7638-791D-E6E6-A5C2557CC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6F0F58-6FF4-CD29-9BD5-E8A2CF86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4D2-65F7-43AA-B518-EF00C563E9DE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A203F4-6A3B-24A4-B44A-1432F9AC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0E3C86-0A6B-AC82-67E7-6B60F23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FC2-8D42-444C-A34E-060E4434DE2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05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AD00F-A063-2D69-F4F9-8EF005AF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FA8D95-8D0B-A5CC-B6F1-DDABAB9ED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765E52-039F-E479-224A-C5DD9C92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4D2-65F7-43AA-B518-EF00C563E9DE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85A645-9705-F524-B139-F86499C5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C12556-C417-3500-9107-7DEEB1E3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FC2-8D42-444C-A34E-060E4434DE2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6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FC1F6-B300-CE6A-D93A-0BCC860D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820F13-1ECB-47D6-F49B-D64600687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A2456B-C756-B9A4-5463-EEFAB29A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4D2-65F7-43AA-B518-EF00C563E9DE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D8B48B-E49A-AD90-481A-ED258AC7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B68F2A-9532-7EBA-476C-499E86A3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FC2-8D42-444C-A34E-060E4434DE2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00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B08A39-967F-38B0-7F83-0318D818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0BD302-B59E-0DFA-33CC-EEB549799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845ECC-67D9-5F36-6EA4-9021F49BD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7EF3ED-EA7F-CEAF-609E-5ED5EDA1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4D2-65F7-43AA-B518-EF00C563E9DE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9E8960-D042-BC82-D656-EAD5A151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439324-5FF3-8E91-E8F3-5C446CA4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FC2-8D42-444C-A34E-060E4434DE2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32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8154E3-3DD4-04B9-EE21-C9E60086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95DB17-03A1-E9C8-66AF-877D94699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70BA42-00C5-F442-FFDE-E9C128A17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8472CF0-7460-46EF-FE2A-0C5E8831A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1D4F5A-96C8-1651-A950-0EF831789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FDCE85-D49E-C11E-750D-7486493C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4D2-65F7-43AA-B518-EF00C563E9DE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20670E0-1AC0-C9C7-501C-16F28F43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12F7CE9-B73A-B027-9E3F-B3E1CF10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FC2-8D42-444C-A34E-060E4434DE2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8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922E4E-A3BD-B004-1666-D1EE8365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D7A2CD-69E3-7F33-C7F8-AE838FF5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4D2-65F7-43AA-B518-EF00C563E9DE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282AF3-DE5A-26A5-0F21-E4162A00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C50686-77A9-9A30-13FB-1CCF784F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FC2-8D42-444C-A34E-060E4434DE2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48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E8F733-270A-9F12-86CD-D6AF3877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4D2-65F7-43AA-B518-EF00C563E9DE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7432E43-2506-FAD8-045C-B0233E793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28510B-419E-E89A-3B82-9F617CAC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FC2-8D42-444C-A34E-060E4434DE2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10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1E8A94-2EF3-4780-3986-8E9D64CD1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66B0D2-25D4-5E72-4529-8EDFF12C2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0552D7-B495-72E0-6EEE-987CF9268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4CD5A5-0151-0969-EC57-44ECA246A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4D2-65F7-43AA-B518-EF00C563E9DE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5444EC-A17B-74E4-15F5-7F7E0AFB1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34A0A4-5494-2934-97FB-D6BD901F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FC2-8D42-444C-A34E-060E4434DE2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4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EAD2ED-8108-C4C3-9677-CE650F0D5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6FA13E-99FE-6F85-83A9-4FE7A6520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6C9B5A-E6AC-5903-0A84-5CA06941D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9A395C-4427-D9F8-B9D0-E68511B7C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4D2-65F7-43AA-B518-EF00C563E9DE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952CD7-AF09-AF79-1527-6780ECD2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1D39D9-D952-7C53-E0D6-968A8E35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FC2-8D42-444C-A34E-060E4434DE2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31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08E03C4-5FA5-F0EA-2E01-9B9610CF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9BACD5-7BFA-B608-DB12-B08E9955E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B2D3F0-80BC-6595-401E-AE18A7A38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4374D2-65F7-43AA-B518-EF00C563E9DE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E6785E-8442-5916-EAAA-DC827328E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23F55C-C38C-E1C8-616D-6B95E0AF4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7A3FC2-8D42-444C-A34E-060E4434DE2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62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EB11B3-CF58-3FE7-0BF6-EA36C7CF59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Fiches méthodo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0D2DE3-F0A0-30A5-188B-EC1B7C58F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Schémas sources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59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5BD143D-B028-6C79-0D47-1F6ADC622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509587"/>
            <a:ext cx="2943225" cy="5553075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E2C877A5-1842-6296-15CA-8482EC6A99F7}"/>
              </a:ext>
            </a:extLst>
          </p:cNvPr>
          <p:cNvSpPr/>
          <p:nvPr/>
        </p:nvSpPr>
        <p:spPr>
          <a:xfrm>
            <a:off x="3000375" y="4657725"/>
            <a:ext cx="41910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  <a:endParaRPr lang="en-GB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43E4A4-6C3E-9E37-466C-C5011A216E74}"/>
              </a:ext>
            </a:extLst>
          </p:cNvPr>
          <p:cNvSpPr/>
          <p:nvPr/>
        </p:nvSpPr>
        <p:spPr>
          <a:xfrm>
            <a:off x="3057525" y="1462087"/>
            <a:ext cx="41910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  <a:endParaRPr lang="en-GB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08EF68-469D-F727-EE65-E2D9AACFF4DC}"/>
              </a:ext>
            </a:extLst>
          </p:cNvPr>
          <p:cNvSpPr txBox="1"/>
          <p:nvPr/>
        </p:nvSpPr>
        <p:spPr>
          <a:xfrm>
            <a:off x="4745831" y="2381250"/>
            <a:ext cx="2302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Position de la section à mesurer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80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906B292-B643-C97C-A694-33CDB635C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328612"/>
            <a:ext cx="11553825" cy="6200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FB9228-522B-791E-55F8-AFE4D759D062}"/>
              </a:ext>
            </a:extLst>
          </p:cNvPr>
          <p:cNvSpPr/>
          <p:nvPr/>
        </p:nvSpPr>
        <p:spPr>
          <a:xfrm>
            <a:off x="635267" y="904775"/>
            <a:ext cx="673769" cy="635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C7E7B2-01C2-FCAB-EBB7-92350BF7F985}"/>
              </a:ext>
            </a:extLst>
          </p:cNvPr>
          <p:cNvSpPr txBox="1"/>
          <p:nvPr/>
        </p:nvSpPr>
        <p:spPr>
          <a:xfrm>
            <a:off x="9756648" y="612648"/>
            <a:ext cx="53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661FBD-538E-6407-0574-5B0DEEA4F603}"/>
              </a:ext>
            </a:extLst>
          </p:cNvPr>
          <p:cNvSpPr txBox="1"/>
          <p:nvPr/>
        </p:nvSpPr>
        <p:spPr>
          <a:xfrm>
            <a:off x="9756648" y="1898904"/>
            <a:ext cx="53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L2</a:t>
            </a: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0FDA1A9D-6A3E-4FBA-CF3A-60FF0C6B5432}"/>
              </a:ext>
            </a:extLst>
          </p:cNvPr>
          <p:cNvSpPr/>
          <p:nvPr/>
        </p:nvSpPr>
        <p:spPr>
          <a:xfrm rot="16200000">
            <a:off x="9317736" y="576072"/>
            <a:ext cx="164592" cy="16459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CDFA10C0-17DB-7572-A198-513D4CFF39F6}"/>
              </a:ext>
            </a:extLst>
          </p:cNvPr>
          <p:cNvSpPr/>
          <p:nvPr/>
        </p:nvSpPr>
        <p:spPr>
          <a:xfrm rot="16200000">
            <a:off x="9570720" y="2154936"/>
            <a:ext cx="164592" cy="16459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40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feuille, Feuilles de vigne, plein air, automne&#10;&#10;Le contenu généré par l’IA peut être incorrect.">
            <a:extLst>
              <a:ext uri="{FF2B5EF4-FFF2-40B4-BE49-F238E27FC236}">
                <a16:creationId xmlns:a16="http://schemas.microsoft.com/office/drawing/2014/main" id="{5A51ECFD-A8F8-6CAD-5B7C-562DF8A7B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7" t="7734" r="69336" b="58000"/>
          <a:stretch>
            <a:fillRect/>
          </a:stretch>
        </p:blipFill>
        <p:spPr>
          <a:xfrm>
            <a:off x="566928" y="393191"/>
            <a:ext cx="2915102" cy="2619515"/>
          </a:xfrm>
          <a:prstGeom prst="rect">
            <a:avLst/>
          </a:prstGeom>
        </p:spPr>
      </p:pic>
      <p:pic>
        <p:nvPicPr>
          <p:cNvPr id="4" name="Image 3" descr="Une image contenant feuille, Feuilles de vigne, plein air, automne&#10;&#10;Le contenu généré par l’IA peut être incorrect.">
            <a:extLst>
              <a:ext uri="{FF2B5EF4-FFF2-40B4-BE49-F238E27FC236}">
                <a16:creationId xmlns:a16="http://schemas.microsoft.com/office/drawing/2014/main" id="{715218E5-95DD-44F1-9E04-91BBB023B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5" t="4328" r="35496" b="57475"/>
          <a:stretch>
            <a:fillRect/>
          </a:stretch>
        </p:blipFill>
        <p:spPr>
          <a:xfrm>
            <a:off x="3580600" y="393191"/>
            <a:ext cx="3003082" cy="2619516"/>
          </a:xfrm>
          <a:prstGeom prst="rect">
            <a:avLst/>
          </a:prstGeom>
        </p:spPr>
      </p:pic>
      <p:pic>
        <p:nvPicPr>
          <p:cNvPr id="5" name="Image 4" descr="Une image contenant feuille, Feuilles de vigne, plein air, automne&#10;&#10;Le contenu généré par l’IA peut être incorrect.">
            <a:extLst>
              <a:ext uri="{FF2B5EF4-FFF2-40B4-BE49-F238E27FC236}">
                <a16:creationId xmlns:a16="http://schemas.microsoft.com/office/drawing/2014/main" id="{D792ED32-0013-03AE-30C9-D60F9A0CA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2" t="53754" r="70500" b="11979"/>
          <a:stretch>
            <a:fillRect/>
          </a:stretch>
        </p:blipFill>
        <p:spPr>
          <a:xfrm>
            <a:off x="6682252" y="393192"/>
            <a:ext cx="2915101" cy="2619514"/>
          </a:xfrm>
          <a:prstGeom prst="rect">
            <a:avLst/>
          </a:prstGeom>
        </p:spPr>
      </p:pic>
      <p:pic>
        <p:nvPicPr>
          <p:cNvPr id="6" name="Image 5" descr="Une image contenant feuille, Feuilles de vigne, plein air, automne&#10;&#10;Le contenu généré par l’IA peut être incorrect.">
            <a:extLst>
              <a:ext uri="{FF2B5EF4-FFF2-40B4-BE49-F238E27FC236}">
                <a16:creationId xmlns:a16="http://schemas.microsoft.com/office/drawing/2014/main" id="{B4C75B5A-1D8D-FEF5-ED5E-EE423C6D8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8" t="53173" r="37357" b="8631"/>
          <a:stretch>
            <a:fillRect/>
          </a:stretch>
        </p:blipFill>
        <p:spPr>
          <a:xfrm>
            <a:off x="1952966" y="3609471"/>
            <a:ext cx="2887579" cy="2619515"/>
          </a:xfrm>
          <a:prstGeom prst="rect">
            <a:avLst/>
          </a:prstGeom>
        </p:spPr>
      </p:pic>
      <p:pic>
        <p:nvPicPr>
          <p:cNvPr id="7" name="Image 6" descr="Une image contenant feuille, Feuilles de vigne, plein air, automne&#10;&#10;Le contenu généré par l’IA peut être incorrect.">
            <a:extLst>
              <a:ext uri="{FF2B5EF4-FFF2-40B4-BE49-F238E27FC236}">
                <a16:creationId xmlns:a16="http://schemas.microsoft.com/office/drawing/2014/main" id="{C7766DE6-8B97-0DFF-1CB3-B551E8A14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88" t="53474" r="2640" b="9955"/>
          <a:stretch>
            <a:fillRect/>
          </a:stretch>
        </p:blipFill>
        <p:spPr>
          <a:xfrm>
            <a:off x="5257713" y="3609472"/>
            <a:ext cx="3003082" cy="261951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64C6E74-16E1-71D0-A90F-075873FE1C16}"/>
              </a:ext>
            </a:extLst>
          </p:cNvPr>
          <p:cNvSpPr txBox="1"/>
          <p:nvPr/>
        </p:nvSpPr>
        <p:spPr>
          <a:xfrm>
            <a:off x="566928" y="3012706"/>
            <a:ext cx="288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OIV 9 (Pouget 0)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ACBFD10-1CDC-5FB6-11C6-A15E37490E01}"/>
              </a:ext>
            </a:extLst>
          </p:cNvPr>
          <p:cNvSpPr txBox="1"/>
          <p:nvPr/>
        </p:nvSpPr>
        <p:spPr>
          <a:xfrm>
            <a:off x="3553077" y="2980440"/>
            <a:ext cx="288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OIV 7 (Pouget 2)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E8551B6-B313-B271-40D0-BEC744DA7FA7}"/>
              </a:ext>
            </a:extLst>
          </p:cNvPr>
          <p:cNvSpPr txBox="1"/>
          <p:nvPr/>
        </p:nvSpPr>
        <p:spPr>
          <a:xfrm>
            <a:off x="6682252" y="3012706"/>
            <a:ext cx="288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OIV 5 (Pouget 3)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B7CE3DE-357A-B720-0BA9-BA95B8A06DF2}"/>
              </a:ext>
            </a:extLst>
          </p:cNvPr>
          <p:cNvSpPr txBox="1"/>
          <p:nvPr/>
        </p:nvSpPr>
        <p:spPr>
          <a:xfrm>
            <a:off x="2038240" y="6228986"/>
            <a:ext cx="288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OIV 3 (Pouget 4)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037859B-CDA3-DDB7-7E35-9D206E4983FE}"/>
              </a:ext>
            </a:extLst>
          </p:cNvPr>
          <p:cNvSpPr txBox="1"/>
          <p:nvPr/>
        </p:nvSpPr>
        <p:spPr>
          <a:xfrm>
            <a:off x="5404979" y="6271755"/>
            <a:ext cx="288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OIV 1 (Pouget 5)</a:t>
            </a:r>
          </a:p>
        </p:txBody>
      </p:sp>
    </p:spTree>
    <p:extLst>
      <p:ext uri="{BB962C8B-B14F-4D97-AF65-F5344CB8AC3E}">
        <p14:creationId xmlns:p14="http://schemas.microsoft.com/office/powerpoint/2010/main" val="230981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43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8A2D4-C18E-F044-1BCE-920FC2B8B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feuille, Feuilles de vigne, plein air, automne&#10;&#10;Le contenu généré par l’IA peut être incorrect.">
            <a:extLst>
              <a:ext uri="{FF2B5EF4-FFF2-40B4-BE49-F238E27FC236}">
                <a16:creationId xmlns:a16="http://schemas.microsoft.com/office/drawing/2014/main" id="{F982251D-4164-3A33-1F33-4EBC0EFB6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05" y="0"/>
            <a:ext cx="10861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806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44</Words>
  <Application>Microsoft Office PowerPoint</Application>
  <PresentationFormat>Grand écran</PresentationFormat>
  <Paragraphs>12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Thème Office</vt:lpstr>
      <vt:lpstr>Fiches méthodo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DELPUECH Xavier</dc:creator>
  <cp:lastModifiedBy>DELPUECH Xavier</cp:lastModifiedBy>
  <cp:revision>1</cp:revision>
  <dcterms:created xsi:type="dcterms:W3CDTF">2025-01-21T14:45:53Z</dcterms:created>
  <dcterms:modified xsi:type="dcterms:W3CDTF">2025-06-27T10:29:23Z</dcterms:modified>
</cp:coreProperties>
</file>