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4C1EEC4-60EC-4466-AEF7-8946458150C5}" v="4" dt="2025-04-01T14:29:49.2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LPUECH Xavier" userId="9f0e3742-4417-4d5f-aa7e-9728a052b886" providerId="ADAL" clId="{5E39B324-C0BD-43CD-A907-4FFBDED9A9DA}"/>
    <pc:docChg chg="custSel addSld modSld">
      <pc:chgData name="DELPUECH Xavier" userId="9f0e3742-4417-4d5f-aa7e-9728a052b886" providerId="ADAL" clId="{5E39B324-C0BD-43CD-A907-4FFBDED9A9DA}" dt="2025-01-21T14:47:41.792" v="142" actId="1076"/>
      <pc:docMkLst>
        <pc:docMk/>
      </pc:docMkLst>
      <pc:sldChg chg="modSp new mod">
        <pc:chgData name="DELPUECH Xavier" userId="9f0e3742-4417-4d5f-aa7e-9728a052b886" providerId="ADAL" clId="{5E39B324-C0BD-43CD-A907-4FFBDED9A9DA}" dt="2025-01-21T14:46:23.921" v="71" actId="20577"/>
        <pc:sldMkLst>
          <pc:docMk/>
          <pc:sldMk cId="378595089" sldId="256"/>
        </pc:sldMkLst>
        <pc:spChg chg="mod">
          <ac:chgData name="DELPUECH Xavier" userId="9f0e3742-4417-4d5f-aa7e-9728a052b886" providerId="ADAL" clId="{5E39B324-C0BD-43CD-A907-4FFBDED9A9DA}" dt="2025-01-21T14:46:14.423" v="38" actId="20577"/>
          <ac:spMkLst>
            <pc:docMk/>
            <pc:sldMk cId="378595089" sldId="256"/>
            <ac:spMk id="2" creationId="{27EB11B3-CF58-3FE7-0BF6-EA36C7CF592F}"/>
          </ac:spMkLst>
        </pc:spChg>
        <pc:spChg chg="mod">
          <ac:chgData name="DELPUECH Xavier" userId="9f0e3742-4417-4d5f-aa7e-9728a052b886" providerId="ADAL" clId="{5E39B324-C0BD-43CD-A907-4FFBDED9A9DA}" dt="2025-01-21T14:46:23.921" v="71" actId="20577"/>
          <ac:spMkLst>
            <pc:docMk/>
            <pc:sldMk cId="378595089" sldId="256"/>
            <ac:spMk id="3" creationId="{3F0D2DE3-F0A0-30A5-188B-EC1B7C58F4B2}"/>
          </ac:spMkLst>
        </pc:spChg>
      </pc:sldChg>
      <pc:sldChg chg="addSp modSp new mod">
        <pc:chgData name="DELPUECH Xavier" userId="9f0e3742-4417-4d5f-aa7e-9728a052b886" providerId="ADAL" clId="{5E39B324-C0BD-43CD-A907-4FFBDED9A9DA}" dt="2025-01-21T14:47:41.792" v="142" actId="1076"/>
        <pc:sldMkLst>
          <pc:docMk/>
          <pc:sldMk cId="935802661" sldId="257"/>
        </pc:sldMkLst>
        <pc:spChg chg="add mod">
          <ac:chgData name="DELPUECH Xavier" userId="9f0e3742-4417-4d5f-aa7e-9728a052b886" providerId="ADAL" clId="{5E39B324-C0BD-43CD-A907-4FFBDED9A9DA}" dt="2025-01-21T14:46:53.367" v="74" actId="20577"/>
          <ac:spMkLst>
            <pc:docMk/>
            <pc:sldMk cId="935802661" sldId="257"/>
            <ac:spMk id="4" creationId="{E2C877A5-1842-6296-15CA-8482EC6A99F7}"/>
          </ac:spMkLst>
        </pc:spChg>
        <pc:spChg chg="add mod">
          <ac:chgData name="DELPUECH Xavier" userId="9f0e3742-4417-4d5f-aa7e-9728a052b886" providerId="ADAL" clId="{5E39B324-C0BD-43CD-A907-4FFBDED9A9DA}" dt="2025-01-21T14:47:00.185" v="78" actId="20577"/>
          <ac:spMkLst>
            <pc:docMk/>
            <pc:sldMk cId="935802661" sldId="257"/>
            <ac:spMk id="5" creationId="{2443E4A4-6C3E-9E37-466C-C5011A216E74}"/>
          </ac:spMkLst>
        </pc:spChg>
        <pc:spChg chg="add mod">
          <ac:chgData name="DELPUECH Xavier" userId="9f0e3742-4417-4d5f-aa7e-9728a052b886" providerId="ADAL" clId="{5E39B324-C0BD-43CD-A907-4FFBDED9A9DA}" dt="2025-01-21T14:47:41.792" v="142" actId="1076"/>
          <ac:spMkLst>
            <pc:docMk/>
            <pc:sldMk cId="935802661" sldId="257"/>
            <ac:spMk id="6" creationId="{6608EF68-469D-F727-EE65-E2D9AACFF4DC}"/>
          </ac:spMkLst>
        </pc:spChg>
        <pc:picChg chg="add mod">
          <ac:chgData name="DELPUECH Xavier" userId="9f0e3742-4417-4d5f-aa7e-9728a052b886" providerId="ADAL" clId="{5E39B324-C0BD-43CD-A907-4FFBDED9A9DA}" dt="2025-01-21T14:46:31.219" v="72" actId="1076"/>
          <ac:picMkLst>
            <pc:docMk/>
            <pc:sldMk cId="935802661" sldId="257"/>
            <ac:picMk id="3" creationId="{A5BD143D-B028-6C79-0D47-1F6ADC622FC7}"/>
          </ac:picMkLst>
        </pc:picChg>
      </pc:sldChg>
    </pc:docChg>
  </pc:docChgLst>
  <pc:docChgLst>
    <pc:chgData name="DELPUECH Xavier" userId="9f0e3742-4417-4d5f-aa7e-9728a052b886" providerId="ADAL" clId="{64C1EEC4-60EC-4466-AEF7-8946458150C5}"/>
    <pc:docChg chg="custSel addSld modSld">
      <pc:chgData name="DELPUECH Xavier" userId="9f0e3742-4417-4d5f-aa7e-9728a052b886" providerId="ADAL" clId="{64C1EEC4-60EC-4466-AEF7-8946458150C5}" dt="2025-04-01T14:29:56.224" v="132" actId="1038"/>
      <pc:docMkLst>
        <pc:docMk/>
      </pc:docMkLst>
      <pc:sldChg chg="addSp delSp modSp new mod">
        <pc:chgData name="DELPUECH Xavier" userId="9f0e3742-4417-4d5f-aa7e-9728a052b886" providerId="ADAL" clId="{64C1EEC4-60EC-4466-AEF7-8946458150C5}" dt="2025-04-01T14:29:56.224" v="132" actId="1038"/>
        <pc:sldMkLst>
          <pc:docMk/>
          <pc:sldMk cId="3210402004" sldId="258"/>
        </pc:sldMkLst>
        <pc:spChg chg="add del mod">
          <ac:chgData name="DELPUECH Xavier" userId="9f0e3742-4417-4d5f-aa7e-9728a052b886" providerId="ADAL" clId="{64C1EEC4-60EC-4466-AEF7-8946458150C5}" dt="2025-04-01T14:19:36.353" v="3" actId="478"/>
          <ac:spMkLst>
            <pc:docMk/>
            <pc:sldMk cId="3210402004" sldId="258"/>
            <ac:spMk id="4" creationId="{07847A3F-1A96-866C-7DC2-F01B6AFF55D7}"/>
          </ac:spMkLst>
        </pc:spChg>
        <pc:spChg chg="add mod">
          <ac:chgData name="DELPUECH Xavier" userId="9f0e3742-4417-4d5f-aa7e-9728a052b886" providerId="ADAL" clId="{64C1EEC4-60EC-4466-AEF7-8946458150C5}" dt="2025-04-01T14:19:46.933" v="6" actId="2085"/>
          <ac:spMkLst>
            <pc:docMk/>
            <pc:sldMk cId="3210402004" sldId="258"/>
            <ac:spMk id="5" creationId="{B4FB9228-522B-791E-55F8-AFE4D759D062}"/>
          </ac:spMkLst>
        </pc:spChg>
        <pc:spChg chg="add mod">
          <ac:chgData name="DELPUECH Xavier" userId="9f0e3742-4417-4d5f-aa7e-9728a052b886" providerId="ADAL" clId="{64C1EEC4-60EC-4466-AEF7-8946458150C5}" dt="2025-04-01T14:28:40.995" v="13" actId="113"/>
          <ac:spMkLst>
            <pc:docMk/>
            <pc:sldMk cId="3210402004" sldId="258"/>
            <ac:spMk id="6" creationId="{9DC7E7B2-01C2-FCAB-EBB7-92350BF7F985}"/>
          </ac:spMkLst>
        </pc:spChg>
        <pc:spChg chg="add mod">
          <ac:chgData name="DELPUECH Xavier" userId="9f0e3742-4417-4d5f-aa7e-9728a052b886" providerId="ADAL" clId="{64C1EEC4-60EC-4466-AEF7-8946458150C5}" dt="2025-04-01T14:28:49.744" v="17" actId="20577"/>
          <ac:spMkLst>
            <pc:docMk/>
            <pc:sldMk cId="3210402004" sldId="258"/>
            <ac:spMk id="7" creationId="{9F661FBD-538E-6407-0574-5B0DEEA4F603}"/>
          </ac:spMkLst>
        </pc:spChg>
        <pc:spChg chg="add mod">
          <ac:chgData name="DELPUECH Xavier" userId="9f0e3742-4417-4d5f-aa7e-9728a052b886" providerId="ADAL" clId="{64C1EEC4-60EC-4466-AEF7-8946458150C5}" dt="2025-04-01T14:29:47.906" v="72" actId="1038"/>
          <ac:spMkLst>
            <pc:docMk/>
            <pc:sldMk cId="3210402004" sldId="258"/>
            <ac:spMk id="8" creationId="{0FDA1A9D-6A3E-4FBA-CF3A-60FF0C6B5432}"/>
          </ac:spMkLst>
        </pc:spChg>
        <pc:spChg chg="add mod">
          <ac:chgData name="DELPUECH Xavier" userId="9f0e3742-4417-4d5f-aa7e-9728a052b886" providerId="ADAL" clId="{64C1EEC4-60EC-4466-AEF7-8946458150C5}" dt="2025-04-01T14:29:56.224" v="132" actId="1038"/>
          <ac:spMkLst>
            <pc:docMk/>
            <pc:sldMk cId="3210402004" sldId="258"/>
            <ac:spMk id="9" creationId="{CDFA10C0-17DB-7572-A198-513D4CFF39F6}"/>
          </ac:spMkLst>
        </pc:spChg>
        <pc:picChg chg="add">
          <ac:chgData name="DELPUECH Xavier" userId="9f0e3742-4417-4d5f-aa7e-9728a052b886" providerId="ADAL" clId="{64C1EEC4-60EC-4466-AEF7-8946458150C5}" dt="2025-04-01T14:19:25.184" v="1" actId="22"/>
          <ac:picMkLst>
            <pc:docMk/>
            <pc:sldMk cId="3210402004" sldId="258"/>
            <ac:picMk id="3" creationId="{9906B292-B643-C97C-A694-33CDB635C66A}"/>
          </ac:picMkLst>
        </pc:picChg>
      </pc:sldChg>
      <pc:sldChg chg="new">
        <pc:chgData name="DELPUECH Xavier" userId="9f0e3742-4417-4d5f-aa7e-9728a052b886" providerId="ADAL" clId="{64C1EEC4-60EC-4466-AEF7-8946458150C5}" dt="2025-04-01T14:20:47.062" v="7" actId="680"/>
        <pc:sldMkLst>
          <pc:docMk/>
          <pc:sldMk cId="2309818875" sldId="259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08D8AF-8B9E-C83C-B7DF-4FC11B1FE6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3B98A53-B15B-4960-1709-91460DE997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9864A6C-0D18-70A6-8034-FEBDFCDAE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374D2-65F7-43AA-B518-EF00C563E9DE}" type="datetimeFigureOut">
              <a:rPr lang="en-GB" smtClean="0"/>
              <a:t>01/04/2025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CAC37DE-E741-C581-0643-14968F9F4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A36AB98-BC51-11A1-B26C-BBEF323C2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A3FC2-8D42-444C-A34E-060E4434DE2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9560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7E5EB8-163F-AF1B-31E9-485B79EF2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91C6FBC-B0FD-82C4-FB50-05B8F0301C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6C82721-6685-E79B-43D7-F7C42FDDE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374D2-65F7-43AA-B518-EF00C563E9DE}" type="datetimeFigureOut">
              <a:rPr lang="en-GB" smtClean="0"/>
              <a:t>01/04/2025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45A8FBD-92BB-9640-189D-E030860E7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A7840CB-C552-C3BA-34B4-FD36407C2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A3FC2-8D42-444C-A34E-060E4434DE2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1829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E8316A7-6217-B6DF-18C7-D8AEB90545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2E591E9-7638-791D-E6E6-A5C2557CCC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A6F0F58-6FF4-CD29-9BD5-E8A2CF86C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374D2-65F7-43AA-B518-EF00C563E9DE}" type="datetimeFigureOut">
              <a:rPr lang="en-GB" smtClean="0"/>
              <a:t>01/04/2025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3A203F4-6A3B-24A4-B44A-1432F9AC5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F0E3C86-0A6B-AC82-67E7-6B60F233A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A3FC2-8D42-444C-A34E-060E4434DE2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0059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7FAD00F-A063-2D69-F4F9-8EF005AF3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5FA8D95-8D0B-A5CC-B6F1-DDABAB9ED0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6765E52-039F-E479-224A-C5DD9C928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374D2-65F7-43AA-B518-EF00C563E9DE}" type="datetimeFigureOut">
              <a:rPr lang="en-GB" smtClean="0"/>
              <a:t>01/04/2025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485A645-9705-F524-B139-F86499C51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9C12556-C417-3500-9107-7DEEB1E39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A3FC2-8D42-444C-A34E-060E4434DE2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369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7FC1F6-B300-CE6A-D93A-0BCC860DE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6820F13-1ECB-47D6-F49B-D64600687B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0A2456B-C756-B9A4-5463-EEFAB29A9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374D2-65F7-43AA-B518-EF00C563E9DE}" type="datetimeFigureOut">
              <a:rPr lang="en-GB" smtClean="0"/>
              <a:t>01/04/2025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1D8B48B-E49A-AD90-481A-ED258AC70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BB68F2A-9532-7EBA-476C-499E86A37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A3FC2-8D42-444C-A34E-060E4434DE2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0008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B08A39-967F-38B0-7F83-0318D818A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60BD302-B59E-0DFA-33CC-EEB549799A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0845ECC-67D9-5F36-6EA4-9021F49BDC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B7EF3ED-EA7F-CEAF-609E-5ED5EDA18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374D2-65F7-43AA-B518-EF00C563E9DE}" type="datetimeFigureOut">
              <a:rPr lang="en-GB" smtClean="0"/>
              <a:t>01/04/2025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49E8960-D042-BC82-D656-EAD5A151D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5439324-5FF3-8E91-E8F3-5C446CA41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A3FC2-8D42-444C-A34E-060E4434DE2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8323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8154E3-3DD4-04B9-EE21-C9E60086D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595DB17-03A1-E9C8-66AF-877D946994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570BA42-00C5-F442-FFDE-E9C128A170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8472CF0-7460-46EF-FE2A-0C5E8831AB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81D4F5A-96C8-1651-A950-0EF831789D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7FDCE85-D49E-C11E-750D-7486493C3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374D2-65F7-43AA-B518-EF00C563E9DE}" type="datetimeFigureOut">
              <a:rPr lang="en-GB" smtClean="0"/>
              <a:t>01/04/2025</a:t>
            </a:fld>
            <a:endParaRPr lang="en-GB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20670E0-1AC0-C9C7-501C-16F28F433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412F7CE9-B73A-B027-9E3F-B3E1CF10C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A3FC2-8D42-444C-A34E-060E4434DE2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181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922E4E-A3BD-B004-1666-D1EE83650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AD7A2CD-69E3-7F33-C7F8-AE838FF53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374D2-65F7-43AA-B518-EF00C563E9DE}" type="datetimeFigureOut">
              <a:rPr lang="en-GB" smtClean="0"/>
              <a:t>01/04/2025</a:t>
            </a:fld>
            <a:endParaRPr lang="en-GB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E282AF3-DE5A-26A5-0F21-E4162A000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0C50686-77A9-9A30-13FB-1CCF784FE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A3FC2-8D42-444C-A34E-060E4434DE2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4481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F7E8F733-270A-9F12-86CD-D6AF38771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374D2-65F7-43AA-B518-EF00C563E9DE}" type="datetimeFigureOut">
              <a:rPr lang="en-GB" smtClean="0"/>
              <a:t>01/04/2025</a:t>
            </a:fld>
            <a:endParaRPr lang="en-GB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7432E43-2506-FAD8-045C-B0233E793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C28510B-419E-E89A-3B82-9F617CAC5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A3FC2-8D42-444C-A34E-060E4434DE2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8105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1E8A94-2EF3-4780-3986-8E9D64CD1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566B0D2-25D4-5E72-4529-8EDFF12C29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30552D7-B495-72E0-6EEE-987CF92685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04CD5A5-0151-0969-EC57-44ECA246A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374D2-65F7-43AA-B518-EF00C563E9DE}" type="datetimeFigureOut">
              <a:rPr lang="en-GB" smtClean="0"/>
              <a:t>01/04/2025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B5444EC-A17B-74E4-15F5-7F7E0AFB1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B34A0A4-5494-2934-97FB-D6BD901F6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A3FC2-8D42-444C-A34E-060E4434DE2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644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EAD2ED-8108-C4C3-9677-CE650F0D5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36FA13E-99FE-6F85-83A9-4FE7A65202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36C9B5A-E6AC-5903-0A84-5CA06941DA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19A395C-4427-D9F8-B9D0-E68511B7C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374D2-65F7-43AA-B518-EF00C563E9DE}" type="datetimeFigureOut">
              <a:rPr lang="en-GB" smtClean="0"/>
              <a:t>01/04/2025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A952CD7-AF09-AF79-1527-6780ECD2B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41D39D9-D952-7C53-E0D6-968A8E355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A3FC2-8D42-444C-A34E-060E4434DE2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6319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E08E03C4-5FA5-F0EA-2E01-9B9610CF5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19BACD5-7BFA-B608-DB12-B08E9955EF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0B2D3F0-80BC-6595-401E-AE18A7A388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E4374D2-65F7-43AA-B518-EF00C563E9DE}" type="datetimeFigureOut">
              <a:rPr lang="en-GB" smtClean="0"/>
              <a:t>01/04/2025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5E6785E-8442-5916-EAAA-DC827328EE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D23F55C-C38C-E1C8-616D-6B95E0AF45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67A3FC2-8D42-444C-A34E-060E4434DE2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2627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EB11B3-CF58-3FE7-0BF6-EA36C7CF59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Fiches méthodo</a:t>
            </a:r>
            <a:endParaRPr lang="en-GB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F0D2DE3-F0A0-30A5-188B-EC1B7C58F4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Schémas sources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8595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A5BD143D-B028-6C79-0D47-1F6ADC622F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8912" y="509587"/>
            <a:ext cx="2943225" cy="5553075"/>
          </a:xfrm>
          <a:prstGeom prst="rect">
            <a:avLst/>
          </a:prstGeom>
        </p:spPr>
      </p:pic>
      <p:sp>
        <p:nvSpPr>
          <p:cNvPr id="4" name="Ellipse 3">
            <a:extLst>
              <a:ext uri="{FF2B5EF4-FFF2-40B4-BE49-F238E27FC236}">
                <a16:creationId xmlns:a16="http://schemas.microsoft.com/office/drawing/2014/main" id="{E2C877A5-1842-6296-15CA-8482EC6A99F7}"/>
              </a:ext>
            </a:extLst>
          </p:cNvPr>
          <p:cNvSpPr/>
          <p:nvPr/>
        </p:nvSpPr>
        <p:spPr>
          <a:xfrm>
            <a:off x="3000375" y="4657725"/>
            <a:ext cx="419100" cy="39052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2</a:t>
            </a:r>
            <a:endParaRPr lang="en-GB" dirty="0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2443E4A4-6C3E-9E37-466C-C5011A216E74}"/>
              </a:ext>
            </a:extLst>
          </p:cNvPr>
          <p:cNvSpPr/>
          <p:nvPr/>
        </p:nvSpPr>
        <p:spPr>
          <a:xfrm>
            <a:off x="3057525" y="1462087"/>
            <a:ext cx="419100" cy="39052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3</a:t>
            </a:r>
            <a:endParaRPr lang="en-GB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6608EF68-469D-F727-EE65-E2D9AACFF4DC}"/>
              </a:ext>
            </a:extLst>
          </p:cNvPr>
          <p:cNvSpPr txBox="1"/>
          <p:nvPr/>
        </p:nvSpPr>
        <p:spPr>
          <a:xfrm>
            <a:off x="4745831" y="2381250"/>
            <a:ext cx="23026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Position de la section à mesurer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35802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9906B292-B643-C97C-A694-33CDB635C6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087" y="328612"/>
            <a:ext cx="11553825" cy="620077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4FB9228-522B-791E-55F8-AFE4D759D062}"/>
              </a:ext>
            </a:extLst>
          </p:cNvPr>
          <p:cNvSpPr/>
          <p:nvPr/>
        </p:nvSpPr>
        <p:spPr>
          <a:xfrm>
            <a:off x="635267" y="904775"/>
            <a:ext cx="673769" cy="6352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DC7E7B2-01C2-FCAB-EBB7-92350BF7F985}"/>
              </a:ext>
            </a:extLst>
          </p:cNvPr>
          <p:cNvSpPr txBox="1"/>
          <p:nvPr/>
        </p:nvSpPr>
        <p:spPr>
          <a:xfrm>
            <a:off x="9756648" y="612648"/>
            <a:ext cx="539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L1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9F661FBD-538E-6407-0574-5B0DEEA4F603}"/>
              </a:ext>
            </a:extLst>
          </p:cNvPr>
          <p:cNvSpPr txBox="1"/>
          <p:nvPr/>
        </p:nvSpPr>
        <p:spPr>
          <a:xfrm>
            <a:off x="9756648" y="1898904"/>
            <a:ext cx="539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L2</a:t>
            </a:r>
          </a:p>
        </p:txBody>
      </p:sp>
      <p:sp>
        <p:nvSpPr>
          <p:cNvPr id="8" name="Triangle isocèle 7">
            <a:extLst>
              <a:ext uri="{FF2B5EF4-FFF2-40B4-BE49-F238E27FC236}">
                <a16:creationId xmlns:a16="http://schemas.microsoft.com/office/drawing/2014/main" id="{0FDA1A9D-6A3E-4FBA-CF3A-60FF0C6B5432}"/>
              </a:ext>
            </a:extLst>
          </p:cNvPr>
          <p:cNvSpPr/>
          <p:nvPr/>
        </p:nvSpPr>
        <p:spPr>
          <a:xfrm rot="16200000">
            <a:off x="9317736" y="576072"/>
            <a:ext cx="164592" cy="16459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Triangle isocèle 8">
            <a:extLst>
              <a:ext uri="{FF2B5EF4-FFF2-40B4-BE49-F238E27FC236}">
                <a16:creationId xmlns:a16="http://schemas.microsoft.com/office/drawing/2014/main" id="{CDFA10C0-17DB-7572-A198-513D4CFF39F6}"/>
              </a:ext>
            </a:extLst>
          </p:cNvPr>
          <p:cNvSpPr/>
          <p:nvPr/>
        </p:nvSpPr>
        <p:spPr>
          <a:xfrm rot="16200000">
            <a:off x="9570720" y="2154936"/>
            <a:ext cx="164592" cy="16459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0402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0981887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14</Words>
  <Application>Microsoft Office PowerPoint</Application>
  <PresentationFormat>Grand écran</PresentationFormat>
  <Paragraphs>7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Thème Office</vt:lpstr>
      <vt:lpstr>Fiches méthodo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DELPUECH Xavier</dc:creator>
  <cp:lastModifiedBy>DELPUECH Xavier</cp:lastModifiedBy>
  <cp:revision>1</cp:revision>
  <dcterms:created xsi:type="dcterms:W3CDTF">2025-01-21T14:45:53Z</dcterms:created>
  <dcterms:modified xsi:type="dcterms:W3CDTF">2025-04-01T14:30:01Z</dcterms:modified>
</cp:coreProperties>
</file>