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6696E5-9D34-44A0-9378-1106545DD64F}" v="1" dt="2023-03-27T10:23:49.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LPUECH Xavier" userId="9f0e3742-4417-4d5f-aa7e-9728a052b886" providerId="ADAL" clId="{597354F3-91D0-4FBF-B12D-7B75805A20CD}"/>
    <pc:docChg chg="custSel addSld modSld">
      <pc:chgData name="DELPUECH Xavier" userId="9f0e3742-4417-4d5f-aa7e-9728a052b886" providerId="ADAL" clId="{597354F3-91D0-4FBF-B12D-7B75805A20CD}" dt="2023-03-13T12:28:26.711" v="905" actId="14100"/>
      <pc:docMkLst>
        <pc:docMk/>
      </pc:docMkLst>
      <pc:sldChg chg="modSp new mod">
        <pc:chgData name="DELPUECH Xavier" userId="9f0e3742-4417-4d5f-aa7e-9728a052b886" providerId="ADAL" clId="{597354F3-91D0-4FBF-B12D-7B75805A20CD}" dt="2023-03-13T09:34:41.287" v="57" actId="27636"/>
        <pc:sldMkLst>
          <pc:docMk/>
          <pc:sldMk cId="4160539298" sldId="256"/>
        </pc:sldMkLst>
        <pc:spChg chg="mod">
          <ac:chgData name="DELPUECH Xavier" userId="9f0e3742-4417-4d5f-aa7e-9728a052b886" providerId="ADAL" clId="{597354F3-91D0-4FBF-B12D-7B75805A20CD}" dt="2023-03-13T09:34:41.287" v="57" actId="27636"/>
          <ac:spMkLst>
            <pc:docMk/>
            <pc:sldMk cId="4160539298" sldId="256"/>
            <ac:spMk id="2" creationId="{9F09AE78-92BA-088C-8560-ACB87B4C6363}"/>
          </ac:spMkLst>
        </pc:spChg>
      </pc:sldChg>
      <pc:sldChg chg="addSp delSp modSp new mod">
        <pc:chgData name="DELPUECH Xavier" userId="9f0e3742-4417-4d5f-aa7e-9728a052b886" providerId="ADAL" clId="{597354F3-91D0-4FBF-B12D-7B75805A20CD}" dt="2023-03-13T09:44:23.144" v="372" actId="20577"/>
        <pc:sldMkLst>
          <pc:docMk/>
          <pc:sldMk cId="2573054668" sldId="257"/>
        </pc:sldMkLst>
        <pc:spChg chg="mod">
          <ac:chgData name="DELPUECH Xavier" userId="9f0e3742-4417-4d5f-aa7e-9728a052b886" providerId="ADAL" clId="{597354F3-91D0-4FBF-B12D-7B75805A20CD}" dt="2023-03-13T09:34:53.469" v="63" actId="20577"/>
          <ac:spMkLst>
            <pc:docMk/>
            <pc:sldMk cId="2573054668" sldId="257"/>
            <ac:spMk id="2" creationId="{408B505D-0A6B-4B2D-3A8D-2795CCE43673}"/>
          </ac:spMkLst>
        </pc:spChg>
        <pc:spChg chg="add mod">
          <ac:chgData name="DELPUECH Xavier" userId="9f0e3742-4417-4d5f-aa7e-9728a052b886" providerId="ADAL" clId="{597354F3-91D0-4FBF-B12D-7B75805A20CD}" dt="2023-03-13T09:44:23.144" v="372" actId="20577"/>
          <ac:spMkLst>
            <pc:docMk/>
            <pc:sldMk cId="2573054668" sldId="257"/>
            <ac:spMk id="3" creationId="{64046EC6-CAB4-B1C6-F47B-04C8DC78CA7E}"/>
          </ac:spMkLst>
        </pc:spChg>
        <pc:spChg chg="add del mod">
          <ac:chgData name="DELPUECH Xavier" userId="9f0e3742-4417-4d5f-aa7e-9728a052b886" providerId="ADAL" clId="{597354F3-91D0-4FBF-B12D-7B75805A20CD}" dt="2023-03-13T09:35:56.328" v="207" actId="478"/>
          <ac:spMkLst>
            <pc:docMk/>
            <pc:sldMk cId="2573054668" sldId="257"/>
            <ac:spMk id="4" creationId="{9320743C-40D1-8E67-3424-A453854F823D}"/>
          </ac:spMkLst>
        </pc:spChg>
        <pc:spChg chg="add del mod">
          <ac:chgData name="DELPUECH Xavier" userId="9f0e3742-4417-4d5f-aa7e-9728a052b886" providerId="ADAL" clId="{597354F3-91D0-4FBF-B12D-7B75805A20CD}" dt="2023-03-13T09:37:30.288" v="266" actId="478"/>
          <ac:spMkLst>
            <pc:docMk/>
            <pc:sldMk cId="2573054668" sldId="257"/>
            <ac:spMk id="5" creationId="{7AFCDB00-32E3-4DAC-AFD7-F4B180A73592}"/>
          </ac:spMkLst>
        </pc:spChg>
        <pc:spChg chg="add del mod">
          <ac:chgData name="DELPUECH Xavier" userId="9f0e3742-4417-4d5f-aa7e-9728a052b886" providerId="ADAL" clId="{597354F3-91D0-4FBF-B12D-7B75805A20CD}" dt="2023-03-13T09:37:31.113" v="267" actId="478"/>
          <ac:spMkLst>
            <pc:docMk/>
            <pc:sldMk cId="2573054668" sldId="257"/>
            <ac:spMk id="6" creationId="{3B1AB868-F9BA-BD02-A4CF-95191DD7E36B}"/>
          </ac:spMkLst>
        </pc:spChg>
        <pc:spChg chg="add del mod">
          <ac:chgData name="DELPUECH Xavier" userId="9f0e3742-4417-4d5f-aa7e-9728a052b886" providerId="ADAL" clId="{597354F3-91D0-4FBF-B12D-7B75805A20CD}" dt="2023-03-13T09:37:32.093" v="268" actId="478"/>
          <ac:spMkLst>
            <pc:docMk/>
            <pc:sldMk cId="2573054668" sldId="257"/>
            <ac:spMk id="7" creationId="{94CAB525-97B7-5703-6F02-CCB7FEB1ED30}"/>
          </ac:spMkLst>
        </pc:spChg>
        <pc:spChg chg="add mod">
          <ac:chgData name="DELPUECH Xavier" userId="9f0e3742-4417-4d5f-aa7e-9728a052b886" providerId="ADAL" clId="{597354F3-91D0-4FBF-B12D-7B75805A20CD}" dt="2023-03-13T09:40:48.057" v="367" actId="207"/>
          <ac:spMkLst>
            <pc:docMk/>
            <pc:sldMk cId="2573054668" sldId="257"/>
            <ac:spMk id="9" creationId="{F9010B0D-F902-0A26-A0E2-3CF41E6B53F5}"/>
          </ac:spMkLst>
        </pc:spChg>
        <pc:spChg chg="add mod">
          <ac:chgData name="DELPUECH Xavier" userId="9f0e3742-4417-4d5f-aa7e-9728a052b886" providerId="ADAL" clId="{597354F3-91D0-4FBF-B12D-7B75805A20CD}" dt="2023-03-13T09:40:54.482" v="370" actId="14100"/>
          <ac:spMkLst>
            <pc:docMk/>
            <pc:sldMk cId="2573054668" sldId="257"/>
            <ac:spMk id="10" creationId="{933A5C1C-3C6A-EE71-56EF-9A674291140D}"/>
          </ac:spMkLst>
        </pc:spChg>
        <pc:spChg chg="add mod">
          <ac:chgData name="DELPUECH Xavier" userId="9f0e3742-4417-4d5f-aa7e-9728a052b886" providerId="ADAL" clId="{597354F3-91D0-4FBF-B12D-7B75805A20CD}" dt="2023-03-13T09:39:43.595" v="325" actId="13822"/>
          <ac:spMkLst>
            <pc:docMk/>
            <pc:sldMk cId="2573054668" sldId="257"/>
            <ac:spMk id="16" creationId="{3A6E75B7-5FD0-A5F1-2AE3-1A11B3606DA3}"/>
          </ac:spMkLst>
        </pc:spChg>
        <pc:spChg chg="add mod">
          <ac:chgData name="DELPUECH Xavier" userId="9f0e3742-4417-4d5f-aa7e-9728a052b886" providerId="ADAL" clId="{597354F3-91D0-4FBF-B12D-7B75805A20CD}" dt="2023-03-13T09:40:52.689" v="369" actId="14100"/>
          <ac:spMkLst>
            <pc:docMk/>
            <pc:sldMk cId="2573054668" sldId="257"/>
            <ac:spMk id="23" creationId="{5A6333DD-9279-B6A4-A6C9-6F0E10F9B23E}"/>
          </ac:spMkLst>
        </pc:spChg>
        <pc:graphicFrameChg chg="add mod modGraphic">
          <ac:chgData name="DELPUECH Xavier" userId="9f0e3742-4417-4d5f-aa7e-9728a052b886" providerId="ADAL" clId="{597354F3-91D0-4FBF-B12D-7B75805A20CD}" dt="2023-03-13T09:39:31.383" v="314" actId="2085"/>
          <ac:graphicFrameMkLst>
            <pc:docMk/>
            <pc:sldMk cId="2573054668" sldId="257"/>
            <ac:graphicFrameMk id="8" creationId="{E3A2D0CE-D43A-D311-B5C2-F2C929EAB563}"/>
          </ac:graphicFrameMkLst>
        </pc:graphicFrameChg>
        <pc:cxnChg chg="add mod">
          <ac:chgData name="DELPUECH Xavier" userId="9f0e3742-4417-4d5f-aa7e-9728a052b886" providerId="ADAL" clId="{597354F3-91D0-4FBF-B12D-7B75805A20CD}" dt="2023-03-13T09:39:57.360" v="331" actId="1076"/>
          <ac:cxnSpMkLst>
            <pc:docMk/>
            <pc:sldMk cId="2573054668" sldId="257"/>
            <ac:cxnSpMk id="12" creationId="{30D27BE2-33A5-491E-3903-92EDBEEFF002}"/>
          </ac:cxnSpMkLst>
        </pc:cxnChg>
        <pc:cxnChg chg="add mod">
          <ac:chgData name="DELPUECH Xavier" userId="9f0e3742-4417-4d5f-aa7e-9728a052b886" providerId="ADAL" clId="{597354F3-91D0-4FBF-B12D-7B75805A20CD}" dt="2023-03-13T09:39:55.234" v="330" actId="1076"/>
          <ac:cxnSpMkLst>
            <pc:docMk/>
            <pc:sldMk cId="2573054668" sldId="257"/>
            <ac:cxnSpMk id="18" creationId="{164DF823-270B-ACB4-78E3-893AE0A29610}"/>
          </ac:cxnSpMkLst>
        </pc:cxnChg>
        <pc:cxnChg chg="add mod">
          <ac:chgData name="DELPUECH Xavier" userId="9f0e3742-4417-4d5f-aa7e-9728a052b886" providerId="ADAL" clId="{597354F3-91D0-4FBF-B12D-7B75805A20CD}" dt="2023-03-13T09:40:20.907" v="359" actId="14100"/>
          <ac:cxnSpMkLst>
            <pc:docMk/>
            <pc:sldMk cId="2573054668" sldId="257"/>
            <ac:cxnSpMk id="24" creationId="{3C62A12E-94FC-902D-1D8A-8049CB1D1CB3}"/>
          </ac:cxnSpMkLst>
        </pc:cxnChg>
      </pc:sldChg>
      <pc:sldChg chg="addSp modSp new mod">
        <pc:chgData name="DELPUECH Xavier" userId="9f0e3742-4417-4d5f-aa7e-9728a052b886" providerId="ADAL" clId="{597354F3-91D0-4FBF-B12D-7B75805A20CD}" dt="2023-03-13T09:52:10.500" v="786" actId="1076"/>
        <pc:sldMkLst>
          <pc:docMk/>
          <pc:sldMk cId="101884720" sldId="258"/>
        </pc:sldMkLst>
        <pc:spChg chg="mod">
          <ac:chgData name="DELPUECH Xavier" userId="9f0e3742-4417-4d5f-aa7e-9728a052b886" providerId="ADAL" clId="{597354F3-91D0-4FBF-B12D-7B75805A20CD}" dt="2023-03-13T09:48:37.960" v="586" actId="20577"/>
          <ac:spMkLst>
            <pc:docMk/>
            <pc:sldMk cId="101884720" sldId="258"/>
            <ac:spMk id="2" creationId="{8BBC6683-20C0-4C18-E973-E3B109B4AF76}"/>
          </ac:spMkLst>
        </pc:spChg>
        <pc:spChg chg="add mod">
          <ac:chgData name="DELPUECH Xavier" userId="9f0e3742-4417-4d5f-aa7e-9728a052b886" providerId="ADAL" clId="{597354F3-91D0-4FBF-B12D-7B75805A20CD}" dt="2023-03-13T09:50:34.838" v="717" actId="1076"/>
          <ac:spMkLst>
            <pc:docMk/>
            <pc:sldMk cId="101884720" sldId="258"/>
            <ac:spMk id="3" creationId="{293D6FDA-C801-D805-CB9B-3E2C8CB3A6E5}"/>
          </ac:spMkLst>
        </pc:spChg>
        <pc:spChg chg="add mod">
          <ac:chgData name="DELPUECH Xavier" userId="9f0e3742-4417-4d5f-aa7e-9728a052b886" providerId="ADAL" clId="{597354F3-91D0-4FBF-B12D-7B75805A20CD}" dt="2023-03-13T09:49:01.021" v="589" actId="1076"/>
          <ac:spMkLst>
            <pc:docMk/>
            <pc:sldMk cId="101884720" sldId="258"/>
            <ac:spMk id="4" creationId="{9996AF72-D49F-DE0E-6AC2-D79BF0336F0B}"/>
          </ac:spMkLst>
        </pc:spChg>
        <pc:spChg chg="add mod">
          <ac:chgData name="DELPUECH Xavier" userId="9f0e3742-4417-4d5f-aa7e-9728a052b886" providerId="ADAL" clId="{597354F3-91D0-4FBF-B12D-7B75805A20CD}" dt="2023-03-13T09:51:49.598" v="782" actId="14100"/>
          <ac:spMkLst>
            <pc:docMk/>
            <pc:sldMk cId="101884720" sldId="258"/>
            <ac:spMk id="5" creationId="{56BBB17E-F966-9F6E-41DA-8722A5916167}"/>
          </ac:spMkLst>
        </pc:spChg>
        <pc:spChg chg="add mod">
          <ac:chgData name="DELPUECH Xavier" userId="9f0e3742-4417-4d5f-aa7e-9728a052b886" providerId="ADAL" clId="{597354F3-91D0-4FBF-B12D-7B75805A20CD}" dt="2023-03-13T09:51:57.950" v="783" actId="1076"/>
          <ac:spMkLst>
            <pc:docMk/>
            <pc:sldMk cId="101884720" sldId="258"/>
            <ac:spMk id="6" creationId="{F786078C-0457-536A-66BA-CD7DA75575C4}"/>
          </ac:spMkLst>
        </pc:spChg>
        <pc:spChg chg="add mod">
          <ac:chgData name="DELPUECH Xavier" userId="9f0e3742-4417-4d5f-aa7e-9728a052b886" providerId="ADAL" clId="{597354F3-91D0-4FBF-B12D-7B75805A20CD}" dt="2023-03-13T09:52:02.692" v="785" actId="1076"/>
          <ac:spMkLst>
            <pc:docMk/>
            <pc:sldMk cId="101884720" sldId="258"/>
            <ac:spMk id="23" creationId="{03E1240D-C49D-7CA5-597A-CDF5F4D3F7FF}"/>
          </ac:spMkLst>
        </pc:spChg>
        <pc:spChg chg="add mod">
          <ac:chgData name="DELPUECH Xavier" userId="9f0e3742-4417-4d5f-aa7e-9728a052b886" providerId="ADAL" clId="{597354F3-91D0-4FBF-B12D-7B75805A20CD}" dt="2023-03-13T09:52:10.500" v="786" actId="1076"/>
          <ac:spMkLst>
            <pc:docMk/>
            <pc:sldMk cId="101884720" sldId="258"/>
            <ac:spMk id="28" creationId="{D18DAA86-8989-43B4-D2E8-AD46AD7A937B}"/>
          </ac:spMkLst>
        </pc:spChg>
        <pc:spChg chg="add mod">
          <ac:chgData name="DELPUECH Xavier" userId="9f0e3742-4417-4d5f-aa7e-9728a052b886" providerId="ADAL" clId="{597354F3-91D0-4FBF-B12D-7B75805A20CD}" dt="2023-03-13T09:52:00.841" v="784" actId="1076"/>
          <ac:spMkLst>
            <pc:docMk/>
            <pc:sldMk cId="101884720" sldId="258"/>
            <ac:spMk id="29" creationId="{FD9620E1-A826-31AE-9183-41B58B041D9E}"/>
          </ac:spMkLst>
        </pc:spChg>
        <pc:picChg chg="add mod">
          <ac:chgData name="DELPUECH Xavier" userId="9f0e3742-4417-4d5f-aa7e-9728a052b886" providerId="ADAL" clId="{597354F3-91D0-4FBF-B12D-7B75805A20CD}" dt="2023-03-13T09:49:02.665" v="590" actId="1076"/>
          <ac:picMkLst>
            <pc:docMk/>
            <pc:sldMk cId="101884720" sldId="258"/>
            <ac:picMk id="8" creationId="{53D0078A-33B9-6088-4597-6BBECD6EC960}"/>
          </ac:picMkLst>
        </pc:picChg>
        <pc:picChg chg="add mod">
          <ac:chgData name="DELPUECH Xavier" userId="9f0e3742-4417-4d5f-aa7e-9728a052b886" providerId="ADAL" clId="{597354F3-91D0-4FBF-B12D-7B75805A20CD}" dt="2023-03-13T09:51:57.950" v="783" actId="1076"/>
          <ac:picMkLst>
            <pc:docMk/>
            <pc:sldMk cId="101884720" sldId="258"/>
            <ac:picMk id="10" creationId="{D3F90A36-23AB-E8CD-63AA-DE5B4754F23E}"/>
          </ac:picMkLst>
        </pc:picChg>
        <pc:cxnChg chg="add mod">
          <ac:chgData name="DELPUECH Xavier" userId="9f0e3742-4417-4d5f-aa7e-9728a052b886" providerId="ADAL" clId="{597354F3-91D0-4FBF-B12D-7B75805A20CD}" dt="2023-03-13T09:50:34.838" v="717" actId="1076"/>
          <ac:cxnSpMkLst>
            <pc:docMk/>
            <pc:sldMk cId="101884720" sldId="258"/>
            <ac:cxnSpMk id="12" creationId="{3EAAF70D-D155-17AA-C70B-A0217649C969}"/>
          </ac:cxnSpMkLst>
        </pc:cxnChg>
        <pc:cxnChg chg="add mod">
          <ac:chgData name="DELPUECH Xavier" userId="9f0e3742-4417-4d5f-aa7e-9728a052b886" providerId="ADAL" clId="{597354F3-91D0-4FBF-B12D-7B75805A20CD}" dt="2023-03-13T09:51:49.598" v="782" actId="14100"/>
          <ac:cxnSpMkLst>
            <pc:docMk/>
            <pc:sldMk cId="101884720" sldId="258"/>
            <ac:cxnSpMk id="13" creationId="{C3C2C2DB-C35F-87B6-0F79-6868D2BDC3D2}"/>
          </ac:cxnSpMkLst>
        </pc:cxnChg>
        <pc:cxnChg chg="add mod">
          <ac:chgData name="DELPUECH Xavier" userId="9f0e3742-4417-4d5f-aa7e-9728a052b886" providerId="ADAL" clId="{597354F3-91D0-4FBF-B12D-7B75805A20CD}" dt="2023-03-13T09:51:57.950" v="783" actId="1076"/>
          <ac:cxnSpMkLst>
            <pc:docMk/>
            <pc:sldMk cId="101884720" sldId="258"/>
            <ac:cxnSpMk id="16" creationId="{FEA7D6A3-5535-3961-6E5F-D74DA3E96D68}"/>
          </ac:cxnSpMkLst>
        </pc:cxnChg>
        <pc:cxnChg chg="add mod">
          <ac:chgData name="DELPUECH Xavier" userId="9f0e3742-4417-4d5f-aa7e-9728a052b886" providerId="ADAL" clId="{597354F3-91D0-4FBF-B12D-7B75805A20CD}" dt="2023-03-13T09:52:02.692" v="785" actId="1076"/>
          <ac:cxnSpMkLst>
            <pc:docMk/>
            <pc:sldMk cId="101884720" sldId="258"/>
            <ac:cxnSpMk id="24" creationId="{BC1659B4-90FC-B349-2A63-84E89838F859}"/>
          </ac:cxnSpMkLst>
        </pc:cxnChg>
        <pc:cxnChg chg="add mod">
          <ac:chgData name="DELPUECH Xavier" userId="9f0e3742-4417-4d5f-aa7e-9728a052b886" providerId="ADAL" clId="{597354F3-91D0-4FBF-B12D-7B75805A20CD}" dt="2023-03-13T09:52:02.692" v="785" actId="1076"/>
          <ac:cxnSpMkLst>
            <pc:docMk/>
            <pc:sldMk cId="101884720" sldId="258"/>
            <ac:cxnSpMk id="37" creationId="{D95F2883-81A0-7053-1DDF-B9B953D82AC5}"/>
          </ac:cxnSpMkLst>
        </pc:cxnChg>
      </pc:sldChg>
      <pc:sldChg chg="addSp modSp new mod">
        <pc:chgData name="DELPUECH Xavier" userId="9f0e3742-4417-4d5f-aa7e-9728a052b886" providerId="ADAL" clId="{597354F3-91D0-4FBF-B12D-7B75805A20CD}" dt="2023-03-13T12:28:26.711" v="905" actId="14100"/>
        <pc:sldMkLst>
          <pc:docMk/>
          <pc:sldMk cId="184327109" sldId="259"/>
        </pc:sldMkLst>
        <pc:spChg chg="mod">
          <ac:chgData name="DELPUECH Xavier" userId="9f0e3742-4417-4d5f-aa7e-9728a052b886" providerId="ADAL" clId="{597354F3-91D0-4FBF-B12D-7B75805A20CD}" dt="2023-03-13T12:26:59.379" v="803" actId="20577"/>
          <ac:spMkLst>
            <pc:docMk/>
            <pc:sldMk cId="184327109" sldId="259"/>
            <ac:spMk id="2" creationId="{EBC6A65B-8678-F4CA-7E6A-FA2DBCB412AC}"/>
          </ac:spMkLst>
        </pc:spChg>
        <pc:spChg chg="add mod">
          <ac:chgData name="DELPUECH Xavier" userId="9f0e3742-4417-4d5f-aa7e-9728a052b886" providerId="ADAL" clId="{597354F3-91D0-4FBF-B12D-7B75805A20CD}" dt="2023-03-13T12:27:10.579" v="811" actId="14100"/>
          <ac:spMkLst>
            <pc:docMk/>
            <pc:sldMk cId="184327109" sldId="259"/>
            <ac:spMk id="3" creationId="{1EC63B9F-D586-1A76-3DB3-A02211A276AE}"/>
          </ac:spMkLst>
        </pc:spChg>
        <pc:spChg chg="add mod">
          <ac:chgData name="DELPUECH Xavier" userId="9f0e3742-4417-4d5f-aa7e-9728a052b886" providerId="ADAL" clId="{597354F3-91D0-4FBF-B12D-7B75805A20CD}" dt="2023-03-13T12:28:05.195" v="897" actId="1076"/>
          <ac:spMkLst>
            <pc:docMk/>
            <pc:sldMk cId="184327109" sldId="259"/>
            <ac:spMk id="4" creationId="{D67FF35B-31BC-116A-793B-7C6BC61ADC43}"/>
          </ac:spMkLst>
        </pc:spChg>
        <pc:spChg chg="add mod">
          <ac:chgData name="DELPUECH Xavier" userId="9f0e3742-4417-4d5f-aa7e-9728a052b886" providerId="ADAL" clId="{597354F3-91D0-4FBF-B12D-7B75805A20CD}" dt="2023-03-13T12:27:50.487" v="879" actId="1076"/>
          <ac:spMkLst>
            <pc:docMk/>
            <pc:sldMk cId="184327109" sldId="259"/>
            <ac:spMk id="5" creationId="{B052B95C-B361-045A-5FC7-3D361379F290}"/>
          </ac:spMkLst>
        </pc:spChg>
        <pc:spChg chg="add mod">
          <ac:chgData name="DELPUECH Xavier" userId="9f0e3742-4417-4d5f-aa7e-9728a052b886" providerId="ADAL" clId="{597354F3-91D0-4FBF-B12D-7B75805A20CD}" dt="2023-03-13T12:28:02.260" v="896" actId="20577"/>
          <ac:spMkLst>
            <pc:docMk/>
            <pc:sldMk cId="184327109" sldId="259"/>
            <ac:spMk id="6" creationId="{7C6591C4-7EEA-8E73-C1EA-7D0C3297A62E}"/>
          </ac:spMkLst>
        </pc:spChg>
        <pc:cxnChg chg="add mod">
          <ac:chgData name="DELPUECH Xavier" userId="9f0e3742-4417-4d5f-aa7e-9728a052b886" providerId="ADAL" clId="{597354F3-91D0-4FBF-B12D-7B75805A20CD}" dt="2023-03-13T12:28:12.663" v="899" actId="14100"/>
          <ac:cxnSpMkLst>
            <pc:docMk/>
            <pc:sldMk cId="184327109" sldId="259"/>
            <ac:cxnSpMk id="8" creationId="{1B903DF0-585D-3829-1CF6-F54AAFC98884}"/>
          </ac:cxnSpMkLst>
        </pc:cxnChg>
        <pc:cxnChg chg="add mod">
          <ac:chgData name="DELPUECH Xavier" userId="9f0e3742-4417-4d5f-aa7e-9728a052b886" providerId="ADAL" clId="{597354F3-91D0-4FBF-B12D-7B75805A20CD}" dt="2023-03-13T12:28:19.245" v="902" actId="14100"/>
          <ac:cxnSpMkLst>
            <pc:docMk/>
            <pc:sldMk cId="184327109" sldId="259"/>
            <ac:cxnSpMk id="10" creationId="{57170820-4D21-9D7C-67B1-C5895C814AEA}"/>
          </ac:cxnSpMkLst>
        </pc:cxnChg>
        <pc:cxnChg chg="add mod">
          <ac:chgData name="DELPUECH Xavier" userId="9f0e3742-4417-4d5f-aa7e-9728a052b886" providerId="ADAL" clId="{597354F3-91D0-4FBF-B12D-7B75805A20CD}" dt="2023-03-13T12:28:26.711" v="905" actId="14100"/>
          <ac:cxnSpMkLst>
            <pc:docMk/>
            <pc:sldMk cId="184327109" sldId="259"/>
            <ac:cxnSpMk id="13" creationId="{EEF56DAB-E3F6-7B2E-CFF1-EC6B17078C87}"/>
          </ac:cxnSpMkLst>
        </pc:cxnChg>
      </pc:sldChg>
    </pc:docChg>
  </pc:docChgLst>
  <pc:docChgLst>
    <pc:chgData name="DELPUECH Xavier" userId="9f0e3742-4417-4d5f-aa7e-9728a052b886" providerId="ADAL" clId="{766696E5-9D34-44A0-9378-1106545DD64F}"/>
    <pc:docChg chg="custSel addSld modSld">
      <pc:chgData name="DELPUECH Xavier" userId="9f0e3742-4417-4d5f-aa7e-9728a052b886" providerId="ADAL" clId="{766696E5-9D34-44A0-9378-1106545DD64F}" dt="2023-03-27T10:24:54.022" v="129" actId="20577"/>
      <pc:docMkLst>
        <pc:docMk/>
      </pc:docMkLst>
      <pc:sldChg chg="modSp add mod">
        <pc:chgData name="DELPUECH Xavier" userId="9f0e3742-4417-4d5f-aa7e-9728a052b886" providerId="ADAL" clId="{766696E5-9D34-44A0-9378-1106545DD64F}" dt="2023-03-27T10:24:39.126" v="93" actId="20577"/>
        <pc:sldMkLst>
          <pc:docMk/>
          <pc:sldMk cId="1632542091" sldId="260"/>
        </pc:sldMkLst>
        <pc:spChg chg="mod">
          <ac:chgData name="DELPUECH Xavier" userId="9f0e3742-4417-4d5f-aa7e-9728a052b886" providerId="ADAL" clId="{766696E5-9D34-44A0-9378-1106545DD64F}" dt="2023-03-27T10:24:39.126" v="93" actId="20577"/>
          <ac:spMkLst>
            <pc:docMk/>
            <pc:sldMk cId="1632542091" sldId="260"/>
            <ac:spMk id="25" creationId="{7DC64DC7-D519-49F9-944F-86955A13E99C}"/>
          </ac:spMkLst>
        </pc:spChg>
        <pc:spChg chg="mod">
          <ac:chgData name="DELPUECH Xavier" userId="9f0e3742-4417-4d5f-aa7e-9728a052b886" providerId="ADAL" clId="{766696E5-9D34-44A0-9378-1106545DD64F}" dt="2023-03-27T10:24:09.543" v="20" actId="20577"/>
          <ac:spMkLst>
            <pc:docMk/>
            <pc:sldMk cId="1632542091" sldId="260"/>
            <ac:spMk id="47" creationId="{A0C2EA82-6B9D-4FC8-869F-29E6A531573C}"/>
          </ac:spMkLst>
        </pc:spChg>
        <pc:spChg chg="mod">
          <ac:chgData name="DELPUECH Xavier" userId="9f0e3742-4417-4d5f-aa7e-9728a052b886" providerId="ADAL" clId="{766696E5-9D34-44A0-9378-1106545DD64F}" dt="2023-03-27T10:24:22.181" v="60" actId="20577"/>
          <ac:spMkLst>
            <pc:docMk/>
            <pc:sldMk cId="1632542091" sldId="260"/>
            <ac:spMk id="48" creationId="{0522E9F1-6675-4B77-9424-7F730FC4CC20}"/>
          </ac:spMkLst>
        </pc:spChg>
        <pc:cxnChg chg="mod">
          <ac:chgData name="DELPUECH Xavier" userId="9f0e3742-4417-4d5f-aa7e-9728a052b886" providerId="ADAL" clId="{766696E5-9D34-44A0-9378-1106545DD64F}" dt="2023-03-27T10:24:36.613" v="86" actId="20577"/>
          <ac:cxnSpMkLst>
            <pc:docMk/>
            <pc:sldMk cId="1632542091" sldId="260"/>
            <ac:cxnSpMk id="26" creationId="{5C67032E-2806-42F6-8708-8A501028F511}"/>
          </ac:cxnSpMkLst>
        </pc:cxnChg>
      </pc:sldChg>
      <pc:sldChg chg="add">
        <pc:chgData name="DELPUECH Xavier" userId="9f0e3742-4417-4d5f-aa7e-9728a052b886" providerId="ADAL" clId="{766696E5-9D34-44A0-9378-1106545DD64F}" dt="2023-03-27T10:23:49.487" v="0"/>
        <pc:sldMkLst>
          <pc:docMk/>
          <pc:sldMk cId="3147176732" sldId="261"/>
        </pc:sldMkLst>
      </pc:sldChg>
      <pc:sldChg chg="modSp add mod">
        <pc:chgData name="DELPUECH Xavier" userId="9f0e3742-4417-4d5f-aa7e-9728a052b886" providerId="ADAL" clId="{766696E5-9D34-44A0-9378-1106545DD64F}" dt="2023-03-27T10:24:54.022" v="129" actId="20577"/>
        <pc:sldMkLst>
          <pc:docMk/>
          <pc:sldMk cId="4076587485" sldId="262"/>
        </pc:sldMkLst>
        <pc:spChg chg="mod">
          <ac:chgData name="DELPUECH Xavier" userId="9f0e3742-4417-4d5f-aa7e-9728a052b886" providerId="ADAL" clId="{766696E5-9D34-44A0-9378-1106545DD64F}" dt="2023-03-27T10:24:54.022" v="129" actId="20577"/>
          <ac:spMkLst>
            <pc:docMk/>
            <pc:sldMk cId="4076587485" sldId="262"/>
            <ac:spMk id="25" creationId="{7DC64DC7-D519-49F9-944F-86955A13E99C}"/>
          </ac:spMkLst>
        </pc:spChg>
        <pc:cxnChg chg="mod">
          <ac:chgData name="DELPUECH Xavier" userId="9f0e3742-4417-4d5f-aa7e-9728a052b886" providerId="ADAL" clId="{766696E5-9D34-44A0-9378-1106545DD64F}" dt="2023-03-27T10:24:53.160" v="122" actId="20577"/>
          <ac:cxnSpMkLst>
            <pc:docMk/>
            <pc:sldMk cId="4076587485" sldId="262"/>
            <ac:cxnSpMk id="26" creationId="{5C67032E-2806-42F6-8708-8A501028F511}"/>
          </ac:cxnSpMkLst>
        </pc:cxnChg>
      </pc:sldChg>
      <pc:sldChg chg="add">
        <pc:chgData name="DELPUECH Xavier" userId="9f0e3742-4417-4d5f-aa7e-9728a052b886" providerId="ADAL" clId="{766696E5-9D34-44A0-9378-1106545DD64F}" dt="2023-03-27T10:23:49.487" v="0"/>
        <pc:sldMkLst>
          <pc:docMk/>
          <pc:sldMk cId="3947522789"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219EB5-3E8D-44BB-96D0-F84783A2B3ED}" type="doc">
      <dgm:prSet loTypeId="urn:microsoft.com/office/officeart/2005/8/layout/funnel1" loCatId="process" qsTypeId="urn:microsoft.com/office/officeart/2005/8/quickstyle/simple1" qsCatId="simple" csTypeId="urn:microsoft.com/office/officeart/2005/8/colors/colorful4" csCatId="colorful" phldr="1"/>
      <dgm:spPr/>
      <dgm:t>
        <a:bodyPr/>
        <a:lstStyle/>
        <a:p>
          <a:endParaRPr lang="en-GB"/>
        </a:p>
      </dgm:t>
    </dgm:pt>
    <dgm:pt modelId="{184252AE-CA03-4C88-B38A-0392D2603B40}">
      <dgm:prSet phldrT="[Texte]"/>
      <dgm:spPr/>
      <dgm:t>
        <a:bodyPr/>
        <a:lstStyle/>
        <a:p>
          <a:r>
            <a:rPr lang="fr-FR" dirty="0"/>
            <a:t>Expé 1</a:t>
          </a:r>
          <a:endParaRPr lang="en-GB" dirty="0"/>
        </a:p>
      </dgm:t>
    </dgm:pt>
    <dgm:pt modelId="{E4131CDB-F089-4C60-A54F-C308C58E9BCE}" type="parTrans" cxnId="{587F6435-AF35-429B-B6B0-7B026DB5E9CC}">
      <dgm:prSet/>
      <dgm:spPr/>
      <dgm:t>
        <a:bodyPr/>
        <a:lstStyle/>
        <a:p>
          <a:endParaRPr lang="en-GB"/>
        </a:p>
      </dgm:t>
    </dgm:pt>
    <dgm:pt modelId="{584B1104-F0ED-496E-A18A-E93C926CEAC6}" type="sibTrans" cxnId="{587F6435-AF35-429B-B6B0-7B026DB5E9CC}">
      <dgm:prSet/>
      <dgm:spPr/>
      <dgm:t>
        <a:bodyPr/>
        <a:lstStyle/>
        <a:p>
          <a:endParaRPr lang="en-GB"/>
        </a:p>
      </dgm:t>
    </dgm:pt>
    <dgm:pt modelId="{964F376D-7C28-430D-B3B8-90BB19FA4DA9}">
      <dgm:prSet phldrT="[Texte]"/>
      <dgm:spPr/>
      <dgm:t>
        <a:bodyPr/>
        <a:lstStyle/>
        <a:p>
          <a:r>
            <a:rPr lang="fr-FR" dirty="0"/>
            <a:t>Expé 2</a:t>
          </a:r>
          <a:endParaRPr lang="en-GB" dirty="0"/>
        </a:p>
      </dgm:t>
    </dgm:pt>
    <dgm:pt modelId="{46584897-F8FC-48D2-BE86-DC80F71B88B2}" type="parTrans" cxnId="{639388D8-5CCE-4D24-AEFA-3E5D19F94C1B}">
      <dgm:prSet/>
      <dgm:spPr/>
      <dgm:t>
        <a:bodyPr/>
        <a:lstStyle/>
        <a:p>
          <a:endParaRPr lang="en-GB"/>
        </a:p>
      </dgm:t>
    </dgm:pt>
    <dgm:pt modelId="{618C17CF-0B41-41D3-A0C5-B5865FE9746B}" type="sibTrans" cxnId="{639388D8-5CCE-4D24-AEFA-3E5D19F94C1B}">
      <dgm:prSet/>
      <dgm:spPr/>
      <dgm:t>
        <a:bodyPr/>
        <a:lstStyle/>
        <a:p>
          <a:endParaRPr lang="en-GB"/>
        </a:p>
      </dgm:t>
    </dgm:pt>
    <dgm:pt modelId="{1D238C80-F1B7-4C4F-A8F8-CB1EB0DB2772}">
      <dgm:prSet phldrT="[Texte]"/>
      <dgm:spPr/>
      <dgm:t>
        <a:bodyPr/>
        <a:lstStyle/>
        <a:p>
          <a:r>
            <a:rPr lang="fr-FR" dirty="0"/>
            <a:t>Expé 3</a:t>
          </a:r>
          <a:endParaRPr lang="en-GB" dirty="0"/>
        </a:p>
      </dgm:t>
    </dgm:pt>
    <dgm:pt modelId="{93E7B2EE-27D5-48C1-9AAF-D6654BAEB41A}" type="parTrans" cxnId="{D939B58E-D029-4306-9149-50567D83A280}">
      <dgm:prSet/>
      <dgm:spPr/>
      <dgm:t>
        <a:bodyPr/>
        <a:lstStyle/>
        <a:p>
          <a:endParaRPr lang="en-GB"/>
        </a:p>
      </dgm:t>
    </dgm:pt>
    <dgm:pt modelId="{4AEAABDD-0CC8-4757-AC9C-EDDBC53DADB6}" type="sibTrans" cxnId="{D939B58E-D029-4306-9149-50567D83A280}">
      <dgm:prSet/>
      <dgm:spPr/>
      <dgm:t>
        <a:bodyPr/>
        <a:lstStyle/>
        <a:p>
          <a:endParaRPr lang="en-GB"/>
        </a:p>
      </dgm:t>
    </dgm:pt>
    <dgm:pt modelId="{972C50C9-7748-495E-8F02-56982F4EA02C}">
      <dgm:prSet phldrT="[Texte]">
        <dgm:style>
          <a:lnRef idx="2">
            <a:schemeClr val="accent2"/>
          </a:lnRef>
          <a:fillRef idx="1">
            <a:schemeClr val="lt1"/>
          </a:fillRef>
          <a:effectRef idx="0">
            <a:schemeClr val="accent2"/>
          </a:effectRef>
          <a:fontRef idx="minor">
            <a:schemeClr val="dk1"/>
          </a:fontRef>
        </dgm:style>
      </dgm:prSet>
      <dgm:spPr>
        <a:ln>
          <a:noFill/>
        </a:ln>
      </dgm:spPr>
      <dgm:t>
        <a:bodyPr/>
        <a:lstStyle/>
        <a:p>
          <a:endParaRPr lang="en-GB" dirty="0"/>
        </a:p>
      </dgm:t>
    </dgm:pt>
    <dgm:pt modelId="{D1093855-4EE3-4D81-A2E5-47CF59CB0B58}" type="sibTrans" cxnId="{26BDC564-F1E6-4BA8-BE5F-E8EF4FB0BF89}">
      <dgm:prSet/>
      <dgm:spPr/>
      <dgm:t>
        <a:bodyPr/>
        <a:lstStyle/>
        <a:p>
          <a:endParaRPr lang="en-GB"/>
        </a:p>
      </dgm:t>
    </dgm:pt>
    <dgm:pt modelId="{308D7A43-7417-456B-983A-12075D719B9E}" type="parTrans" cxnId="{26BDC564-F1E6-4BA8-BE5F-E8EF4FB0BF89}">
      <dgm:prSet/>
      <dgm:spPr/>
      <dgm:t>
        <a:bodyPr/>
        <a:lstStyle/>
        <a:p>
          <a:endParaRPr lang="en-GB"/>
        </a:p>
      </dgm:t>
    </dgm:pt>
    <dgm:pt modelId="{1CD0AC1E-3CED-4AC8-AFBE-00BE958DACAE}" type="pres">
      <dgm:prSet presAssocID="{96219EB5-3E8D-44BB-96D0-F84783A2B3ED}" presName="Name0" presStyleCnt="0">
        <dgm:presLayoutVars>
          <dgm:chMax val="4"/>
          <dgm:resizeHandles val="exact"/>
        </dgm:presLayoutVars>
      </dgm:prSet>
      <dgm:spPr/>
    </dgm:pt>
    <dgm:pt modelId="{0C8DA2A3-7C56-403F-8FF9-42A79735D605}" type="pres">
      <dgm:prSet presAssocID="{96219EB5-3E8D-44BB-96D0-F84783A2B3ED}" presName="ellipse" presStyleLbl="trBgShp" presStyleIdx="0" presStyleCnt="1"/>
      <dgm:spPr/>
    </dgm:pt>
    <dgm:pt modelId="{102FEB0A-1EBD-4826-BA14-F432445532BB}" type="pres">
      <dgm:prSet presAssocID="{96219EB5-3E8D-44BB-96D0-F84783A2B3ED}" presName="arrow1" presStyleLbl="fgShp" presStyleIdx="0" presStyleCnt="1"/>
      <dgm:spPr/>
    </dgm:pt>
    <dgm:pt modelId="{2C12FD6D-4BEE-44AD-80B6-44946C682D6D}" type="pres">
      <dgm:prSet presAssocID="{96219EB5-3E8D-44BB-96D0-F84783A2B3ED}" presName="rectangle" presStyleLbl="revTx" presStyleIdx="0" presStyleCnt="1">
        <dgm:presLayoutVars>
          <dgm:bulletEnabled val="1"/>
        </dgm:presLayoutVars>
      </dgm:prSet>
      <dgm:spPr>
        <a:prstGeom prst="roundRect">
          <a:avLst/>
        </a:prstGeom>
      </dgm:spPr>
    </dgm:pt>
    <dgm:pt modelId="{20007BAB-443C-462A-B90F-E28F4A549D5C}" type="pres">
      <dgm:prSet presAssocID="{964F376D-7C28-430D-B3B8-90BB19FA4DA9}" presName="item1" presStyleLbl="node1" presStyleIdx="0" presStyleCnt="3">
        <dgm:presLayoutVars>
          <dgm:bulletEnabled val="1"/>
        </dgm:presLayoutVars>
      </dgm:prSet>
      <dgm:spPr/>
    </dgm:pt>
    <dgm:pt modelId="{EE25719B-F6EB-4E1E-9B46-EAF2D9AF652E}" type="pres">
      <dgm:prSet presAssocID="{1D238C80-F1B7-4C4F-A8F8-CB1EB0DB2772}" presName="item2" presStyleLbl="node1" presStyleIdx="1" presStyleCnt="3">
        <dgm:presLayoutVars>
          <dgm:bulletEnabled val="1"/>
        </dgm:presLayoutVars>
      </dgm:prSet>
      <dgm:spPr/>
    </dgm:pt>
    <dgm:pt modelId="{59F42D12-445A-49DE-AB02-5FC707C3B5DC}" type="pres">
      <dgm:prSet presAssocID="{972C50C9-7748-495E-8F02-56982F4EA02C}" presName="item3" presStyleLbl="node1" presStyleIdx="2" presStyleCnt="3">
        <dgm:presLayoutVars>
          <dgm:bulletEnabled val="1"/>
        </dgm:presLayoutVars>
      </dgm:prSet>
      <dgm:spPr/>
    </dgm:pt>
    <dgm:pt modelId="{FF0E16C7-0B78-4FAA-A144-209C94F05623}" type="pres">
      <dgm:prSet presAssocID="{96219EB5-3E8D-44BB-96D0-F84783A2B3ED}" presName="funnel" presStyleLbl="trAlignAcc1" presStyleIdx="0" presStyleCnt="1"/>
      <dgm:spPr/>
    </dgm:pt>
  </dgm:ptLst>
  <dgm:cxnLst>
    <dgm:cxn modelId="{587F6435-AF35-429B-B6B0-7B026DB5E9CC}" srcId="{96219EB5-3E8D-44BB-96D0-F84783A2B3ED}" destId="{184252AE-CA03-4C88-B38A-0392D2603B40}" srcOrd="0" destOrd="0" parTransId="{E4131CDB-F089-4C60-A54F-C308C58E9BCE}" sibTransId="{584B1104-F0ED-496E-A18A-E93C926CEAC6}"/>
    <dgm:cxn modelId="{26BDC564-F1E6-4BA8-BE5F-E8EF4FB0BF89}" srcId="{96219EB5-3E8D-44BB-96D0-F84783A2B3ED}" destId="{972C50C9-7748-495E-8F02-56982F4EA02C}" srcOrd="3" destOrd="0" parTransId="{308D7A43-7417-456B-983A-12075D719B9E}" sibTransId="{D1093855-4EE3-4D81-A2E5-47CF59CB0B58}"/>
    <dgm:cxn modelId="{C01BBE79-DB97-4FC2-BD45-8B1C9CDB1D70}" type="presOf" srcId="{964F376D-7C28-430D-B3B8-90BB19FA4DA9}" destId="{EE25719B-F6EB-4E1E-9B46-EAF2D9AF652E}" srcOrd="0" destOrd="0" presId="urn:microsoft.com/office/officeart/2005/8/layout/funnel1"/>
    <dgm:cxn modelId="{FCBE877E-1C95-444D-B7C2-25C5DACBEF3E}" type="presOf" srcId="{96219EB5-3E8D-44BB-96D0-F84783A2B3ED}" destId="{1CD0AC1E-3CED-4AC8-AFBE-00BE958DACAE}" srcOrd="0" destOrd="0" presId="urn:microsoft.com/office/officeart/2005/8/layout/funnel1"/>
    <dgm:cxn modelId="{D939B58E-D029-4306-9149-50567D83A280}" srcId="{96219EB5-3E8D-44BB-96D0-F84783A2B3ED}" destId="{1D238C80-F1B7-4C4F-A8F8-CB1EB0DB2772}" srcOrd="2" destOrd="0" parTransId="{93E7B2EE-27D5-48C1-9AAF-D6654BAEB41A}" sibTransId="{4AEAABDD-0CC8-4757-AC9C-EDDBC53DADB6}"/>
    <dgm:cxn modelId="{DDDB9397-7F43-4552-99FC-46144E1AA500}" type="presOf" srcId="{184252AE-CA03-4C88-B38A-0392D2603B40}" destId="{59F42D12-445A-49DE-AB02-5FC707C3B5DC}" srcOrd="0" destOrd="0" presId="urn:microsoft.com/office/officeart/2005/8/layout/funnel1"/>
    <dgm:cxn modelId="{D53E28C0-E396-456B-B47F-75A5F7CC03D5}" type="presOf" srcId="{1D238C80-F1B7-4C4F-A8F8-CB1EB0DB2772}" destId="{20007BAB-443C-462A-B90F-E28F4A549D5C}" srcOrd="0" destOrd="0" presId="urn:microsoft.com/office/officeart/2005/8/layout/funnel1"/>
    <dgm:cxn modelId="{639388D8-5CCE-4D24-AEFA-3E5D19F94C1B}" srcId="{96219EB5-3E8D-44BB-96D0-F84783A2B3ED}" destId="{964F376D-7C28-430D-B3B8-90BB19FA4DA9}" srcOrd="1" destOrd="0" parTransId="{46584897-F8FC-48D2-BE86-DC80F71B88B2}" sibTransId="{618C17CF-0B41-41D3-A0C5-B5865FE9746B}"/>
    <dgm:cxn modelId="{A56B31FE-E93C-442F-B460-78D8D620C160}" type="presOf" srcId="{972C50C9-7748-495E-8F02-56982F4EA02C}" destId="{2C12FD6D-4BEE-44AD-80B6-44946C682D6D}" srcOrd="0" destOrd="0" presId="urn:microsoft.com/office/officeart/2005/8/layout/funnel1"/>
    <dgm:cxn modelId="{AF4CF479-3C7B-4209-8F8E-6D389895B2AE}" type="presParOf" srcId="{1CD0AC1E-3CED-4AC8-AFBE-00BE958DACAE}" destId="{0C8DA2A3-7C56-403F-8FF9-42A79735D605}" srcOrd="0" destOrd="0" presId="urn:microsoft.com/office/officeart/2005/8/layout/funnel1"/>
    <dgm:cxn modelId="{C84DA9BE-CC33-4B0C-A905-228C419BCE89}" type="presParOf" srcId="{1CD0AC1E-3CED-4AC8-AFBE-00BE958DACAE}" destId="{102FEB0A-1EBD-4826-BA14-F432445532BB}" srcOrd="1" destOrd="0" presId="urn:microsoft.com/office/officeart/2005/8/layout/funnel1"/>
    <dgm:cxn modelId="{A719D589-BCC1-49CC-B066-4AEC525385EA}" type="presParOf" srcId="{1CD0AC1E-3CED-4AC8-AFBE-00BE958DACAE}" destId="{2C12FD6D-4BEE-44AD-80B6-44946C682D6D}" srcOrd="2" destOrd="0" presId="urn:microsoft.com/office/officeart/2005/8/layout/funnel1"/>
    <dgm:cxn modelId="{61CD6B6B-7E41-44B6-B77C-C723EE8F861F}" type="presParOf" srcId="{1CD0AC1E-3CED-4AC8-AFBE-00BE958DACAE}" destId="{20007BAB-443C-462A-B90F-E28F4A549D5C}" srcOrd="3" destOrd="0" presId="urn:microsoft.com/office/officeart/2005/8/layout/funnel1"/>
    <dgm:cxn modelId="{38395D35-5A02-463F-9BA8-0AA711A44088}" type="presParOf" srcId="{1CD0AC1E-3CED-4AC8-AFBE-00BE958DACAE}" destId="{EE25719B-F6EB-4E1E-9B46-EAF2D9AF652E}" srcOrd="4" destOrd="0" presId="urn:microsoft.com/office/officeart/2005/8/layout/funnel1"/>
    <dgm:cxn modelId="{7CA5F5DA-1143-4289-AF36-4AF68BCA9013}" type="presParOf" srcId="{1CD0AC1E-3CED-4AC8-AFBE-00BE958DACAE}" destId="{59F42D12-445A-49DE-AB02-5FC707C3B5DC}" srcOrd="5" destOrd="0" presId="urn:microsoft.com/office/officeart/2005/8/layout/funnel1"/>
    <dgm:cxn modelId="{6F8E58F2-CE81-4CC8-875C-32804E52333D}" type="presParOf" srcId="{1CD0AC1E-3CED-4AC8-AFBE-00BE958DACAE}" destId="{FF0E16C7-0B78-4FAA-A144-209C94F05623}"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DA2A3-7C56-403F-8FF9-42A79735D605}">
      <dsp:nvSpPr>
        <dsp:cNvPr id="0" name=""/>
        <dsp:cNvSpPr/>
      </dsp:nvSpPr>
      <dsp:spPr>
        <a:xfrm>
          <a:off x="665650" y="1160616"/>
          <a:ext cx="2432547" cy="844791"/>
        </a:xfrm>
        <a:prstGeom prst="ellipse">
          <a:avLst/>
        </a:prstGeom>
        <a:solidFill>
          <a:schemeClr val="accent4">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FEB0A-1EBD-4826-BA14-F432445532BB}">
      <dsp:nvSpPr>
        <dsp:cNvPr id="0" name=""/>
        <dsp:cNvSpPr/>
      </dsp:nvSpPr>
      <dsp:spPr>
        <a:xfrm>
          <a:off x="1649984" y="3229225"/>
          <a:ext cx="471424" cy="301711"/>
        </a:xfrm>
        <a:prstGeom prst="downArrow">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12FD6D-4BEE-44AD-80B6-44946C682D6D}">
      <dsp:nvSpPr>
        <dsp:cNvPr id="0" name=""/>
        <dsp:cNvSpPr/>
      </dsp:nvSpPr>
      <dsp:spPr>
        <a:xfrm>
          <a:off x="754278" y="3470594"/>
          <a:ext cx="2262835" cy="565708"/>
        </a:xfrm>
        <a:prstGeom prst="roundRect">
          <a:avLst/>
        </a:prstGeom>
        <a:solidFill>
          <a:schemeClr val="lt1"/>
        </a:solidFill>
        <a:ln w="12700" cap="flat" cmpd="sng" algn="ctr">
          <a:no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GB" sz="1800" kern="1200" dirty="0"/>
        </a:p>
      </dsp:txBody>
      <dsp:txXfrm>
        <a:off x="781894" y="3498210"/>
        <a:ext cx="2207603" cy="510476"/>
      </dsp:txXfrm>
    </dsp:sp>
    <dsp:sp modelId="{20007BAB-443C-462A-B90F-E28F4A549D5C}">
      <dsp:nvSpPr>
        <dsp:cNvPr id="0" name=""/>
        <dsp:cNvSpPr/>
      </dsp:nvSpPr>
      <dsp:spPr>
        <a:xfrm>
          <a:off x="1550042" y="2070653"/>
          <a:ext cx="848563" cy="84856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fr-FR" sz="1900" kern="1200" dirty="0"/>
            <a:t>Expé 3</a:t>
          </a:r>
          <a:endParaRPr lang="en-GB" sz="1900" kern="1200" dirty="0"/>
        </a:p>
      </dsp:txBody>
      <dsp:txXfrm>
        <a:off x="1674311" y="2194922"/>
        <a:ext cx="600025" cy="600025"/>
      </dsp:txXfrm>
    </dsp:sp>
    <dsp:sp modelId="{EE25719B-F6EB-4E1E-9B46-EAF2D9AF652E}">
      <dsp:nvSpPr>
        <dsp:cNvPr id="0" name=""/>
        <dsp:cNvSpPr/>
      </dsp:nvSpPr>
      <dsp:spPr>
        <a:xfrm>
          <a:off x="942847" y="1434042"/>
          <a:ext cx="848563" cy="848563"/>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fr-FR" sz="1900" kern="1200" dirty="0"/>
            <a:t>Expé 2</a:t>
          </a:r>
          <a:endParaRPr lang="en-GB" sz="1900" kern="1200" dirty="0"/>
        </a:p>
      </dsp:txBody>
      <dsp:txXfrm>
        <a:off x="1067116" y="1558311"/>
        <a:ext cx="600025" cy="600025"/>
      </dsp:txXfrm>
    </dsp:sp>
    <dsp:sp modelId="{59F42D12-445A-49DE-AB02-5FC707C3B5DC}">
      <dsp:nvSpPr>
        <dsp:cNvPr id="0" name=""/>
        <dsp:cNvSpPr/>
      </dsp:nvSpPr>
      <dsp:spPr>
        <a:xfrm>
          <a:off x="1810268" y="1228879"/>
          <a:ext cx="848563" cy="848563"/>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fr-FR" sz="1900" kern="1200" dirty="0"/>
            <a:t>Expé 1</a:t>
          </a:r>
          <a:endParaRPr lang="en-GB" sz="1900" kern="1200" dirty="0"/>
        </a:p>
      </dsp:txBody>
      <dsp:txXfrm>
        <a:off x="1934537" y="1353148"/>
        <a:ext cx="600025" cy="600025"/>
      </dsp:txXfrm>
    </dsp:sp>
    <dsp:sp modelId="{FF0E16C7-0B78-4FAA-A144-209C94F05623}">
      <dsp:nvSpPr>
        <dsp:cNvPr id="0" name=""/>
        <dsp:cNvSpPr/>
      </dsp:nvSpPr>
      <dsp:spPr>
        <a:xfrm>
          <a:off x="565708" y="1056903"/>
          <a:ext cx="2639974" cy="2111979"/>
        </a:xfrm>
        <a:prstGeom prst="funnel">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38BEFA-2CE6-7C56-8D5F-5BFB779A679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D87A9BB2-7338-F25B-BAC4-BFC71E874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B9B21C3-C17D-7708-F311-AFC0279D160F}"/>
              </a:ext>
            </a:extLst>
          </p:cNvPr>
          <p:cNvSpPr>
            <a:spLocks noGrp="1"/>
          </p:cNvSpPr>
          <p:nvPr>
            <p:ph type="dt" sz="half" idx="10"/>
          </p:nvPr>
        </p:nvSpPr>
        <p:spPr/>
        <p:txBody>
          <a:bodyPr/>
          <a:lstStyle/>
          <a:p>
            <a:fld id="{149DBD62-8FB5-44EA-A45F-63F0DCD390AD}" type="datetimeFigureOut">
              <a:rPr lang="en-GB" smtClean="0"/>
              <a:t>27/03/2023</a:t>
            </a:fld>
            <a:endParaRPr lang="en-GB"/>
          </a:p>
        </p:txBody>
      </p:sp>
      <p:sp>
        <p:nvSpPr>
          <p:cNvPr id="5" name="Espace réservé du pied de page 4">
            <a:extLst>
              <a:ext uri="{FF2B5EF4-FFF2-40B4-BE49-F238E27FC236}">
                <a16:creationId xmlns:a16="http://schemas.microsoft.com/office/drawing/2014/main" id="{BBC56124-E42B-88D6-824D-49FF12BABBB6}"/>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0337280B-CF39-8EE6-0AB2-00D56EB3FED7}"/>
              </a:ext>
            </a:extLst>
          </p:cNvPr>
          <p:cNvSpPr>
            <a:spLocks noGrp="1"/>
          </p:cNvSpPr>
          <p:nvPr>
            <p:ph type="sldNum" sz="quarter" idx="12"/>
          </p:nvPr>
        </p:nvSpPr>
        <p:spPr/>
        <p:txBody>
          <a:bodyPr/>
          <a:lstStyle/>
          <a:p>
            <a:fld id="{49938FC0-1C2B-42FB-A357-E3764D8061ED}" type="slidenum">
              <a:rPr lang="en-GB" smtClean="0"/>
              <a:t>‹N°›</a:t>
            </a:fld>
            <a:endParaRPr lang="en-GB"/>
          </a:p>
        </p:txBody>
      </p:sp>
    </p:spTree>
    <p:extLst>
      <p:ext uri="{BB962C8B-B14F-4D97-AF65-F5344CB8AC3E}">
        <p14:creationId xmlns:p14="http://schemas.microsoft.com/office/powerpoint/2010/main" val="186505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651BD4-F366-550D-A09D-DF559950485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0A76E9C4-8A9F-CFA3-8F95-4E7D4FE564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BF597584-C3FF-0ED3-1126-64F09A34ED15}"/>
              </a:ext>
            </a:extLst>
          </p:cNvPr>
          <p:cNvSpPr>
            <a:spLocks noGrp="1"/>
          </p:cNvSpPr>
          <p:nvPr>
            <p:ph type="dt" sz="half" idx="10"/>
          </p:nvPr>
        </p:nvSpPr>
        <p:spPr/>
        <p:txBody>
          <a:bodyPr/>
          <a:lstStyle/>
          <a:p>
            <a:fld id="{149DBD62-8FB5-44EA-A45F-63F0DCD390AD}" type="datetimeFigureOut">
              <a:rPr lang="en-GB" smtClean="0"/>
              <a:t>27/03/2023</a:t>
            </a:fld>
            <a:endParaRPr lang="en-GB"/>
          </a:p>
        </p:txBody>
      </p:sp>
      <p:sp>
        <p:nvSpPr>
          <p:cNvPr id="5" name="Espace réservé du pied de page 4">
            <a:extLst>
              <a:ext uri="{FF2B5EF4-FFF2-40B4-BE49-F238E27FC236}">
                <a16:creationId xmlns:a16="http://schemas.microsoft.com/office/drawing/2014/main" id="{E2A26883-58FC-996A-0A31-96E51F201031}"/>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E0DC1DB9-2CFD-4A0D-18F0-EF0A01D681B8}"/>
              </a:ext>
            </a:extLst>
          </p:cNvPr>
          <p:cNvSpPr>
            <a:spLocks noGrp="1"/>
          </p:cNvSpPr>
          <p:nvPr>
            <p:ph type="sldNum" sz="quarter" idx="12"/>
          </p:nvPr>
        </p:nvSpPr>
        <p:spPr/>
        <p:txBody>
          <a:bodyPr/>
          <a:lstStyle/>
          <a:p>
            <a:fld id="{49938FC0-1C2B-42FB-A357-E3764D8061ED}" type="slidenum">
              <a:rPr lang="en-GB" smtClean="0"/>
              <a:t>‹N°›</a:t>
            </a:fld>
            <a:endParaRPr lang="en-GB"/>
          </a:p>
        </p:txBody>
      </p:sp>
    </p:spTree>
    <p:extLst>
      <p:ext uri="{BB962C8B-B14F-4D97-AF65-F5344CB8AC3E}">
        <p14:creationId xmlns:p14="http://schemas.microsoft.com/office/powerpoint/2010/main" val="225128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2590554-4A42-4078-1F7C-BD3695E73F6B}"/>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8180386E-33BE-C482-1D6F-1E4A842D74F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F97D974-CC31-5AE9-B3A5-16DC4D05E00A}"/>
              </a:ext>
            </a:extLst>
          </p:cNvPr>
          <p:cNvSpPr>
            <a:spLocks noGrp="1"/>
          </p:cNvSpPr>
          <p:nvPr>
            <p:ph type="dt" sz="half" idx="10"/>
          </p:nvPr>
        </p:nvSpPr>
        <p:spPr/>
        <p:txBody>
          <a:bodyPr/>
          <a:lstStyle/>
          <a:p>
            <a:fld id="{149DBD62-8FB5-44EA-A45F-63F0DCD390AD}" type="datetimeFigureOut">
              <a:rPr lang="en-GB" smtClean="0"/>
              <a:t>27/03/2023</a:t>
            </a:fld>
            <a:endParaRPr lang="en-GB"/>
          </a:p>
        </p:txBody>
      </p:sp>
      <p:sp>
        <p:nvSpPr>
          <p:cNvPr id="5" name="Espace réservé du pied de page 4">
            <a:extLst>
              <a:ext uri="{FF2B5EF4-FFF2-40B4-BE49-F238E27FC236}">
                <a16:creationId xmlns:a16="http://schemas.microsoft.com/office/drawing/2014/main" id="{84552612-F75F-97C2-085D-09EFD65E213F}"/>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6406773-B6CB-85D3-A442-5A0C02DE7002}"/>
              </a:ext>
            </a:extLst>
          </p:cNvPr>
          <p:cNvSpPr>
            <a:spLocks noGrp="1"/>
          </p:cNvSpPr>
          <p:nvPr>
            <p:ph type="sldNum" sz="quarter" idx="12"/>
          </p:nvPr>
        </p:nvSpPr>
        <p:spPr/>
        <p:txBody>
          <a:bodyPr/>
          <a:lstStyle/>
          <a:p>
            <a:fld id="{49938FC0-1C2B-42FB-A357-E3764D8061ED}" type="slidenum">
              <a:rPr lang="en-GB" smtClean="0"/>
              <a:t>‹N°›</a:t>
            </a:fld>
            <a:endParaRPr lang="en-GB"/>
          </a:p>
        </p:txBody>
      </p:sp>
    </p:spTree>
    <p:extLst>
      <p:ext uri="{BB962C8B-B14F-4D97-AF65-F5344CB8AC3E}">
        <p14:creationId xmlns:p14="http://schemas.microsoft.com/office/powerpoint/2010/main" val="202018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AF8009-9402-F73B-0A21-528727CFCE14}"/>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C3093EA4-28AD-D2CB-9B46-D2FCC2ED568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B38F9CD6-DD19-AA49-EE29-D3B4DC8996F1}"/>
              </a:ext>
            </a:extLst>
          </p:cNvPr>
          <p:cNvSpPr>
            <a:spLocks noGrp="1"/>
          </p:cNvSpPr>
          <p:nvPr>
            <p:ph type="dt" sz="half" idx="10"/>
          </p:nvPr>
        </p:nvSpPr>
        <p:spPr/>
        <p:txBody>
          <a:bodyPr/>
          <a:lstStyle/>
          <a:p>
            <a:fld id="{149DBD62-8FB5-44EA-A45F-63F0DCD390AD}" type="datetimeFigureOut">
              <a:rPr lang="en-GB" smtClean="0"/>
              <a:t>27/03/2023</a:t>
            </a:fld>
            <a:endParaRPr lang="en-GB"/>
          </a:p>
        </p:txBody>
      </p:sp>
      <p:sp>
        <p:nvSpPr>
          <p:cNvPr id="5" name="Espace réservé du pied de page 4">
            <a:extLst>
              <a:ext uri="{FF2B5EF4-FFF2-40B4-BE49-F238E27FC236}">
                <a16:creationId xmlns:a16="http://schemas.microsoft.com/office/drawing/2014/main" id="{FD76321B-ED0E-59A1-CB22-C408F501726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80B18F5E-8E2E-1F4B-E3D5-978048A57890}"/>
              </a:ext>
            </a:extLst>
          </p:cNvPr>
          <p:cNvSpPr>
            <a:spLocks noGrp="1"/>
          </p:cNvSpPr>
          <p:nvPr>
            <p:ph type="sldNum" sz="quarter" idx="12"/>
          </p:nvPr>
        </p:nvSpPr>
        <p:spPr/>
        <p:txBody>
          <a:bodyPr/>
          <a:lstStyle/>
          <a:p>
            <a:fld id="{49938FC0-1C2B-42FB-A357-E3764D8061ED}" type="slidenum">
              <a:rPr lang="en-GB" smtClean="0"/>
              <a:t>‹N°›</a:t>
            </a:fld>
            <a:endParaRPr lang="en-GB"/>
          </a:p>
        </p:txBody>
      </p:sp>
    </p:spTree>
    <p:extLst>
      <p:ext uri="{BB962C8B-B14F-4D97-AF65-F5344CB8AC3E}">
        <p14:creationId xmlns:p14="http://schemas.microsoft.com/office/powerpoint/2010/main" val="294484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9BAF83-BDD7-9A58-EFFE-FDEA27C70F3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DDF52D6B-EE71-EA65-22A3-6C9C47354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FA37F86-1FF5-BB88-765E-1B828E1EA48B}"/>
              </a:ext>
            </a:extLst>
          </p:cNvPr>
          <p:cNvSpPr>
            <a:spLocks noGrp="1"/>
          </p:cNvSpPr>
          <p:nvPr>
            <p:ph type="dt" sz="half" idx="10"/>
          </p:nvPr>
        </p:nvSpPr>
        <p:spPr/>
        <p:txBody>
          <a:bodyPr/>
          <a:lstStyle/>
          <a:p>
            <a:fld id="{149DBD62-8FB5-44EA-A45F-63F0DCD390AD}" type="datetimeFigureOut">
              <a:rPr lang="en-GB" smtClean="0"/>
              <a:t>27/03/2023</a:t>
            </a:fld>
            <a:endParaRPr lang="en-GB"/>
          </a:p>
        </p:txBody>
      </p:sp>
      <p:sp>
        <p:nvSpPr>
          <p:cNvPr id="5" name="Espace réservé du pied de page 4">
            <a:extLst>
              <a:ext uri="{FF2B5EF4-FFF2-40B4-BE49-F238E27FC236}">
                <a16:creationId xmlns:a16="http://schemas.microsoft.com/office/drawing/2014/main" id="{E2763974-F4B1-2583-D8F9-5945A91ACCF6}"/>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7BC582C1-E532-8EC9-9D39-A7D5BFFED8E4}"/>
              </a:ext>
            </a:extLst>
          </p:cNvPr>
          <p:cNvSpPr>
            <a:spLocks noGrp="1"/>
          </p:cNvSpPr>
          <p:nvPr>
            <p:ph type="sldNum" sz="quarter" idx="12"/>
          </p:nvPr>
        </p:nvSpPr>
        <p:spPr/>
        <p:txBody>
          <a:bodyPr/>
          <a:lstStyle/>
          <a:p>
            <a:fld id="{49938FC0-1C2B-42FB-A357-E3764D8061ED}" type="slidenum">
              <a:rPr lang="en-GB" smtClean="0"/>
              <a:t>‹N°›</a:t>
            </a:fld>
            <a:endParaRPr lang="en-GB"/>
          </a:p>
        </p:txBody>
      </p:sp>
    </p:spTree>
    <p:extLst>
      <p:ext uri="{BB962C8B-B14F-4D97-AF65-F5344CB8AC3E}">
        <p14:creationId xmlns:p14="http://schemas.microsoft.com/office/powerpoint/2010/main" val="2519395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90606-6BB8-3A05-C826-5D0447946CC8}"/>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8C7BB103-0E4E-395B-A5C1-781EF2F5CC2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3DBA4FA1-2EBC-2769-6554-CBD15AED4B0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F69F0548-50AE-6EE5-0315-1A016A2A5670}"/>
              </a:ext>
            </a:extLst>
          </p:cNvPr>
          <p:cNvSpPr>
            <a:spLocks noGrp="1"/>
          </p:cNvSpPr>
          <p:nvPr>
            <p:ph type="dt" sz="half" idx="10"/>
          </p:nvPr>
        </p:nvSpPr>
        <p:spPr/>
        <p:txBody>
          <a:bodyPr/>
          <a:lstStyle/>
          <a:p>
            <a:fld id="{149DBD62-8FB5-44EA-A45F-63F0DCD390AD}" type="datetimeFigureOut">
              <a:rPr lang="en-GB" smtClean="0"/>
              <a:t>27/03/2023</a:t>
            </a:fld>
            <a:endParaRPr lang="en-GB"/>
          </a:p>
        </p:txBody>
      </p:sp>
      <p:sp>
        <p:nvSpPr>
          <p:cNvPr id="6" name="Espace réservé du pied de page 5">
            <a:extLst>
              <a:ext uri="{FF2B5EF4-FFF2-40B4-BE49-F238E27FC236}">
                <a16:creationId xmlns:a16="http://schemas.microsoft.com/office/drawing/2014/main" id="{72855E75-27E0-2110-5CBC-5DCDCBEAC9A6}"/>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95F730-E30F-D26C-5513-FD30579617B0}"/>
              </a:ext>
            </a:extLst>
          </p:cNvPr>
          <p:cNvSpPr>
            <a:spLocks noGrp="1"/>
          </p:cNvSpPr>
          <p:nvPr>
            <p:ph type="sldNum" sz="quarter" idx="12"/>
          </p:nvPr>
        </p:nvSpPr>
        <p:spPr/>
        <p:txBody>
          <a:bodyPr/>
          <a:lstStyle/>
          <a:p>
            <a:fld id="{49938FC0-1C2B-42FB-A357-E3764D8061ED}" type="slidenum">
              <a:rPr lang="en-GB" smtClean="0"/>
              <a:t>‹N°›</a:t>
            </a:fld>
            <a:endParaRPr lang="en-GB"/>
          </a:p>
        </p:txBody>
      </p:sp>
    </p:spTree>
    <p:extLst>
      <p:ext uri="{BB962C8B-B14F-4D97-AF65-F5344CB8AC3E}">
        <p14:creationId xmlns:p14="http://schemas.microsoft.com/office/powerpoint/2010/main" val="79441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C8670F-1193-3FD4-6A40-BFF952033D04}"/>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BF13A192-B2CB-FA9B-9D1E-8E17A9B75D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4D2C470-48F4-75E7-4A66-69E815ACD12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6933087-B116-05E8-70A2-0C4D9BE1FB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61B2B59-CE02-2698-D948-56C92F65C4E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35B25360-2A5D-85DA-6616-4A6CCFC2B819}"/>
              </a:ext>
            </a:extLst>
          </p:cNvPr>
          <p:cNvSpPr>
            <a:spLocks noGrp="1"/>
          </p:cNvSpPr>
          <p:nvPr>
            <p:ph type="dt" sz="half" idx="10"/>
          </p:nvPr>
        </p:nvSpPr>
        <p:spPr/>
        <p:txBody>
          <a:bodyPr/>
          <a:lstStyle/>
          <a:p>
            <a:fld id="{149DBD62-8FB5-44EA-A45F-63F0DCD390AD}" type="datetimeFigureOut">
              <a:rPr lang="en-GB" smtClean="0"/>
              <a:t>27/03/2023</a:t>
            </a:fld>
            <a:endParaRPr lang="en-GB"/>
          </a:p>
        </p:txBody>
      </p:sp>
      <p:sp>
        <p:nvSpPr>
          <p:cNvPr id="8" name="Espace réservé du pied de page 7">
            <a:extLst>
              <a:ext uri="{FF2B5EF4-FFF2-40B4-BE49-F238E27FC236}">
                <a16:creationId xmlns:a16="http://schemas.microsoft.com/office/drawing/2014/main" id="{2E68110E-2C18-D368-D4D4-12E4DBC7102A}"/>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264224B3-1434-789D-A014-4437C83852EC}"/>
              </a:ext>
            </a:extLst>
          </p:cNvPr>
          <p:cNvSpPr>
            <a:spLocks noGrp="1"/>
          </p:cNvSpPr>
          <p:nvPr>
            <p:ph type="sldNum" sz="quarter" idx="12"/>
          </p:nvPr>
        </p:nvSpPr>
        <p:spPr/>
        <p:txBody>
          <a:bodyPr/>
          <a:lstStyle/>
          <a:p>
            <a:fld id="{49938FC0-1C2B-42FB-A357-E3764D8061ED}" type="slidenum">
              <a:rPr lang="en-GB" smtClean="0"/>
              <a:t>‹N°›</a:t>
            </a:fld>
            <a:endParaRPr lang="en-GB"/>
          </a:p>
        </p:txBody>
      </p:sp>
    </p:spTree>
    <p:extLst>
      <p:ext uri="{BB962C8B-B14F-4D97-AF65-F5344CB8AC3E}">
        <p14:creationId xmlns:p14="http://schemas.microsoft.com/office/powerpoint/2010/main" val="38874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D69230-81B2-5ADC-3A3B-940085952C6D}"/>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3D38D267-9B12-68E2-EEE8-D6956F4486C1}"/>
              </a:ext>
            </a:extLst>
          </p:cNvPr>
          <p:cNvSpPr>
            <a:spLocks noGrp="1"/>
          </p:cNvSpPr>
          <p:nvPr>
            <p:ph type="dt" sz="half" idx="10"/>
          </p:nvPr>
        </p:nvSpPr>
        <p:spPr/>
        <p:txBody>
          <a:bodyPr/>
          <a:lstStyle/>
          <a:p>
            <a:fld id="{149DBD62-8FB5-44EA-A45F-63F0DCD390AD}" type="datetimeFigureOut">
              <a:rPr lang="en-GB" smtClean="0"/>
              <a:t>27/03/2023</a:t>
            </a:fld>
            <a:endParaRPr lang="en-GB"/>
          </a:p>
        </p:txBody>
      </p:sp>
      <p:sp>
        <p:nvSpPr>
          <p:cNvPr id="4" name="Espace réservé du pied de page 3">
            <a:extLst>
              <a:ext uri="{FF2B5EF4-FFF2-40B4-BE49-F238E27FC236}">
                <a16:creationId xmlns:a16="http://schemas.microsoft.com/office/drawing/2014/main" id="{D579DE81-E246-CFBD-E058-63A2B4A24483}"/>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08C2FB54-A3EF-3476-3854-0CD22BB4463D}"/>
              </a:ext>
            </a:extLst>
          </p:cNvPr>
          <p:cNvSpPr>
            <a:spLocks noGrp="1"/>
          </p:cNvSpPr>
          <p:nvPr>
            <p:ph type="sldNum" sz="quarter" idx="12"/>
          </p:nvPr>
        </p:nvSpPr>
        <p:spPr/>
        <p:txBody>
          <a:bodyPr/>
          <a:lstStyle/>
          <a:p>
            <a:fld id="{49938FC0-1C2B-42FB-A357-E3764D8061ED}" type="slidenum">
              <a:rPr lang="en-GB" smtClean="0"/>
              <a:t>‹N°›</a:t>
            </a:fld>
            <a:endParaRPr lang="en-GB"/>
          </a:p>
        </p:txBody>
      </p:sp>
    </p:spTree>
    <p:extLst>
      <p:ext uri="{BB962C8B-B14F-4D97-AF65-F5344CB8AC3E}">
        <p14:creationId xmlns:p14="http://schemas.microsoft.com/office/powerpoint/2010/main" val="40767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20E533D-7168-1159-7A29-B084066DB484}"/>
              </a:ext>
            </a:extLst>
          </p:cNvPr>
          <p:cNvSpPr>
            <a:spLocks noGrp="1"/>
          </p:cNvSpPr>
          <p:nvPr>
            <p:ph type="dt" sz="half" idx="10"/>
          </p:nvPr>
        </p:nvSpPr>
        <p:spPr/>
        <p:txBody>
          <a:bodyPr/>
          <a:lstStyle/>
          <a:p>
            <a:fld id="{149DBD62-8FB5-44EA-A45F-63F0DCD390AD}" type="datetimeFigureOut">
              <a:rPr lang="en-GB" smtClean="0"/>
              <a:t>27/03/2023</a:t>
            </a:fld>
            <a:endParaRPr lang="en-GB"/>
          </a:p>
        </p:txBody>
      </p:sp>
      <p:sp>
        <p:nvSpPr>
          <p:cNvPr id="3" name="Espace réservé du pied de page 2">
            <a:extLst>
              <a:ext uri="{FF2B5EF4-FFF2-40B4-BE49-F238E27FC236}">
                <a16:creationId xmlns:a16="http://schemas.microsoft.com/office/drawing/2014/main" id="{E3544E57-7FAF-08DB-133F-4354536AD771}"/>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BD8BB46A-601F-B4B2-281F-9683F23B48F7}"/>
              </a:ext>
            </a:extLst>
          </p:cNvPr>
          <p:cNvSpPr>
            <a:spLocks noGrp="1"/>
          </p:cNvSpPr>
          <p:nvPr>
            <p:ph type="sldNum" sz="quarter" idx="12"/>
          </p:nvPr>
        </p:nvSpPr>
        <p:spPr/>
        <p:txBody>
          <a:bodyPr/>
          <a:lstStyle/>
          <a:p>
            <a:fld id="{49938FC0-1C2B-42FB-A357-E3764D8061ED}" type="slidenum">
              <a:rPr lang="en-GB" smtClean="0"/>
              <a:t>‹N°›</a:t>
            </a:fld>
            <a:endParaRPr lang="en-GB"/>
          </a:p>
        </p:txBody>
      </p:sp>
    </p:spTree>
    <p:extLst>
      <p:ext uri="{BB962C8B-B14F-4D97-AF65-F5344CB8AC3E}">
        <p14:creationId xmlns:p14="http://schemas.microsoft.com/office/powerpoint/2010/main" val="60578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F523AE-A82E-4C20-D25A-98DD7115988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15B7EA18-481E-022D-6691-C5643D0E91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0C75799D-FE07-C3E0-452C-9A8A3DEDD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9475C0-7105-8B24-9E21-1D989CFD7509}"/>
              </a:ext>
            </a:extLst>
          </p:cNvPr>
          <p:cNvSpPr>
            <a:spLocks noGrp="1"/>
          </p:cNvSpPr>
          <p:nvPr>
            <p:ph type="dt" sz="half" idx="10"/>
          </p:nvPr>
        </p:nvSpPr>
        <p:spPr/>
        <p:txBody>
          <a:bodyPr/>
          <a:lstStyle/>
          <a:p>
            <a:fld id="{149DBD62-8FB5-44EA-A45F-63F0DCD390AD}" type="datetimeFigureOut">
              <a:rPr lang="en-GB" smtClean="0"/>
              <a:t>27/03/2023</a:t>
            </a:fld>
            <a:endParaRPr lang="en-GB"/>
          </a:p>
        </p:txBody>
      </p:sp>
      <p:sp>
        <p:nvSpPr>
          <p:cNvPr id="6" name="Espace réservé du pied de page 5">
            <a:extLst>
              <a:ext uri="{FF2B5EF4-FFF2-40B4-BE49-F238E27FC236}">
                <a16:creationId xmlns:a16="http://schemas.microsoft.com/office/drawing/2014/main" id="{887D04CF-5E02-BD7E-500C-ACC6F2329EC6}"/>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F1A69F71-0D0A-22B8-9CDB-F34B78E57ACB}"/>
              </a:ext>
            </a:extLst>
          </p:cNvPr>
          <p:cNvSpPr>
            <a:spLocks noGrp="1"/>
          </p:cNvSpPr>
          <p:nvPr>
            <p:ph type="sldNum" sz="quarter" idx="12"/>
          </p:nvPr>
        </p:nvSpPr>
        <p:spPr/>
        <p:txBody>
          <a:bodyPr/>
          <a:lstStyle/>
          <a:p>
            <a:fld id="{49938FC0-1C2B-42FB-A357-E3764D8061ED}" type="slidenum">
              <a:rPr lang="en-GB" smtClean="0"/>
              <a:t>‹N°›</a:t>
            </a:fld>
            <a:endParaRPr lang="en-GB"/>
          </a:p>
        </p:txBody>
      </p:sp>
    </p:spTree>
    <p:extLst>
      <p:ext uri="{BB962C8B-B14F-4D97-AF65-F5344CB8AC3E}">
        <p14:creationId xmlns:p14="http://schemas.microsoft.com/office/powerpoint/2010/main" val="157868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A47114-DFF7-3D8D-F518-D3155098233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DD0F290D-BE2A-BF93-DFFF-EDFEB2CC3C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BECDC7F5-AF71-699D-32F2-2B9CF839C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6E44AEE-DCEA-35CF-E68C-E194CBD1F617}"/>
              </a:ext>
            </a:extLst>
          </p:cNvPr>
          <p:cNvSpPr>
            <a:spLocks noGrp="1"/>
          </p:cNvSpPr>
          <p:nvPr>
            <p:ph type="dt" sz="half" idx="10"/>
          </p:nvPr>
        </p:nvSpPr>
        <p:spPr/>
        <p:txBody>
          <a:bodyPr/>
          <a:lstStyle/>
          <a:p>
            <a:fld id="{149DBD62-8FB5-44EA-A45F-63F0DCD390AD}" type="datetimeFigureOut">
              <a:rPr lang="en-GB" smtClean="0"/>
              <a:t>27/03/2023</a:t>
            </a:fld>
            <a:endParaRPr lang="en-GB"/>
          </a:p>
        </p:txBody>
      </p:sp>
      <p:sp>
        <p:nvSpPr>
          <p:cNvPr id="6" name="Espace réservé du pied de page 5">
            <a:extLst>
              <a:ext uri="{FF2B5EF4-FFF2-40B4-BE49-F238E27FC236}">
                <a16:creationId xmlns:a16="http://schemas.microsoft.com/office/drawing/2014/main" id="{A79CE8CF-9AF4-E1ED-3701-893FC98B1385}"/>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4E2BF5C3-C72D-68BE-E899-3D19516E1EED}"/>
              </a:ext>
            </a:extLst>
          </p:cNvPr>
          <p:cNvSpPr>
            <a:spLocks noGrp="1"/>
          </p:cNvSpPr>
          <p:nvPr>
            <p:ph type="sldNum" sz="quarter" idx="12"/>
          </p:nvPr>
        </p:nvSpPr>
        <p:spPr/>
        <p:txBody>
          <a:bodyPr/>
          <a:lstStyle/>
          <a:p>
            <a:fld id="{49938FC0-1C2B-42FB-A357-E3764D8061ED}" type="slidenum">
              <a:rPr lang="en-GB" smtClean="0"/>
              <a:t>‹N°›</a:t>
            </a:fld>
            <a:endParaRPr lang="en-GB"/>
          </a:p>
        </p:txBody>
      </p:sp>
    </p:spTree>
    <p:extLst>
      <p:ext uri="{BB962C8B-B14F-4D97-AF65-F5344CB8AC3E}">
        <p14:creationId xmlns:p14="http://schemas.microsoft.com/office/powerpoint/2010/main" val="64980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BF1C600-FFC9-8F40-D014-1EC821485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012CD1A5-D859-D856-4596-990448192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DA81253C-5B48-751F-254B-44E533C74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DBD62-8FB5-44EA-A45F-63F0DCD390AD}" type="datetimeFigureOut">
              <a:rPr lang="en-GB" smtClean="0"/>
              <a:t>27/03/2023</a:t>
            </a:fld>
            <a:endParaRPr lang="en-GB"/>
          </a:p>
        </p:txBody>
      </p:sp>
      <p:sp>
        <p:nvSpPr>
          <p:cNvPr id="5" name="Espace réservé du pied de page 4">
            <a:extLst>
              <a:ext uri="{FF2B5EF4-FFF2-40B4-BE49-F238E27FC236}">
                <a16:creationId xmlns:a16="http://schemas.microsoft.com/office/drawing/2014/main" id="{8BA2E28A-2AEA-49FC-421A-3A8A5371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0BE52DDD-CEBE-5B85-1FCE-24A9FD33FE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38FC0-1C2B-42FB-A357-E3764D8061ED}" type="slidenum">
              <a:rPr lang="en-GB" smtClean="0"/>
              <a:t>‹N°›</a:t>
            </a:fld>
            <a:endParaRPr lang="en-GB"/>
          </a:p>
        </p:txBody>
      </p:sp>
    </p:spTree>
    <p:extLst>
      <p:ext uri="{BB962C8B-B14F-4D97-AF65-F5344CB8AC3E}">
        <p14:creationId xmlns:p14="http://schemas.microsoft.com/office/powerpoint/2010/main" val="4207091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09AE78-92BA-088C-8560-ACB87B4C6363}"/>
              </a:ext>
            </a:extLst>
          </p:cNvPr>
          <p:cNvSpPr>
            <a:spLocks noGrp="1"/>
          </p:cNvSpPr>
          <p:nvPr>
            <p:ph type="ctrTitle"/>
          </p:nvPr>
        </p:nvSpPr>
        <p:spPr/>
        <p:txBody>
          <a:bodyPr>
            <a:normAutofit fontScale="90000"/>
          </a:bodyPr>
          <a:lstStyle/>
          <a:p>
            <a:r>
              <a:rPr lang="fr-FR" dirty="0"/>
              <a:t>Standard partage de données expérimentales vigne</a:t>
            </a:r>
            <a:endParaRPr lang="en-GB" dirty="0"/>
          </a:p>
        </p:txBody>
      </p:sp>
      <p:sp>
        <p:nvSpPr>
          <p:cNvPr id="3" name="Sous-titre 2">
            <a:extLst>
              <a:ext uri="{FF2B5EF4-FFF2-40B4-BE49-F238E27FC236}">
                <a16:creationId xmlns:a16="http://schemas.microsoft.com/office/drawing/2014/main" id="{AFBAD7AC-817C-A8F1-EA82-7E78E65BF97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6053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B505D-0A6B-4B2D-3A8D-2795CCE43673}"/>
              </a:ext>
            </a:extLst>
          </p:cNvPr>
          <p:cNvSpPr>
            <a:spLocks noGrp="1"/>
          </p:cNvSpPr>
          <p:nvPr>
            <p:ph type="title"/>
          </p:nvPr>
        </p:nvSpPr>
        <p:spPr/>
        <p:txBody>
          <a:bodyPr/>
          <a:lstStyle/>
          <a:p>
            <a:r>
              <a:rPr lang="fr-FR" dirty="0"/>
              <a:t>Intro</a:t>
            </a:r>
            <a:endParaRPr lang="en-GB" dirty="0"/>
          </a:p>
        </p:txBody>
      </p:sp>
      <p:sp>
        <p:nvSpPr>
          <p:cNvPr id="3" name="ZoneTexte 2">
            <a:extLst>
              <a:ext uri="{FF2B5EF4-FFF2-40B4-BE49-F238E27FC236}">
                <a16:creationId xmlns:a16="http://schemas.microsoft.com/office/drawing/2014/main" id="{64046EC6-CAB4-B1C6-F47B-04C8DC78CA7E}"/>
              </a:ext>
            </a:extLst>
          </p:cNvPr>
          <p:cNvSpPr txBox="1"/>
          <p:nvPr/>
        </p:nvSpPr>
        <p:spPr>
          <a:xfrm>
            <a:off x="838200" y="1399032"/>
            <a:ext cx="6632448" cy="923330"/>
          </a:xfrm>
          <a:prstGeom prst="rect">
            <a:avLst/>
          </a:prstGeom>
          <a:noFill/>
        </p:spPr>
        <p:txBody>
          <a:bodyPr wrap="square" rtlCol="0">
            <a:spAutoFit/>
          </a:bodyPr>
          <a:lstStyle/>
          <a:p>
            <a:r>
              <a:rPr lang="fr-FR" b="1" dirty="0"/>
              <a:t>Objectif</a:t>
            </a:r>
            <a:r>
              <a:rPr lang="fr-FR" dirty="0"/>
              <a:t> : proposer un standard pour la description d’une expérimentation en vigne (métadonnées)</a:t>
            </a:r>
          </a:p>
          <a:p>
            <a:r>
              <a:rPr lang="fr-FR" dirty="0"/>
              <a:t>(élargir aux données ?)</a:t>
            </a:r>
          </a:p>
        </p:txBody>
      </p:sp>
      <p:graphicFrame>
        <p:nvGraphicFramePr>
          <p:cNvPr id="8" name="Diagramme 7">
            <a:extLst>
              <a:ext uri="{FF2B5EF4-FFF2-40B4-BE49-F238E27FC236}">
                <a16:creationId xmlns:a16="http://schemas.microsoft.com/office/drawing/2014/main" id="{E3A2D0CE-D43A-D311-B5C2-F2C929EAB563}"/>
              </a:ext>
            </a:extLst>
          </p:cNvPr>
          <p:cNvGraphicFramePr/>
          <p:nvPr>
            <p:extLst>
              <p:ext uri="{D42A27DB-BD31-4B8C-83A1-F6EECF244321}">
                <p14:modId xmlns:p14="http://schemas.microsoft.com/office/powerpoint/2010/main" val="36164977"/>
              </p:ext>
            </p:extLst>
          </p:nvPr>
        </p:nvGraphicFramePr>
        <p:xfrm>
          <a:off x="7116064" y="-502919"/>
          <a:ext cx="3771392" cy="5093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ylindre 8">
            <a:extLst>
              <a:ext uri="{FF2B5EF4-FFF2-40B4-BE49-F238E27FC236}">
                <a16:creationId xmlns:a16="http://schemas.microsoft.com/office/drawing/2014/main" id="{F9010B0D-F902-0A26-A0E2-3CF41E6B53F5}"/>
              </a:ext>
            </a:extLst>
          </p:cNvPr>
          <p:cNvSpPr/>
          <p:nvPr/>
        </p:nvSpPr>
        <p:spPr>
          <a:xfrm>
            <a:off x="7089648" y="4430637"/>
            <a:ext cx="1243584" cy="475488"/>
          </a:xfrm>
          <a:prstGeom prst="can">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Sinfonia</a:t>
            </a:r>
            <a:endParaRPr lang="en-GB" dirty="0"/>
          </a:p>
        </p:txBody>
      </p:sp>
      <p:sp>
        <p:nvSpPr>
          <p:cNvPr id="10" name="Cylindre 9">
            <a:extLst>
              <a:ext uri="{FF2B5EF4-FFF2-40B4-BE49-F238E27FC236}">
                <a16:creationId xmlns:a16="http://schemas.microsoft.com/office/drawing/2014/main" id="{933A5C1C-3C6A-EE71-56EF-9A674291140D}"/>
              </a:ext>
            </a:extLst>
          </p:cNvPr>
          <p:cNvSpPr/>
          <p:nvPr/>
        </p:nvSpPr>
        <p:spPr>
          <a:xfrm>
            <a:off x="8083296" y="5331534"/>
            <a:ext cx="1432560" cy="584633"/>
          </a:xfrm>
          <a:prstGeom prst="ca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VitisExplorer</a:t>
            </a:r>
            <a:endParaRPr lang="en-GB" dirty="0"/>
          </a:p>
        </p:txBody>
      </p:sp>
      <p:cxnSp>
        <p:nvCxnSpPr>
          <p:cNvPr id="12" name="Connecteur : en angle 11">
            <a:extLst>
              <a:ext uri="{FF2B5EF4-FFF2-40B4-BE49-F238E27FC236}">
                <a16:creationId xmlns:a16="http://schemas.microsoft.com/office/drawing/2014/main" id="{30D27BE2-33A5-491E-3903-92EDBEEFF002}"/>
              </a:ext>
            </a:extLst>
          </p:cNvPr>
          <p:cNvCxnSpPr>
            <a:cxnSpLocks/>
            <a:stCxn id="16" idx="2"/>
          </p:cNvCxnSpPr>
          <p:nvPr/>
        </p:nvCxnSpPr>
        <p:spPr>
          <a:xfrm rot="5400000">
            <a:off x="7999399" y="3360712"/>
            <a:ext cx="781966" cy="13578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 coins arrondis 15">
            <a:extLst>
              <a:ext uri="{FF2B5EF4-FFF2-40B4-BE49-F238E27FC236}">
                <a16:creationId xmlns:a16="http://schemas.microsoft.com/office/drawing/2014/main" id="{3A6E75B7-5FD0-A5F1-2AE3-1A11B3606DA3}"/>
              </a:ext>
            </a:extLst>
          </p:cNvPr>
          <p:cNvSpPr/>
          <p:nvPr/>
        </p:nvSpPr>
        <p:spPr>
          <a:xfrm>
            <a:off x="8353044" y="3173183"/>
            <a:ext cx="1432560" cy="4754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Standard</a:t>
            </a:r>
            <a:endParaRPr lang="en-GB" dirty="0"/>
          </a:p>
        </p:txBody>
      </p:sp>
      <p:cxnSp>
        <p:nvCxnSpPr>
          <p:cNvPr id="18" name="Connecteur : en angle 17">
            <a:extLst>
              <a:ext uri="{FF2B5EF4-FFF2-40B4-BE49-F238E27FC236}">
                <a16:creationId xmlns:a16="http://schemas.microsoft.com/office/drawing/2014/main" id="{164DF823-270B-ACB4-78E3-893AE0A29610}"/>
              </a:ext>
            </a:extLst>
          </p:cNvPr>
          <p:cNvCxnSpPr>
            <a:cxnSpLocks/>
            <a:stCxn id="16" idx="2"/>
          </p:cNvCxnSpPr>
          <p:nvPr/>
        </p:nvCxnSpPr>
        <p:spPr>
          <a:xfrm rot="5400000">
            <a:off x="8093018" y="4355229"/>
            <a:ext cx="1682864" cy="2697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ylindre 22">
            <a:extLst>
              <a:ext uri="{FF2B5EF4-FFF2-40B4-BE49-F238E27FC236}">
                <a16:creationId xmlns:a16="http://schemas.microsoft.com/office/drawing/2014/main" id="{5A6333DD-9279-B6A4-A6C9-6F0E10F9B23E}"/>
              </a:ext>
            </a:extLst>
          </p:cNvPr>
          <p:cNvSpPr/>
          <p:nvPr/>
        </p:nvSpPr>
        <p:spPr>
          <a:xfrm>
            <a:off x="9708642" y="4777953"/>
            <a:ext cx="1432560" cy="828701"/>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Silex Porte-greffe</a:t>
            </a:r>
            <a:endParaRPr lang="en-GB" dirty="0"/>
          </a:p>
        </p:txBody>
      </p:sp>
      <p:cxnSp>
        <p:nvCxnSpPr>
          <p:cNvPr id="24" name="Connecteur : en angle 23">
            <a:extLst>
              <a:ext uri="{FF2B5EF4-FFF2-40B4-BE49-F238E27FC236}">
                <a16:creationId xmlns:a16="http://schemas.microsoft.com/office/drawing/2014/main" id="{3C62A12E-94FC-902D-1D8A-8049CB1D1CB3}"/>
              </a:ext>
            </a:extLst>
          </p:cNvPr>
          <p:cNvCxnSpPr>
            <a:cxnSpLocks/>
            <a:stCxn id="16" idx="2"/>
          </p:cNvCxnSpPr>
          <p:nvPr/>
        </p:nvCxnSpPr>
        <p:spPr>
          <a:xfrm rot="16200000" flipH="1">
            <a:off x="9182482" y="3535513"/>
            <a:ext cx="1129282" cy="13555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05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BC6683-20C0-4C18-E973-E3B109B4AF76}"/>
              </a:ext>
            </a:extLst>
          </p:cNvPr>
          <p:cNvSpPr>
            <a:spLocks noGrp="1"/>
          </p:cNvSpPr>
          <p:nvPr>
            <p:ph type="title"/>
          </p:nvPr>
        </p:nvSpPr>
        <p:spPr/>
        <p:txBody>
          <a:bodyPr/>
          <a:lstStyle/>
          <a:p>
            <a:r>
              <a:rPr lang="fr-FR" dirty="0"/>
              <a:t>Mise en œuvre</a:t>
            </a:r>
            <a:endParaRPr lang="en-GB" dirty="0"/>
          </a:p>
        </p:txBody>
      </p:sp>
      <p:sp>
        <p:nvSpPr>
          <p:cNvPr id="3" name="Rectangle : coins arrondis 2">
            <a:extLst>
              <a:ext uri="{FF2B5EF4-FFF2-40B4-BE49-F238E27FC236}">
                <a16:creationId xmlns:a16="http://schemas.microsoft.com/office/drawing/2014/main" id="{293D6FDA-C801-D805-CB9B-3E2C8CB3A6E5}"/>
              </a:ext>
            </a:extLst>
          </p:cNvPr>
          <p:cNvSpPr/>
          <p:nvPr/>
        </p:nvSpPr>
        <p:spPr>
          <a:xfrm>
            <a:off x="7865364" y="1523745"/>
            <a:ext cx="1655064" cy="557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Fichier de base</a:t>
            </a:r>
            <a:endParaRPr lang="en-GB" dirty="0"/>
          </a:p>
        </p:txBody>
      </p:sp>
      <p:sp>
        <p:nvSpPr>
          <p:cNvPr id="4" name="Rectangle : coins arrondis 3">
            <a:extLst>
              <a:ext uri="{FF2B5EF4-FFF2-40B4-BE49-F238E27FC236}">
                <a16:creationId xmlns:a16="http://schemas.microsoft.com/office/drawing/2014/main" id="{9996AF72-D49F-DE0E-6AC2-D79BF0336F0B}"/>
              </a:ext>
            </a:extLst>
          </p:cNvPr>
          <p:cNvSpPr/>
          <p:nvPr/>
        </p:nvSpPr>
        <p:spPr>
          <a:xfrm>
            <a:off x="4940046" y="2562130"/>
            <a:ext cx="1601724" cy="5212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Guide descriptif</a:t>
            </a:r>
            <a:endParaRPr lang="en-GB" dirty="0"/>
          </a:p>
        </p:txBody>
      </p:sp>
      <p:sp>
        <p:nvSpPr>
          <p:cNvPr id="5" name="Rectangle : coins arrondis 4">
            <a:extLst>
              <a:ext uri="{FF2B5EF4-FFF2-40B4-BE49-F238E27FC236}">
                <a16:creationId xmlns:a16="http://schemas.microsoft.com/office/drawing/2014/main" id="{56BBB17E-F966-9F6E-41DA-8722A5916167}"/>
              </a:ext>
            </a:extLst>
          </p:cNvPr>
          <p:cNvSpPr/>
          <p:nvPr/>
        </p:nvSpPr>
        <p:spPr>
          <a:xfrm>
            <a:off x="5184648" y="3675888"/>
            <a:ext cx="1589532" cy="5212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Template Excel</a:t>
            </a:r>
            <a:endParaRPr lang="en-GB" dirty="0"/>
          </a:p>
        </p:txBody>
      </p:sp>
      <p:sp>
        <p:nvSpPr>
          <p:cNvPr id="6" name="Rectangle : coins arrondis 5">
            <a:extLst>
              <a:ext uri="{FF2B5EF4-FFF2-40B4-BE49-F238E27FC236}">
                <a16:creationId xmlns:a16="http://schemas.microsoft.com/office/drawing/2014/main" id="{F786078C-0457-536A-66BA-CD7DA75575C4}"/>
              </a:ext>
            </a:extLst>
          </p:cNvPr>
          <p:cNvSpPr/>
          <p:nvPr/>
        </p:nvSpPr>
        <p:spPr>
          <a:xfrm>
            <a:off x="8774430" y="2909602"/>
            <a:ext cx="2791968" cy="704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Autres formats : </a:t>
            </a:r>
            <a:r>
              <a:rPr lang="fr-FR" dirty="0" err="1"/>
              <a:t>owl</a:t>
            </a:r>
            <a:r>
              <a:rPr lang="fr-FR" dirty="0"/>
              <a:t>, </a:t>
            </a:r>
            <a:r>
              <a:rPr lang="fr-FR" dirty="0" err="1"/>
              <a:t>rdf</a:t>
            </a:r>
            <a:r>
              <a:rPr lang="fr-FR" dirty="0"/>
              <a:t>, </a:t>
            </a:r>
            <a:r>
              <a:rPr lang="fr-FR" dirty="0" err="1"/>
              <a:t>schema.json</a:t>
            </a:r>
            <a:endParaRPr lang="en-GB" dirty="0"/>
          </a:p>
        </p:txBody>
      </p:sp>
      <p:pic>
        <p:nvPicPr>
          <p:cNvPr id="8" name="Graphique 7" descr="Homme avec un remplissage uni">
            <a:extLst>
              <a:ext uri="{FF2B5EF4-FFF2-40B4-BE49-F238E27FC236}">
                <a16:creationId xmlns:a16="http://schemas.microsoft.com/office/drawing/2014/main" id="{53D0078A-33B9-6088-4597-6BBECD6EC9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5948" y="3218688"/>
            <a:ext cx="914400" cy="914400"/>
          </a:xfrm>
          <a:prstGeom prst="rect">
            <a:avLst/>
          </a:prstGeom>
        </p:spPr>
      </p:pic>
      <p:pic>
        <p:nvPicPr>
          <p:cNvPr id="10" name="Graphique 9" descr="Terminal Cmd contour">
            <a:extLst>
              <a:ext uri="{FF2B5EF4-FFF2-40B4-BE49-F238E27FC236}">
                <a16:creationId xmlns:a16="http://schemas.microsoft.com/office/drawing/2014/main" id="{D3F90A36-23AB-E8CD-63AA-DE5B4754F2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65486" y="2093565"/>
            <a:ext cx="704088" cy="704088"/>
          </a:xfrm>
          <a:prstGeom prst="rect">
            <a:avLst/>
          </a:prstGeom>
        </p:spPr>
      </p:pic>
      <p:cxnSp>
        <p:nvCxnSpPr>
          <p:cNvPr id="12" name="Connecteur : en arc 11">
            <a:extLst>
              <a:ext uri="{FF2B5EF4-FFF2-40B4-BE49-F238E27FC236}">
                <a16:creationId xmlns:a16="http://schemas.microsoft.com/office/drawing/2014/main" id="{3EAAF70D-D155-17AA-C70B-A0217649C969}"/>
              </a:ext>
            </a:extLst>
          </p:cNvPr>
          <p:cNvCxnSpPr>
            <a:cxnSpLocks/>
            <a:stCxn id="3" idx="1"/>
            <a:endCxn id="4" idx="0"/>
          </p:cNvCxnSpPr>
          <p:nvPr/>
        </p:nvCxnSpPr>
        <p:spPr>
          <a:xfrm rot="10800000" flipV="1">
            <a:off x="5740908" y="1802636"/>
            <a:ext cx="2124456" cy="7594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rc 12">
            <a:extLst>
              <a:ext uri="{FF2B5EF4-FFF2-40B4-BE49-F238E27FC236}">
                <a16:creationId xmlns:a16="http://schemas.microsoft.com/office/drawing/2014/main" id="{C3C2C2DB-C35F-87B6-0F79-6868D2BDC3D2}"/>
              </a:ext>
            </a:extLst>
          </p:cNvPr>
          <p:cNvCxnSpPr>
            <a:cxnSpLocks/>
            <a:stCxn id="3" idx="2"/>
            <a:endCxn id="5" idx="0"/>
          </p:cNvCxnSpPr>
          <p:nvPr/>
        </p:nvCxnSpPr>
        <p:spPr>
          <a:xfrm rot="5400000">
            <a:off x="6538976" y="1521967"/>
            <a:ext cx="1594359" cy="27134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 en arc 15">
            <a:extLst>
              <a:ext uri="{FF2B5EF4-FFF2-40B4-BE49-F238E27FC236}">
                <a16:creationId xmlns:a16="http://schemas.microsoft.com/office/drawing/2014/main" id="{FEA7D6A3-5535-3961-6E5F-D74DA3E96D68}"/>
              </a:ext>
            </a:extLst>
          </p:cNvPr>
          <p:cNvCxnSpPr>
            <a:cxnSpLocks/>
            <a:stCxn id="3" idx="3"/>
            <a:endCxn id="6" idx="0"/>
          </p:cNvCxnSpPr>
          <p:nvPr/>
        </p:nvCxnSpPr>
        <p:spPr>
          <a:xfrm>
            <a:off x="9520428" y="1802637"/>
            <a:ext cx="649986" cy="110696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 coins arrondis 22">
            <a:extLst>
              <a:ext uri="{FF2B5EF4-FFF2-40B4-BE49-F238E27FC236}">
                <a16:creationId xmlns:a16="http://schemas.microsoft.com/office/drawing/2014/main" id="{03E1240D-C49D-7CA5-597A-CDF5F4D3F7FF}"/>
              </a:ext>
            </a:extLst>
          </p:cNvPr>
          <p:cNvSpPr/>
          <p:nvPr/>
        </p:nvSpPr>
        <p:spPr>
          <a:xfrm>
            <a:off x="5979414" y="4905336"/>
            <a:ext cx="2066544" cy="5212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Outil de mise au format</a:t>
            </a:r>
            <a:endParaRPr lang="en-GB" dirty="0"/>
          </a:p>
        </p:txBody>
      </p:sp>
      <p:cxnSp>
        <p:nvCxnSpPr>
          <p:cNvPr id="24" name="Connecteur : en arc 23">
            <a:extLst>
              <a:ext uri="{FF2B5EF4-FFF2-40B4-BE49-F238E27FC236}">
                <a16:creationId xmlns:a16="http://schemas.microsoft.com/office/drawing/2014/main" id="{BC1659B4-90FC-B349-2A63-84E89838F859}"/>
              </a:ext>
            </a:extLst>
          </p:cNvPr>
          <p:cNvCxnSpPr>
            <a:cxnSpLocks/>
            <a:stCxn id="3" idx="2"/>
            <a:endCxn id="23" idx="0"/>
          </p:cNvCxnSpPr>
          <p:nvPr/>
        </p:nvCxnSpPr>
        <p:spPr>
          <a:xfrm rot="5400000">
            <a:off x="6440888" y="2653327"/>
            <a:ext cx="2823807" cy="16802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D18DAA86-8989-43B4-D2E8-AD46AD7A937B}"/>
              </a:ext>
            </a:extLst>
          </p:cNvPr>
          <p:cNvSpPr txBox="1"/>
          <p:nvPr/>
        </p:nvSpPr>
        <p:spPr>
          <a:xfrm>
            <a:off x="689229" y="4242610"/>
            <a:ext cx="3447288" cy="923330"/>
          </a:xfrm>
          <a:prstGeom prst="rect">
            <a:avLst/>
          </a:prstGeom>
          <a:noFill/>
        </p:spPr>
        <p:txBody>
          <a:bodyPr wrap="square" rtlCol="0">
            <a:spAutoFit/>
          </a:bodyPr>
          <a:lstStyle/>
          <a:p>
            <a:r>
              <a:rPr lang="fr-FR" dirty="0"/>
              <a:t>Compatibilité avec d’autres standards :</a:t>
            </a:r>
          </a:p>
          <a:p>
            <a:r>
              <a:rPr lang="fr-FR" dirty="0"/>
              <a:t>MIAPPE ? ISA-TAB ?</a:t>
            </a:r>
            <a:endParaRPr lang="en-GB" dirty="0"/>
          </a:p>
        </p:txBody>
      </p:sp>
      <p:sp>
        <p:nvSpPr>
          <p:cNvPr id="29" name="Rectangle : coins arrondis 28">
            <a:extLst>
              <a:ext uri="{FF2B5EF4-FFF2-40B4-BE49-F238E27FC236}">
                <a16:creationId xmlns:a16="http://schemas.microsoft.com/office/drawing/2014/main" id="{FD9620E1-A826-31AE-9183-41B58B041D9E}"/>
              </a:ext>
            </a:extLst>
          </p:cNvPr>
          <p:cNvSpPr/>
          <p:nvPr/>
        </p:nvSpPr>
        <p:spPr>
          <a:xfrm>
            <a:off x="8725662" y="4197096"/>
            <a:ext cx="3151632" cy="83667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Centre de ressource : référentiels matériel végétal, variables</a:t>
            </a:r>
            <a:endParaRPr lang="en-GB" dirty="0"/>
          </a:p>
        </p:txBody>
      </p:sp>
      <p:cxnSp>
        <p:nvCxnSpPr>
          <p:cNvPr id="37" name="Connecteur : en angle 36">
            <a:extLst>
              <a:ext uri="{FF2B5EF4-FFF2-40B4-BE49-F238E27FC236}">
                <a16:creationId xmlns:a16="http://schemas.microsoft.com/office/drawing/2014/main" id="{D95F2883-81A0-7053-1DDF-B9B953D82AC5}"/>
              </a:ext>
            </a:extLst>
          </p:cNvPr>
          <p:cNvCxnSpPr>
            <a:cxnSpLocks/>
            <a:stCxn id="29" idx="1"/>
            <a:endCxn id="23" idx="3"/>
          </p:cNvCxnSpPr>
          <p:nvPr/>
        </p:nvCxnSpPr>
        <p:spPr>
          <a:xfrm rot="10800000" flipV="1">
            <a:off x="8045958" y="4615434"/>
            <a:ext cx="679704" cy="5505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8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C6A65B-8678-F4CA-7E6A-FA2DBCB412AC}"/>
              </a:ext>
            </a:extLst>
          </p:cNvPr>
          <p:cNvSpPr>
            <a:spLocks noGrp="1"/>
          </p:cNvSpPr>
          <p:nvPr>
            <p:ph type="title"/>
          </p:nvPr>
        </p:nvSpPr>
        <p:spPr/>
        <p:txBody>
          <a:bodyPr/>
          <a:lstStyle/>
          <a:p>
            <a:r>
              <a:rPr lang="fr-FR" dirty="0"/>
              <a:t>Workflow </a:t>
            </a:r>
            <a:r>
              <a:rPr lang="fr-FR" dirty="0" err="1"/>
              <a:t>demo</a:t>
            </a:r>
            <a:endParaRPr lang="en-GB" dirty="0"/>
          </a:p>
        </p:txBody>
      </p:sp>
      <p:sp>
        <p:nvSpPr>
          <p:cNvPr id="3" name="Rectangle : coins arrondis 2">
            <a:extLst>
              <a:ext uri="{FF2B5EF4-FFF2-40B4-BE49-F238E27FC236}">
                <a16:creationId xmlns:a16="http://schemas.microsoft.com/office/drawing/2014/main" id="{1EC63B9F-D586-1A76-3DB3-A02211A276AE}"/>
              </a:ext>
            </a:extLst>
          </p:cNvPr>
          <p:cNvSpPr/>
          <p:nvPr/>
        </p:nvSpPr>
        <p:spPr>
          <a:xfrm>
            <a:off x="6693408" y="1517904"/>
            <a:ext cx="1417320" cy="539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adonis</a:t>
            </a:r>
            <a:endParaRPr lang="en-GB" dirty="0"/>
          </a:p>
        </p:txBody>
      </p:sp>
      <p:sp>
        <p:nvSpPr>
          <p:cNvPr id="4" name="Rectangle : coins arrondis 3">
            <a:extLst>
              <a:ext uri="{FF2B5EF4-FFF2-40B4-BE49-F238E27FC236}">
                <a16:creationId xmlns:a16="http://schemas.microsoft.com/office/drawing/2014/main" id="{D67FF35B-31BC-116A-793B-7C6BC61ADC43}"/>
              </a:ext>
            </a:extLst>
          </p:cNvPr>
          <p:cNvSpPr/>
          <p:nvPr/>
        </p:nvSpPr>
        <p:spPr>
          <a:xfrm>
            <a:off x="7402068" y="2676778"/>
            <a:ext cx="1886712" cy="618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Outils standardisation</a:t>
            </a:r>
            <a:endParaRPr lang="en-GB" dirty="0"/>
          </a:p>
        </p:txBody>
      </p:sp>
      <p:sp>
        <p:nvSpPr>
          <p:cNvPr id="5" name="Rectangle : coins arrondis 4">
            <a:extLst>
              <a:ext uri="{FF2B5EF4-FFF2-40B4-BE49-F238E27FC236}">
                <a16:creationId xmlns:a16="http://schemas.microsoft.com/office/drawing/2014/main" id="{B052B95C-B361-045A-5FC7-3D361379F290}"/>
              </a:ext>
            </a:extLst>
          </p:cNvPr>
          <p:cNvSpPr/>
          <p:nvPr/>
        </p:nvSpPr>
        <p:spPr>
          <a:xfrm>
            <a:off x="6723888" y="3919728"/>
            <a:ext cx="1417320" cy="539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Sinfonia</a:t>
            </a:r>
            <a:endParaRPr lang="en-GB" dirty="0"/>
          </a:p>
        </p:txBody>
      </p:sp>
      <p:sp>
        <p:nvSpPr>
          <p:cNvPr id="6" name="Rectangle : coins arrondis 5">
            <a:extLst>
              <a:ext uri="{FF2B5EF4-FFF2-40B4-BE49-F238E27FC236}">
                <a16:creationId xmlns:a16="http://schemas.microsoft.com/office/drawing/2014/main" id="{7C6591C4-7EEA-8E73-C1EA-7D0C3297A62E}"/>
              </a:ext>
            </a:extLst>
          </p:cNvPr>
          <p:cNvSpPr/>
          <p:nvPr/>
        </p:nvSpPr>
        <p:spPr>
          <a:xfrm>
            <a:off x="8369808" y="1515332"/>
            <a:ext cx="1417320" cy="539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topDegust</a:t>
            </a:r>
            <a:endParaRPr lang="fr-FR" dirty="0"/>
          </a:p>
        </p:txBody>
      </p:sp>
      <p:cxnSp>
        <p:nvCxnSpPr>
          <p:cNvPr id="8" name="Connecteur : en angle 7">
            <a:extLst>
              <a:ext uri="{FF2B5EF4-FFF2-40B4-BE49-F238E27FC236}">
                <a16:creationId xmlns:a16="http://schemas.microsoft.com/office/drawing/2014/main" id="{1B903DF0-585D-3829-1CF6-F54AAFC98884}"/>
              </a:ext>
            </a:extLst>
          </p:cNvPr>
          <p:cNvCxnSpPr>
            <a:cxnSpLocks/>
            <a:stCxn id="3" idx="2"/>
            <a:endCxn id="4" idx="0"/>
          </p:cNvCxnSpPr>
          <p:nvPr/>
        </p:nvCxnSpPr>
        <p:spPr>
          <a:xfrm rot="16200000" flipH="1">
            <a:off x="7564057" y="1895411"/>
            <a:ext cx="619378" cy="9433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 en angle 9">
            <a:extLst>
              <a:ext uri="{FF2B5EF4-FFF2-40B4-BE49-F238E27FC236}">
                <a16:creationId xmlns:a16="http://schemas.microsoft.com/office/drawing/2014/main" id="{57170820-4D21-9D7C-67B1-C5895C814AEA}"/>
              </a:ext>
            </a:extLst>
          </p:cNvPr>
          <p:cNvCxnSpPr>
            <a:cxnSpLocks/>
            <a:stCxn id="6" idx="2"/>
            <a:endCxn id="4" idx="0"/>
          </p:cNvCxnSpPr>
          <p:nvPr/>
        </p:nvCxnSpPr>
        <p:spPr>
          <a:xfrm rot="5400000">
            <a:off x="8400971" y="1999281"/>
            <a:ext cx="621950" cy="7330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EEF56DAB-E3F6-7B2E-CFF1-EC6B17078C87}"/>
              </a:ext>
            </a:extLst>
          </p:cNvPr>
          <p:cNvCxnSpPr>
            <a:cxnSpLocks/>
            <a:stCxn id="4" idx="2"/>
            <a:endCxn id="5" idx="0"/>
          </p:cNvCxnSpPr>
          <p:nvPr/>
        </p:nvCxnSpPr>
        <p:spPr>
          <a:xfrm rot="5400000">
            <a:off x="7576725" y="3151028"/>
            <a:ext cx="624523" cy="9128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2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510C650-49AB-47E9-A698-F879548169B0}"/>
              </a:ext>
            </a:extLst>
          </p:cNvPr>
          <p:cNvPicPr>
            <a:picLocks noChangeAspect="1"/>
          </p:cNvPicPr>
          <p:nvPr/>
        </p:nvPicPr>
        <p:blipFill>
          <a:blip r:embed="rId2"/>
          <a:stretch>
            <a:fillRect/>
          </a:stretch>
        </p:blipFill>
        <p:spPr>
          <a:xfrm>
            <a:off x="317241" y="153538"/>
            <a:ext cx="6164024" cy="6550924"/>
          </a:xfrm>
          <a:prstGeom prst="rect">
            <a:avLst/>
          </a:prstGeom>
        </p:spPr>
      </p:pic>
      <p:sp>
        <p:nvSpPr>
          <p:cNvPr id="4" name="ZoneTexte 3">
            <a:extLst>
              <a:ext uri="{FF2B5EF4-FFF2-40B4-BE49-F238E27FC236}">
                <a16:creationId xmlns:a16="http://schemas.microsoft.com/office/drawing/2014/main" id="{24181FCB-7BA0-4001-B654-F77DD03A79B1}"/>
              </a:ext>
            </a:extLst>
          </p:cNvPr>
          <p:cNvSpPr txBox="1"/>
          <p:nvPr/>
        </p:nvSpPr>
        <p:spPr>
          <a:xfrm>
            <a:off x="317241" y="153538"/>
            <a:ext cx="4725095" cy="307777"/>
          </a:xfrm>
          <a:prstGeom prst="rect">
            <a:avLst/>
          </a:prstGeom>
          <a:noFill/>
        </p:spPr>
        <p:txBody>
          <a:bodyPr wrap="square" rtlCol="0">
            <a:spAutoFit/>
          </a:bodyPr>
          <a:lstStyle/>
          <a:p>
            <a:r>
              <a:rPr lang="fr-FR" sz="700" dirty="0">
                <a:solidFill>
                  <a:schemeClr val="bg1"/>
                </a:solidFill>
                <a:latin typeface="Arial" panose="020B0604020202020204" pitchFamily="34" charset="0"/>
                <a:cs typeface="Arial" panose="020B0604020202020204" pitchFamily="34" charset="0"/>
              </a:rPr>
              <a:t>Données cartographiques : CRIGE-PACA, FEDER, Région Occitanie, Région </a:t>
            </a:r>
            <a:r>
              <a:rPr lang="fr-FR" sz="700" dirty="0" err="1">
                <a:solidFill>
                  <a:schemeClr val="bg1"/>
                </a:solidFill>
                <a:latin typeface="Arial" panose="020B0604020202020204" pitchFamily="34" charset="0"/>
                <a:cs typeface="Arial" panose="020B0604020202020204" pitchFamily="34" charset="0"/>
              </a:rPr>
              <a:t>Provence-Alpes-Côtes</a:t>
            </a:r>
            <a:r>
              <a:rPr lang="fr-FR" sz="700" dirty="0">
                <a:solidFill>
                  <a:schemeClr val="bg1"/>
                </a:solidFill>
                <a:latin typeface="Arial" panose="020B0604020202020204" pitchFamily="34" charset="0"/>
                <a:cs typeface="Arial" panose="020B0604020202020204" pitchFamily="34" charset="0"/>
              </a:rPr>
              <a:t> d’Azur, Département des Bouches-du-Rhône, IGN</a:t>
            </a:r>
            <a:endParaRPr lang="en-GB" sz="700" dirty="0">
              <a:solidFill>
                <a:schemeClr val="bg1"/>
              </a:solidFill>
              <a:latin typeface="Arial" panose="020B060402020202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5BEA4AF6-4DD0-4EA4-931F-3C3566DF3EB4}"/>
              </a:ext>
            </a:extLst>
          </p:cNvPr>
          <p:cNvSpPr txBox="1"/>
          <p:nvPr/>
        </p:nvSpPr>
        <p:spPr>
          <a:xfrm>
            <a:off x="7093257" y="307426"/>
            <a:ext cx="2405849" cy="646331"/>
          </a:xfrm>
          <a:prstGeom prst="rect">
            <a:avLst/>
          </a:prstGeom>
          <a:noFill/>
        </p:spPr>
        <p:txBody>
          <a:bodyPr wrap="square" rtlCol="0">
            <a:spAutoFit/>
          </a:bodyPr>
          <a:lstStyle/>
          <a:p>
            <a:r>
              <a:rPr lang="fr-FR" dirty="0"/>
              <a:t>Parcelle cadastrale : VAUVERT 000 BN 59</a:t>
            </a:r>
            <a:endParaRPr lang="en-GB" dirty="0"/>
          </a:p>
        </p:txBody>
      </p:sp>
      <p:cxnSp>
        <p:nvCxnSpPr>
          <p:cNvPr id="9" name="Connecteur droit 8">
            <a:extLst>
              <a:ext uri="{FF2B5EF4-FFF2-40B4-BE49-F238E27FC236}">
                <a16:creationId xmlns:a16="http://schemas.microsoft.com/office/drawing/2014/main" id="{989D15DD-B180-4DFD-B804-D6C10878F568}"/>
              </a:ext>
            </a:extLst>
          </p:cNvPr>
          <p:cNvCxnSpPr>
            <a:cxnSpLocks/>
            <a:endCxn id="7" idx="1"/>
          </p:cNvCxnSpPr>
          <p:nvPr/>
        </p:nvCxnSpPr>
        <p:spPr>
          <a:xfrm flipV="1">
            <a:off x="6096000" y="630592"/>
            <a:ext cx="997257" cy="399218"/>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 name="Forme libre : forme 10">
            <a:extLst>
              <a:ext uri="{FF2B5EF4-FFF2-40B4-BE49-F238E27FC236}">
                <a16:creationId xmlns:a16="http://schemas.microsoft.com/office/drawing/2014/main" id="{E5A7F84D-71E6-4FFE-911F-671EDAD7F871}"/>
              </a:ext>
            </a:extLst>
          </p:cNvPr>
          <p:cNvSpPr/>
          <p:nvPr/>
        </p:nvSpPr>
        <p:spPr>
          <a:xfrm>
            <a:off x="3613212" y="1473693"/>
            <a:ext cx="2183906" cy="4252404"/>
          </a:xfrm>
          <a:custGeom>
            <a:avLst/>
            <a:gdLst>
              <a:gd name="connsiteX0" fmla="*/ 0 w 2183906"/>
              <a:gd name="connsiteY0" fmla="*/ 0 h 4252404"/>
              <a:gd name="connsiteX1" fmla="*/ 1358283 w 2183906"/>
              <a:gd name="connsiteY1" fmla="*/ 71022 h 4252404"/>
              <a:gd name="connsiteX2" fmla="*/ 1553592 w 2183906"/>
              <a:gd name="connsiteY2" fmla="*/ 363985 h 4252404"/>
              <a:gd name="connsiteX3" fmla="*/ 1970842 w 2183906"/>
              <a:gd name="connsiteY3" fmla="*/ 355107 h 4252404"/>
              <a:gd name="connsiteX4" fmla="*/ 2183906 w 2183906"/>
              <a:gd name="connsiteY4" fmla="*/ 3808521 h 4252404"/>
              <a:gd name="connsiteX5" fmla="*/ 2068497 w 2183906"/>
              <a:gd name="connsiteY5" fmla="*/ 3994952 h 4252404"/>
              <a:gd name="connsiteX6" fmla="*/ 328473 w 2183906"/>
              <a:gd name="connsiteY6" fmla="*/ 4252404 h 4252404"/>
              <a:gd name="connsiteX7" fmla="*/ 0 w 2183906"/>
              <a:gd name="connsiteY7" fmla="*/ 0 h 425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3906" h="4252404">
                <a:moveTo>
                  <a:pt x="0" y="0"/>
                </a:moveTo>
                <a:lnTo>
                  <a:pt x="1358283" y="71022"/>
                </a:lnTo>
                <a:lnTo>
                  <a:pt x="1553592" y="363985"/>
                </a:lnTo>
                <a:lnTo>
                  <a:pt x="1970842" y="355107"/>
                </a:lnTo>
                <a:lnTo>
                  <a:pt x="2183906" y="3808521"/>
                </a:lnTo>
                <a:lnTo>
                  <a:pt x="2068497" y="3994952"/>
                </a:lnTo>
                <a:lnTo>
                  <a:pt x="328473" y="4252404"/>
                </a:lnTo>
                <a:lnTo>
                  <a:pt x="0" y="0"/>
                </a:lnTo>
                <a:close/>
              </a:path>
            </a:pathLst>
          </a:custGeom>
          <a:noFill/>
          <a:ln w="381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ZoneTexte 11">
            <a:extLst>
              <a:ext uri="{FF2B5EF4-FFF2-40B4-BE49-F238E27FC236}">
                <a16:creationId xmlns:a16="http://schemas.microsoft.com/office/drawing/2014/main" id="{3AC3C678-3750-42D3-93AD-B1EFAC27BDDA}"/>
              </a:ext>
            </a:extLst>
          </p:cNvPr>
          <p:cNvSpPr txBox="1"/>
          <p:nvPr/>
        </p:nvSpPr>
        <p:spPr>
          <a:xfrm>
            <a:off x="7093256" y="1276923"/>
            <a:ext cx="2405849" cy="369332"/>
          </a:xfrm>
          <a:prstGeom prst="rect">
            <a:avLst/>
          </a:prstGeom>
          <a:noFill/>
        </p:spPr>
        <p:txBody>
          <a:bodyPr wrap="square" rtlCol="0">
            <a:spAutoFit/>
          </a:bodyPr>
          <a:lstStyle/>
          <a:p>
            <a:r>
              <a:rPr lang="fr-FR" dirty="0"/>
              <a:t>Unité culturale</a:t>
            </a:r>
            <a:endParaRPr lang="en-GB" dirty="0"/>
          </a:p>
        </p:txBody>
      </p:sp>
      <p:cxnSp>
        <p:nvCxnSpPr>
          <p:cNvPr id="14" name="Connecteur droit 13">
            <a:extLst>
              <a:ext uri="{FF2B5EF4-FFF2-40B4-BE49-F238E27FC236}">
                <a16:creationId xmlns:a16="http://schemas.microsoft.com/office/drawing/2014/main" id="{543C57F1-EECC-4F2C-B0AF-1110838626A2}"/>
              </a:ext>
            </a:extLst>
          </p:cNvPr>
          <p:cNvCxnSpPr>
            <a:stCxn id="12" idx="1"/>
            <a:endCxn id="11" idx="3"/>
          </p:cNvCxnSpPr>
          <p:nvPr/>
        </p:nvCxnSpPr>
        <p:spPr>
          <a:xfrm flipH="1">
            <a:off x="5584054" y="1461589"/>
            <a:ext cx="1509202" cy="367211"/>
          </a:xfrm>
          <a:prstGeom prst="line">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sp>
        <p:nvSpPr>
          <p:cNvPr id="16" name="Forme libre : forme 15">
            <a:extLst>
              <a:ext uri="{FF2B5EF4-FFF2-40B4-BE49-F238E27FC236}">
                <a16:creationId xmlns:a16="http://schemas.microsoft.com/office/drawing/2014/main" id="{88CA8F68-148F-44DA-8426-70E4E5B68052}"/>
              </a:ext>
            </a:extLst>
          </p:cNvPr>
          <p:cNvSpPr/>
          <p:nvPr/>
        </p:nvSpPr>
        <p:spPr>
          <a:xfrm>
            <a:off x="4024313" y="4476750"/>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a:solidFill>
            <a:srgbClr val="FFC000">
              <a:alpha val="43922"/>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orme libre : forme 16">
            <a:extLst>
              <a:ext uri="{FF2B5EF4-FFF2-40B4-BE49-F238E27FC236}">
                <a16:creationId xmlns:a16="http://schemas.microsoft.com/office/drawing/2014/main" id="{6100BB31-91A0-4C68-8DCF-AF839456F072}"/>
              </a:ext>
            </a:extLst>
          </p:cNvPr>
          <p:cNvSpPr/>
          <p:nvPr/>
        </p:nvSpPr>
        <p:spPr>
          <a:xfrm>
            <a:off x="4166955" y="4461509"/>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Forme libre : forme 17">
            <a:extLst>
              <a:ext uri="{FF2B5EF4-FFF2-40B4-BE49-F238E27FC236}">
                <a16:creationId xmlns:a16="http://schemas.microsoft.com/office/drawing/2014/main" id="{1CF9D641-82E1-49FD-B917-10E6C2168CFA}"/>
              </a:ext>
            </a:extLst>
          </p:cNvPr>
          <p:cNvSpPr/>
          <p:nvPr/>
        </p:nvSpPr>
        <p:spPr>
          <a:xfrm>
            <a:off x="4309597" y="4446268"/>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a:solidFill>
            <a:srgbClr val="0066FF">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orme libre : forme 18">
            <a:extLst>
              <a:ext uri="{FF2B5EF4-FFF2-40B4-BE49-F238E27FC236}">
                <a16:creationId xmlns:a16="http://schemas.microsoft.com/office/drawing/2014/main" id="{1A6547F8-86B5-4CEE-9EA8-FA4D02FF9E21}"/>
              </a:ext>
            </a:extLst>
          </p:cNvPr>
          <p:cNvSpPr/>
          <p:nvPr/>
        </p:nvSpPr>
        <p:spPr>
          <a:xfrm>
            <a:off x="3925253" y="3341370"/>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orme libre : forme 19">
            <a:extLst>
              <a:ext uri="{FF2B5EF4-FFF2-40B4-BE49-F238E27FC236}">
                <a16:creationId xmlns:a16="http://schemas.microsoft.com/office/drawing/2014/main" id="{153CB581-3D06-4505-8035-2B30C82D07D7}"/>
              </a:ext>
            </a:extLst>
          </p:cNvPr>
          <p:cNvSpPr/>
          <p:nvPr/>
        </p:nvSpPr>
        <p:spPr>
          <a:xfrm>
            <a:off x="4067895" y="3326129"/>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a:solidFill>
            <a:srgbClr val="0066FF">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orme libre : forme 20">
            <a:extLst>
              <a:ext uri="{FF2B5EF4-FFF2-40B4-BE49-F238E27FC236}">
                <a16:creationId xmlns:a16="http://schemas.microsoft.com/office/drawing/2014/main" id="{89F86F60-34A3-41B6-BA36-970DEA9A21F2}"/>
              </a:ext>
            </a:extLst>
          </p:cNvPr>
          <p:cNvSpPr/>
          <p:nvPr/>
        </p:nvSpPr>
        <p:spPr>
          <a:xfrm>
            <a:off x="4210537" y="3310888"/>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a:solidFill>
            <a:srgbClr val="FFC000">
              <a:alpha val="43922"/>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orme libre : forme 21">
            <a:extLst>
              <a:ext uri="{FF2B5EF4-FFF2-40B4-BE49-F238E27FC236}">
                <a16:creationId xmlns:a16="http://schemas.microsoft.com/office/drawing/2014/main" id="{58540E76-80B3-4A41-BED7-944E8EEDEF56}"/>
              </a:ext>
            </a:extLst>
          </p:cNvPr>
          <p:cNvSpPr/>
          <p:nvPr/>
        </p:nvSpPr>
        <p:spPr>
          <a:xfrm>
            <a:off x="3833813" y="2213610"/>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a:solidFill>
            <a:srgbClr val="0066FF">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orme libre : forme 22">
            <a:extLst>
              <a:ext uri="{FF2B5EF4-FFF2-40B4-BE49-F238E27FC236}">
                <a16:creationId xmlns:a16="http://schemas.microsoft.com/office/drawing/2014/main" id="{515D20CD-79EA-4FB8-AD7C-93D6CEB7658A}"/>
              </a:ext>
            </a:extLst>
          </p:cNvPr>
          <p:cNvSpPr/>
          <p:nvPr/>
        </p:nvSpPr>
        <p:spPr>
          <a:xfrm>
            <a:off x="3976455" y="2198369"/>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a:solidFill>
            <a:srgbClr val="FFC000">
              <a:alpha val="43922"/>
            </a:srgb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4" name="Forme libre : forme 23">
            <a:extLst>
              <a:ext uri="{FF2B5EF4-FFF2-40B4-BE49-F238E27FC236}">
                <a16:creationId xmlns:a16="http://schemas.microsoft.com/office/drawing/2014/main" id="{EFC8041C-8BFD-4664-8505-36E008EC3F73}"/>
              </a:ext>
            </a:extLst>
          </p:cNvPr>
          <p:cNvSpPr/>
          <p:nvPr/>
        </p:nvSpPr>
        <p:spPr>
          <a:xfrm>
            <a:off x="4119097" y="2183128"/>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 name="ZoneTexte 24">
            <a:extLst>
              <a:ext uri="{FF2B5EF4-FFF2-40B4-BE49-F238E27FC236}">
                <a16:creationId xmlns:a16="http://schemas.microsoft.com/office/drawing/2014/main" id="{7DC64DC7-D519-49F9-944F-86955A13E99C}"/>
              </a:ext>
            </a:extLst>
          </p:cNvPr>
          <p:cNvSpPr txBox="1"/>
          <p:nvPr/>
        </p:nvSpPr>
        <p:spPr>
          <a:xfrm>
            <a:off x="7031662" y="4461509"/>
            <a:ext cx="2875818" cy="646331"/>
          </a:xfrm>
          <a:prstGeom prst="rect">
            <a:avLst/>
          </a:prstGeom>
          <a:noFill/>
        </p:spPr>
        <p:txBody>
          <a:bodyPr wrap="square" rtlCol="0">
            <a:spAutoFit/>
          </a:bodyPr>
          <a:lstStyle/>
          <a:p>
            <a:r>
              <a:rPr lang="fr-FR" dirty="0"/>
              <a:t>Parcelle unitaire ou élémentaire (x9)</a:t>
            </a:r>
            <a:endParaRPr lang="en-GB" dirty="0"/>
          </a:p>
        </p:txBody>
      </p:sp>
      <p:cxnSp>
        <p:nvCxnSpPr>
          <p:cNvPr id="26" name="Connecteur droit 25">
            <a:extLst>
              <a:ext uri="{FF2B5EF4-FFF2-40B4-BE49-F238E27FC236}">
                <a16:creationId xmlns:a16="http://schemas.microsoft.com/office/drawing/2014/main" id="{5C67032E-2806-42F6-8708-8A501028F511}"/>
              </a:ext>
            </a:extLst>
          </p:cNvPr>
          <p:cNvCxnSpPr>
            <a:cxnSpLocks/>
            <a:stCxn id="25" idx="1"/>
          </p:cNvCxnSpPr>
          <p:nvPr/>
        </p:nvCxnSpPr>
        <p:spPr>
          <a:xfrm flipH="1">
            <a:off x="4452240" y="4784675"/>
            <a:ext cx="2579422" cy="211260"/>
          </a:xfrm>
          <a:prstGeom prst="line">
            <a:avLst/>
          </a:prstGeom>
          <a:ln w="28575">
            <a:solidFill>
              <a:schemeClr val="accent1"/>
            </a:solidFill>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29" name="Forme libre : forme 28">
            <a:extLst>
              <a:ext uri="{FF2B5EF4-FFF2-40B4-BE49-F238E27FC236}">
                <a16:creationId xmlns:a16="http://schemas.microsoft.com/office/drawing/2014/main" id="{A92B0DB5-6204-459E-B0FD-BF9CD799637A}"/>
              </a:ext>
            </a:extLst>
          </p:cNvPr>
          <p:cNvSpPr/>
          <p:nvPr/>
        </p:nvSpPr>
        <p:spPr>
          <a:xfrm>
            <a:off x="3759200" y="2038350"/>
            <a:ext cx="838200" cy="3644900"/>
          </a:xfrm>
          <a:custGeom>
            <a:avLst/>
            <a:gdLst>
              <a:gd name="connsiteX0" fmla="*/ 0 w 838200"/>
              <a:gd name="connsiteY0" fmla="*/ 50800 h 3644900"/>
              <a:gd name="connsiteX1" fmla="*/ 558800 w 838200"/>
              <a:gd name="connsiteY1" fmla="*/ 0 h 3644900"/>
              <a:gd name="connsiteX2" fmla="*/ 838200 w 838200"/>
              <a:gd name="connsiteY2" fmla="*/ 3568700 h 3644900"/>
              <a:gd name="connsiteX3" fmla="*/ 292100 w 838200"/>
              <a:gd name="connsiteY3" fmla="*/ 3644900 h 3644900"/>
              <a:gd name="connsiteX4" fmla="*/ 0 w 838200"/>
              <a:gd name="connsiteY4" fmla="*/ 50800 h 364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3644900">
                <a:moveTo>
                  <a:pt x="0" y="50800"/>
                </a:moveTo>
                <a:lnTo>
                  <a:pt x="558800" y="0"/>
                </a:lnTo>
                <a:lnTo>
                  <a:pt x="838200" y="3568700"/>
                </a:lnTo>
                <a:lnTo>
                  <a:pt x="292100" y="3644900"/>
                </a:lnTo>
                <a:lnTo>
                  <a:pt x="0" y="5080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ZoneTexte 29">
            <a:extLst>
              <a:ext uri="{FF2B5EF4-FFF2-40B4-BE49-F238E27FC236}">
                <a16:creationId xmlns:a16="http://schemas.microsoft.com/office/drawing/2014/main" id="{0FFC9E0F-8B08-4584-8059-ED232CCDCA89}"/>
              </a:ext>
            </a:extLst>
          </p:cNvPr>
          <p:cNvSpPr txBox="1"/>
          <p:nvPr/>
        </p:nvSpPr>
        <p:spPr>
          <a:xfrm>
            <a:off x="7154532" y="2531947"/>
            <a:ext cx="2405849" cy="369332"/>
          </a:xfrm>
          <a:prstGeom prst="rect">
            <a:avLst/>
          </a:prstGeom>
          <a:noFill/>
        </p:spPr>
        <p:txBody>
          <a:bodyPr wrap="square" rtlCol="0">
            <a:spAutoFit/>
          </a:bodyPr>
          <a:lstStyle/>
          <a:p>
            <a:r>
              <a:rPr lang="fr-FR" dirty="0"/>
              <a:t>Dispositif expérimental</a:t>
            </a:r>
          </a:p>
        </p:txBody>
      </p:sp>
      <p:cxnSp>
        <p:nvCxnSpPr>
          <p:cNvPr id="31" name="Connecteur droit 30">
            <a:extLst>
              <a:ext uri="{FF2B5EF4-FFF2-40B4-BE49-F238E27FC236}">
                <a16:creationId xmlns:a16="http://schemas.microsoft.com/office/drawing/2014/main" id="{A1393110-ECFE-4B4D-A522-26CE4DBB0025}"/>
              </a:ext>
            </a:extLst>
          </p:cNvPr>
          <p:cNvCxnSpPr>
            <a:cxnSpLocks/>
            <a:stCxn id="30" idx="1"/>
          </p:cNvCxnSpPr>
          <p:nvPr/>
        </p:nvCxnSpPr>
        <p:spPr>
          <a:xfrm flipH="1">
            <a:off x="4415324" y="2716613"/>
            <a:ext cx="2739208" cy="630317"/>
          </a:xfrm>
          <a:prstGeom prst="line">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6" name="Forme libre : forme 35">
            <a:extLst>
              <a:ext uri="{FF2B5EF4-FFF2-40B4-BE49-F238E27FC236}">
                <a16:creationId xmlns:a16="http://schemas.microsoft.com/office/drawing/2014/main" id="{9F009611-CC20-46D5-ACD0-922348073950}"/>
              </a:ext>
            </a:extLst>
          </p:cNvPr>
          <p:cNvSpPr/>
          <p:nvPr/>
        </p:nvSpPr>
        <p:spPr>
          <a:xfrm>
            <a:off x="3895725" y="3290888"/>
            <a:ext cx="542925" cy="1181100"/>
          </a:xfrm>
          <a:custGeom>
            <a:avLst/>
            <a:gdLst>
              <a:gd name="connsiteX0" fmla="*/ 0 w 542925"/>
              <a:gd name="connsiteY0" fmla="*/ 52387 h 1181100"/>
              <a:gd name="connsiteX1" fmla="*/ 457200 w 542925"/>
              <a:gd name="connsiteY1" fmla="*/ 0 h 1181100"/>
              <a:gd name="connsiteX2" fmla="*/ 542925 w 542925"/>
              <a:gd name="connsiteY2" fmla="*/ 1143000 h 1181100"/>
              <a:gd name="connsiteX3" fmla="*/ 80963 w 542925"/>
              <a:gd name="connsiteY3" fmla="*/ 1181100 h 1181100"/>
              <a:gd name="connsiteX4" fmla="*/ 0 w 542925"/>
              <a:gd name="connsiteY4" fmla="*/ 52387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1181100">
                <a:moveTo>
                  <a:pt x="0" y="52387"/>
                </a:moveTo>
                <a:lnTo>
                  <a:pt x="457200" y="0"/>
                </a:lnTo>
                <a:lnTo>
                  <a:pt x="542925" y="1143000"/>
                </a:lnTo>
                <a:lnTo>
                  <a:pt x="80963" y="1181100"/>
                </a:lnTo>
                <a:lnTo>
                  <a:pt x="0" y="52387"/>
                </a:lnTo>
                <a:close/>
              </a:path>
            </a:pathLst>
          </a:cu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orme libre : forme 36">
            <a:extLst>
              <a:ext uri="{FF2B5EF4-FFF2-40B4-BE49-F238E27FC236}">
                <a16:creationId xmlns:a16="http://schemas.microsoft.com/office/drawing/2014/main" id="{BAB64AC6-4894-4ADF-9DE7-ABDA8A801C68}"/>
              </a:ext>
            </a:extLst>
          </p:cNvPr>
          <p:cNvSpPr/>
          <p:nvPr/>
        </p:nvSpPr>
        <p:spPr>
          <a:xfrm>
            <a:off x="3976455" y="4425140"/>
            <a:ext cx="542925" cy="1181100"/>
          </a:xfrm>
          <a:custGeom>
            <a:avLst/>
            <a:gdLst>
              <a:gd name="connsiteX0" fmla="*/ 0 w 542925"/>
              <a:gd name="connsiteY0" fmla="*/ 52387 h 1181100"/>
              <a:gd name="connsiteX1" fmla="*/ 457200 w 542925"/>
              <a:gd name="connsiteY1" fmla="*/ 0 h 1181100"/>
              <a:gd name="connsiteX2" fmla="*/ 542925 w 542925"/>
              <a:gd name="connsiteY2" fmla="*/ 1143000 h 1181100"/>
              <a:gd name="connsiteX3" fmla="*/ 80963 w 542925"/>
              <a:gd name="connsiteY3" fmla="*/ 1181100 h 1181100"/>
              <a:gd name="connsiteX4" fmla="*/ 0 w 542925"/>
              <a:gd name="connsiteY4" fmla="*/ 52387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1181100">
                <a:moveTo>
                  <a:pt x="0" y="52387"/>
                </a:moveTo>
                <a:lnTo>
                  <a:pt x="457200" y="0"/>
                </a:lnTo>
                <a:lnTo>
                  <a:pt x="542925" y="1143000"/>
                </a:lnTo>
                <a:lnTo>
                  <a:pt x="80963" y="1181100"/>
                </a:lnTo>
                <a:lnTo>
                  <a:pt x="0" y="52387"/>
                </a:lnTo>
                <a:close/>
              </a:path>
            </a:pathLst>
          </a:cu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orme libre : forme 37">
            <a:extLst>
              <a:ext uri="{FF2B5EF4-FFF2-40B4-BE49-F238E27FC236}">
                <a16:creationId xmlns:a16="http://schemas.microsoft.com/office/drawing/2014/main" id="{BA1B79DF-98E3-467E-96F4-8871132D1A11}"/>
              </a:ext>
            </a:extLst>
          </p:cNvPr>
          <p:cNvSpPr/>
          <p:nvPr/>
        </p:nvSpPr>
        <p:spPr>
          <a:xfrm>
            <a:off x="3820880" y="2153212"/>
            <a:ext cx="542925" cy="1181100"/>
          </a:xfrm>
          <a:custGeom>
            <a:avLst/>
            <a:gdLst>
              <a:gd name="connsiteX0" fmla="*/ 0 w 542925"/>
              <a:gd name="connsiteY0" fmla="*/ 52387 h 1181100"/>
              <a:gd name="connsiteX1" fmla="*/ 457200 w 542925"/>
              <a:gd name="connsiteY1" fmla="*/ 0 h 1181100"/>
              <a:gd name="connsiteX2" fmla="*/ 542925 w 542925"/>
              <a:gd name="connsiteY2" fmla="*/ 1143000 h 1181100"/>
              <a:gd name="connsiteX3" fmla="*/ 80963 w 542925"/>
              <a:gd name="connsiteY3" fmla="*/ 1181100 h 1181100"/>
              <a:gd name="connsiteX4" fmla="*/ 0 w 542925"/>
              <a:gd name="connsiteY4" fmla="*/ 52387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1181100">
                <a:moveTo>
                  <a:pt x="0" y="52387"/>
                </a:moveTo>
                <a:lnTo>
                  <a:pt x="457200" y="0"/>
                </a:lnTo>
                <a:lnTo>
                  <a:pt x="542925" y="1143000"/>
                </a:lnTo>
                <a:lnTo>
                  <a:pt x="80963" y="1181100"/>
                </a:lnTo>
                <a:lnTo>
                  <a:pt x="0" y="52387"/>
                </a:lnTo>
                <a:close/>
              </a:path>
            </a:pathLst>
          </a:cu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ZoneTexte 38">
            <a:extLst>
              <a:ext uri="{FF2B5EF4-FFF2-40B4-BE49-F238E27FC236}">
                <a16:creationId xmlns:a16="http://schemas.microsoft.com/office/drawing/2014/main" id="{15EDBEC7-AA8E-417E-9825-A03745162203}"/>
              </a:ext>
            </a:extLst>
          </p:cNvPr>
          <p:cNvSpPr txBox="1"/>
          <p:nvPr/>
        </p:nvSpPr>
        <p:spPr>
          <a:xfrm>
            <a:off x="6796077" y="3462865"/>
            <a:ext cx="2405849" cy="369332"/>
          </a:xfrm>
          <a:prstGeom prst="rect">
            <a:avLst/>
          </a:prstGeom>
          <a:noFill/>
        </p:spPr>
        <p:txBody>
          <a:bodyPr wrap="square" rtlCol="0">
            <a:spAutoFit/>
          </a:bodyPr>
          <a:lstStyle/>
          <a:p>
            <a:r>
              <a:rPr lang="fr-FR" dirty="0"/>
              <a:t>Bloc (x3)</a:t>
            </a:r>
            <a:endParaRPr lang="en-GB" dirty="0"/>
          </a:p>
        </p:txBody>
      </p:sp>
      <p:cxnSp>
        <p:nvCxnSpPr>
          <p:cNvPr id="40" name="Connecteur droit 39">
            <a:extLst>
              <a:ext uri="{FF2B5EF4-FFF2-40B4-BE49-F238E27FC236}">
                <a16:creationId xmlns:a16="http://schemas.microsoft.com/office/drawing/2014/main" id="{8410C9B6-310E-43CB-8130-746FA7714A29}"/>
              </a:ext>
            </a:extLst>
          </p:cNvPr>
          <p:cNvCxnSpPr>
            <a:cxnSpLocks/>
            <a:stCxn id="39" idx="1"/>
          </p:cNvCxnSpPr>
          <p:nvPr/>
        </p:nvCxnSpPr>
        <p:spPr>
          <a:xfrm flipH="1">
            <a:off x="4389487" y="3647531"/>
            <a:ext cx="2406590" cy="110069"/>
          </a:xfrm>
          <a:prstGeom prst="line">
            <a:avLst/>
          </a:prstGeom>
          <a:ln w="28575">
            <a:solidFill>
              <a:srgbClr val="7030A0"/>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47" name="ZoneTexte 46">
            <a:extLst>
              <a:ext uri="{FF2B5EF4-FFF2-40B4-BE49-F238E27FC236}">
                <a16:creationId xmlns:a16="http://schemas.microsoft.com/office/drawing/2014/main" id="{A0C2EA82-6B9D-4FC8-869F-29E6A531573C}"/>
              </a:ext>
            </a:extLst>
          </p:cNvPr>
          <p:cNvSpPr txBox="1"/>
          <p:nvPr/>
        </p:nvSpPr>
        <p:spPr>
          <a:xfrm>
            <a:off x="9499105" y="2355174"/>
            <a:ext cx="2648445" cy="577081"/>
          </a:xfrm>
          <a:prstGeom prst="rect">
            <a:avLst/>
          </a:prstGeom>
          <a:noFill/>
        </p:spPr>
        <p:txBody>
          <a:bodyPr wrap="square" rtlCol="0">
            <a:spAutoFit/>
          </a:bodyPr>
          <a:lstStyle/>
          <a:p>
            <a:r>
              <a:rPr lang="fr-FR" sz="1050" dirty="0"/>
              <a:t>Ensemble spatial des parcelles unitaires, placées dans les conditions de l'expérience, et associé à un protocole.</a:t>
            </a:r>
            <a:endParaRPr lang="en-GB" sz="1050" dirty="0"/>
          </a:p>
        </p:txBody>
      </p:sp>
      <p:sp>
        <p:nvSpPr>
          <p:cNvPr id="48" name="ZoneTexte 47">
            <a:extLst>
              <a:ext uri="{FF2B5EF4-FFF2-40B4-BE49-F238E27FC236}">
                <a16:creationId xmlns:a16="http://schemas.microsoft.com/office/drawing/2014/main" id="{0522E9F1-6675-4B77-9424-7F730FC4CC20}"/>
              </a:ext>
            </a:extLst>
          </p:cNvPr>
          <p:cNvSpPr txBox="1"/>
          <p:nvPr/>
        </p:nvSpPr>
        <p:spPr>
          <a:xfrm>
            <a:off x="9499105" y="4357634"/>
            <a:ext cx="2648445" cy="738664"/>
          </a:xfrm>
          <a:prstGeom prst="rect">
            <a:avLst/>
          </a:prstGeom>
          <a:noFill/>
        </p:spPr>
        <p:txBody>
          <a:bodyPr wrap="square" rtlCol="0">
            <a:spAutoFit/>
          </a:bodyPr>
          <a:lstStyle/>
          <a:p>
            <a:r>
              <a:rPr lang="fr-FR" sz="1050" dirty="0"/>
              <a:t>La parcelle unitaire ou élémentaire est l'unité élémentaire qui reçoit un traitement. Elle est constituée d'une certaine étendue de terrain et d'un certain nombre de plants. </a:t>
            </a:r>
            <a:endParaRPr lang="en-GB" sz="1050" dirty="0"/>
          </a:p>
        </p:txBody>
      </p:sp>
      <p:sp>
        <p:nvSpPr>
          <p:cNvPr id="50" name="ZoneTexte 49">
            <a:extLst>
              <a:ext uri="{FF2B5EF4-FFF2-40B4-BE49-F238E27FC236}">
                <a16:creationId xmlns:a16="http://schemas.microsoft.com/office/drawing/2014/main" id="{53578658-76B6-4B14-A20A-4C9E3D1862D3}"/>
              </a:ext>
            </a:extLst>
          </p:cNvPr>
          <p:cNvSpPr txBox="1"/>
          <p:nvPr/>
        </p:nvSpPr>
        <p:spPr>
          <a:xfrm>
            <a:off x="8605657" y="1151932"/>
            <a:ext cx="3142421" cy="577081"/>
          </a:xfrm>
          <a:prstGeom prst="rect">
            <a:avLst/>
          </a:prstGeom>
          <a:noFill/>
        </p:spPr>
        <p:txBody>
          <a:bodyPr wrap="square">
            <a:spAutoFit/>
          </a:bodyPr>
          <a:lstStyle/>
          <a:p>
            <a:r>
              <a:rPr lang="fr-FR" sz="1050"/>
              <a:t>Parcelle ou regroupement de parcelles ayant le même cépage, le même itinéraire technique (conduite et phytosanitaire), la même date de récolte.</a:t>
            </a:r>
          </a:p>
        </p:txBody>
      </p:sp>
      <p:sp>
        <p:nvSpPr>
          <p:cNvPr id="52" name="ZoneTexte 51">
            <a:extLst>
              <a:ext uri="{FF2B5EF4-FFF2-40B4-BE49-F238E27FC236}">
                <a16:creationId xmlns:a16="http://schemas.microsoft.com/office/drawing/2014/main" id="{0834FD3C-57EE-4B17-8B91-579AB25264B3}"/>
              </a:ext>
            </a:extLst>
          </p:cNvPr>
          <p:cNvSpPr txBox="1"/>
          <p:nvPr/>
        </p:nvSpPr>
        <p:spPr>
          <a:xfrm>
            <a:off x="7742406" y="3191931"/>
            <a:ext cx="4132353" cy="900246"/>
          </a:xfrm>
          <a:prstGeom prst="rect">
            <a:avLst/>
          </a:prstGeom>
          <a:noFill/>
        </p:spPr>
        <p:txBody>
          <a:bodyPr wrap="square">
            <a:spAutoFit/>
          </a:bodyPr>
          <a:lstStyle/>
          <a:p>
            <a:r>
              <a:rPr lang="fr-FR" sz="1050" dirty="0"/>
              <a:t>Zone de terrain homogène, c'est‐à‐dire possédant une variance environnementale très faible, voire nulle. Il est lui même constitué  d'unités expérimentales. La variabilité du phénomène étudié doit être plus faible entre unités appartenant à un même bloc qu'entre unités appartenant à des blocs différents.</a:t>
            </a:r>
          </a:p>
        </p:txBody>
      </p:sp>
    </p:spTree>
    <p:extLst>
      <p:ext uri="{BB962C8B-B14F-4D97-AF65-F5344CB8AC3E}">
        <p14:creationId xmlns:p14="http://schemas.microsoft.com/office/powerpoint/2010/main" val="163254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15EDBEC7-AA8E-417E-9825-A03745162203}"/>
              </a:ext>
            </a:extLst>
          </p:cNvPr>
          <p:cNvSpPr txBox="1"/>
          <p:nvPr/>
        </p:nvSpPr>
        <p:spPr>
          <a:xfrm>
            <a:off x="5263587" y="2830284"/>
            <a:ext cx="2405849" cy="369332"/>
          </a:xfrm>
          <a:prstGeom prst="rect">
            <a:avLst/>
          </a:prstGeom>
          <a:noFill/>
        </p:spPr>
        <p:txBody>
          <a:bodyPr wrap="square" rtlCol="0">
            <a:spAutoFit/>
          </a:bodyPr>
          <a:lstStyle/>
          <a:p>
            <a:r>
              <a:rPr lang="fr-FR" dirty="0"/>
              <a:t>Placette</a:t>
            </a:r>
            <a:endParaRPr lang="en-GB" dirty="0"/>
          </a:p>
        </p:txBody>
      </p:sp>
      <p:pic>
        <p:nvPicPr>
          <p:cNvPr id="5" name="Image 4">
            <a:extLst>
              <a:ext uri="{FF2B5EF4-FFF2-40B4-BE49-F238E27FC236}">
                <a16:creationId xmlns:a16="http://schemas.microsoft.com/office/drawing/2014/main" id="{46EA4273-C670-4FEC-834E-CD39BB29618F}"/>
              </a:ext>
            </a:extLst>
          </p:cNvPr>
          <p:cNvPicPr>
            <a:picLocks noChangeAspect="1"/>
          </p:cNvPicPr>
          <p:nvPr/>
        </p:nvPicPr>
        <p:blipFill rotWithShape="1">
          <a:blip r:embed="rId2"/>
          <a:srcRect l="50624" t="57659" r="25851" b="10480"/>
          <a:stretch/>
        </p:blipFill>
        <p:spPr>
          <a:xfrm>
            <a:off x="784195" y="523781"/>
            <a:ext cx="4196178" cy="6043041"/>
          </a:xfrm>
          <a:prstGeom prst="rect">
            <a:avLst/>
          </a:prstGeom>
        </p:spPr>
      </p:pic>
      <p:sp>
        <p:nvSpPr>
          <p:cNvPr id="6" name="Ellipse 5">
            <a:extLst>
              <a:ext uri="{FF2B5EF4-FFF2-40B4-BE49-F238E27FC236}">
                <a16:creationId xmlns:a16="http://schemas.microsoft.com/office/drawing/2014/main" id="{700BC94D-DFC9-4A64-A60C-1A1548A718CE}"/>
              </a:ext>
            </a:extLst>
          </p:cNvPr>
          <p:cNvSpPr/>
          <p:nvPr/>
        </p:nvSpPr>
        <p:spPr>
          <a:xfrm>
            <a:off x="2707689" y="3381375"/>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Ellipse 31">
            <a:extLst>
              <a:ext uri="{FF2B5EF4-FFF2-40B4-BE49-F238E27FC236}">
                <a16:creationId xmlns:a16="http://schemas.microsoft.com/office/drawing/2014/main" id="{FF066717-418C-42C7-A8BF-280349A46029}"/>
              </a:ext>
            </a:extLst>
          </p:cNvPr>
          <p:cNvSpPr/>
          <p:nvPr/>
        </p:nvSpPr>
        <p:spPr>
          <a:xfrm>
            <a:off x="2717209" y="3462334"/>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Ellipse 32">
            <a:extLst>
              <a:ext uri="{FF2B5EF4-FFF2-40B4-BE49-F238E27FC236}">
                <a16:creationId xmlns:a16="http://schemas.microsoft.com/office/drawing/2014/main" id="{DCA0EE59-98BE-4E17-B9C1-178B6877CC82}"/>
              </a:ext>
            </a:extLst>
          </p:cNvPr>
          <p:cNvSpPr/>
          <p:nvPr/>
        </p:nvSpPr>
        <p:spPr>
          <a:xfrm>
            <a:off x="2726729" y="3538530"/>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Ellipse 33">
            <a:extLst>
              <a:ext uri="{FF2B5EF4-FFF2-40B4-BE49-F238E27FC236}">
                <a16:creationId xmlns:a16="http://schemas.microsoft.com/office/drawing/2014/main" id="{00A3844C-57A2-45CA-9C6A-2AAC4F0A99D8}"/>
              </a:ext>
            </a:extLst>
          </p:cNvPr>
          <p:cNvSpPr/>
          <p:nvPr/>
        </p:nvSpPr>
        <p:spPr>
          <a:xfrm>
            <a:off x="2736248" y="3609966"/>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Ellipse 34">
            <a:extLst>
              <a:ext uri="{FF2B5EF4-FFF2-40B4-BE49-F238E27FC236}">
                <a16:creationId xmlns:a16="http://schemas.microsoft.com/office/drawing/2014/main" id="{C78677F4-5955-4BBC-B4C3-606C06D0A555}"/>
              </a:ext>
            </a:extLst>
          </p:cNvPr>
          <p:cNvSpPr/>
          <p:nvPr/>
        </p:nvSpPr>
        <p:spPr>
          <a:xfrm>
            <a:off x="2745781" y="3681404"/>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Ellipse 40">
            <a:extLst>
              <a:ext uri="{FF2B5EF4-FFF2-40B4-BE49-F238E27FC236}">
                <a16:creationId xmlns:a16="http://schemas.microsoft.com/office/drawing/2014/main" id="{D997ED10-331E-4D35-A7A1-3D03588F6C47}"/>
              </a:ext>
            </a:extLst>
          </p:cNvPr>
          <p:cNvSpPr/>
          <p:nvPr/>
        </p:nvSpPr>
        <p:spPr>
          <a:xfrm>
            <a:off x="2793412" y="3395656"/>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Ellipse 41">
            <a:extLst>
              <a:ext uri="{FF2B5EF4-FFF2-40B4-BE49-F238E27FC236}">
                <a16:creationId xmlns:a16="http://schemas.microsoft.com/office/drawing/2014/main" id="{EAB98D01-836A-4B82-92BA-5933840E54B5}"/>
              </a:ext>
            </a:extLst>
          </p:cNvPr>
          <p:cNvSpPr/>
          <p:nvPr/>
        </p:nvSpPr>
        <p:spPr>
          <a:xfrm>
            <a:off x="2802932" y="3476615"/>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Ellipse 42">
            <a:extLst>
              <a:ext uri="{FF2B5EF4-FFF2-40B4-BE49-F238E27FC236}">
                <a16:creationId xmlns:a16="http://schemas.microsoft.com/office/drawing/2014/main" id="{77C7A684-63D0-4D6C-8010-6844BE62BA18}"/>
              </a:ext>
            </a:extLst>
          </p:cNvPr>
          <p:cNvSpPr/>
          <p:nvPr/>
        </p:nvSpPr>
        <p:spPr>
          <a:xfrm>
            <a:off x="2812452" y="3552811"/>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Ellipse 43">
            <a:extLst>
              <a:ext uri="{FF2B5EF4-FFF2-40B4-BE49-F238E27FC236}">
                <a16:creationId xmlns:a16="http://schemas.microsoft.com/office/drawing/2014/main" id="{A35961E2-5D24-4E8F-858E-FE8F048895CA}"/>
              </a:ext>
            </a:extLst>
          </p:cNvPr>
          <p:cNvSpPr/>
          <p:nvPr/>
        </p:nvSpPr>
        <p:spPr>
          <a:xfrm>
            <a:off x="2821971" y="3624247"/>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Ellipse 44">
            <a:extLst>
              <a:ext uri="{FF2B5EF4-FFF2-40B4-BE49-F238E27FC236}">
                <a16:creationId xmlns:a16="http://schemas.microsoft.com/office/drawing/2014/main" id="{D58A97AC-E31E-49C7-9A1C-1274D90E9B15}"/>
              </a:ext>
            </a:extLst>
          </p:cNvPr>
          <p:cNvSpPr/>
          <p:nvPr/>
        </p:nvSpPr>
        <p:spPr>
          <a:xfrm>
            <a:off x="2831504" y="3695685"/>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orme libre : forme 7">
            <a:extLst>
              <a:ext uri="{FF2B5EF4-FFF2-40B4-BE49-F238E27FC236}">
                <a16:creationId xmlns:a16="http://schemas.microsoft.com/office/drawing/2014/main" id="{0B417A7E-CDE4-4356-A317-0E9D33DFFFBF}"/>
              </a:ext>
            </a:extLst>
          </p:cNvPr>
          <p:cNvSpPr/>
          <p:nvPr/>
        </p:nvSpPr>
        <p:spPr>
          <a:xfrm>
            <a:off x="2686050" y="3333750"/>
            <a:ext cx="219075" cy="438150"/>
          </a:xfrm>
          <a:custGeom>
            <a:avLst/>
            <a:gdLst>
              <a:gd name="connsiteX0" fmla="*/ 0 w 219075"/>
              <a:gd name="connsiteY0" fmla="*/ 4763 h 438150"/>
              <a:gd name="connsiteX1" fmla="*/ 171450 w 219075"/>
              <a:gd name="connsiteY1" fmla="*/ 0 h 438150"/>
              <a:gd name="connsiteX2" fmla="*/ 219075 w 219075"/>
              <a:gd name="connsiteY2" fmla="*/ 433388 h 438150"/>
              <a:gd name="connsiteX3" fmla="*/ 47625 w 219075"/>
              <a:gd name="connsiteY3" fmla="*/ 438150 h 438150"/>
              <a:gd name="connsiteX4" fmla="*/ 0 w 219075"/>
              <a:gd name="connsiteY4" fmla="*/ 4763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438150">
                <a:moveTo>
                  <a:pt x="0" y="4763"/>
                </a:moveTo>
                <a:lnTo>
                  <a:pt x="171450" y="0"/>
                </a:lnTo>
                <a:lnTo>
                  <a:pt x="219075" y="433388"/>
                </a:lnTo>
                <a:lnTo>
                  <a:pt x="47625" y="438150"/>
                </a:lnTo>
                <a:lnTo>
                  <a:pt x="0" y="4763"/>
                </a:lnTo>
                <a:close/>
              </a:path>
            </a:pathLst>
          </a:cu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cteur droit avec flèche 12">
            <a:extLst>
              <a:ext uri="{FF2B5EF4-FFF2-40B4-BE49-F238E27FC236}">
                <a16:creationId xmlns:a16="http://schemas.microsoft.com/office/drawing/2014/main" id="{B09C525E-B92B-4D3A-AE63-C1C27C1F9689}"/>
              </a:ext>
            </a:extLst>
          </p:cNvPr>
          <p:cNvCxnSpPr>
            <a:stCxn id="39" idx="1"/>
            <a:endCxn id="8" idx="1"/>
          </p:cNvCxnSpPr>
          <p:nvPr/>
        </p:nvCxnSpPr>
        <p:spPr>
          <a:xfrm flipH="1">
            <a:off x="2857500" y="3014950"/>
            <a:ext cx="2406087" cy="318800"/>
          </a:xfrm>
          <a:prstGeom prst="straightConnector1">
            <a:avLst/>
          </a:prstGeom>
          <a:ln>
            <a:solidFill>
              <a:srgbClr val="0066FF"/>
            </a:solidFill>
            <a:tailEnd type="triangle"/>
          </a:ln>
        </p:spPr>
        <p:style>
          <a:lnRef idx="1">
            <a:schemeClr val="accent6"/>
          </a:lnRef>
          <a:fillRef idx="0">
            <a:schemeClr val="accent6"/>
          </a:fillRef>
          <a:effectRef idx="0">
            <a:schemeClr val="accent6"/>
          </a:effectRef>
          <a:fontRef idx="minor">
            <a:schemeClr val="tx1"/>
          </a:fontRef>
        </p:style>
      </p:cxnSp>
      <p:sp>
        <p:nvSpPr>
          <p:cNvPr id="46" name="ZoneTexte 45">
            <a:extLst>
              <a:ext uri="{FF2B5EF4-FFF2-40B4-BE49-F238E27FC236}">
                <a16:creationId xmlns:a16="http://schemas.microsoft.com/office/drawing/2014/main" id="{4309ADB7-95F4-4E6D-A861-1ABADA6B22B2}"/>
              </a:ext>
            </a:extLst>
          </p:cNvPr>
          <p:cNvSpPr txBox="1"/>
          <p:nvPr/>
        </p:nvSpPr>
        <p:spPr>
          <a:xfrm>
            <a:off x="5263587" y="3671872"/>
            <a:ext cx="2405849" cy="369332"/>
          </a:xfrm>
          <a:prstGeom prst="rect">
            <a:avLst/>
          </a:prstGeom>
          <a:noFill/>
        </p:spPr>
        <p:txBody>
          <a:bodyPr wrap="square" rtlCol="0">
            <a:spAutoFit/>
          </a:bodyPr>
          <a:lstStyle/>
          <a:p>
            <a:r>
              <a:rPr lang="fr-FR" dirty="0"/>
              <a:t>Plant (cep)</a:t>
            </a:r>
            <a:endParaRPr lang="en-GB" dirty="0"/>
          </a:p>
        </p:txBody>
      </p:sp>
      <p:cxnSp>
        <p:nvCxnSpPr>
          <p:cNvPr id="27" name="Connecteur droit avec flèche 26">
            <a:extLst>
              <a:ext uri="{FF2B5EF4-FFF2-40B4-BE49-F238E27FC236}">
                <a16:creationId xmlns:a16="http://schemas.microsoft.com/office/drawing/2014/main" id="{D73D5AB5-71D2-4C9A-B1EB-B36E471A8E1A}"/>
              </a:ext>
            </a:extLst>
          </p:cNvPr>
          <p:cNvCxnSpPr>
            <a:stCxn id="46" idx="1"/>
            <a:endCxn id="44" idx="2"/>
          </p:cNvCxnSpPr>
          <p:nvPr/>
        </p:nvCxnSpPr>
        <p:spPr>
          <a:xfrm flipH="1" flipV="1">
            <a:off x="2821971" y="3648060"/>
            <a:ext cx="2441616" cy="2084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7" name="ZoneTexte 46">
            <a:extLst>
              <a:ext uri="{FF2B5EF4-FFF2-40B4-BE49-F238E27FC236}">
                <a16:creationId xmlns:a16="http://schemas.microsoft.com/office/drawing/2014/main" id="{53CD738E-AA44-4E79-87EE-9110538AD0D8}"/>
              </a:ext>
            </a:extLst>
          </p:cNvPr>
          <p:cNvSpPr txBox="1"/>
          <p:nvPr/>
        </p:nvSpPr>
        <p:spPr>
          <a:xfrm>
            <a:off x="6466511" y="2830284"/>
            <a:ext cx="2867989" cy="577081"/>
          </a:xfrm>
          <a:prstGeom prst="rect">
            <a:avLst/>
          </a:prstGeom>
          <a:noFill/>
        </p:spPr>
        <p:txBody>
          <a:bodyPr wrap="square">
            <a:spAutoFit/>
          </a:bodyPr>
          <a:lstStyle/>
          <a:p>
            <a:r>
              <a:rPr lang="fr-FR" sz="1050" dirty="0"/>
              <a:t>Unité d'observation constituée d'un ensemble de plants occupant une surface inférieure ou égale à l'unité expérimentale.</a:t>
            </a:r>
            <a:endParaRPr lang="en-GB" sz="1050" dirty="0"/>
          </a:p>
        </p:txBody>
      </p:sp>
    </p:spTree>
    <p:extLst>
      <p:ext uri="{BB962C8B-B14F-4D97-AF65-F5344CB8AC3E}">
        <p14:creationId xmlns:p14="http://schemas.microsoft.com/office/powerpoint/2010/main" val="3147176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510C650-49AB-47E9-A698-F879548169B0}"/>
              </a:ext>
            </a:extLst>
          </p:cNvPr>
          <p:cNvPicPr>
            <a:picLocks noChangeAspect="1"/>
          </p:cNvPicPr>
          <p:nvPr/>
        </p:nvPicPr>
        <p:blipFill>
          <a:blip r:embed="rId2"/>
          <a:stretch>
            <a:fillRect/>
          </a:stretch>
        </p:blipFill>
        <p:spPr>
          <a:xfrm>
            <a:off x="317241" y="153538"/>
            <a:ext cx="6164024" cy="6550924"/>
          </a:xfrm>
          <a:prstGeom prst="rect">
            <a:avLst/>
          </a:prstGeom>
        </p:spPr>
      </p:pic>
      <p:sp>
        <p:nvSpPr>
          <p:cNvPr id="4" name="ZoneTexte 3">
            <a:extLst>
              <a:ext uri="{FF2B5EF4-FFF2-40B4-BE49-F238E27FC236}">
                <a16:creationId xmlns:a16="http://schemas.microsoft.com/office/drawing/2014/main" id="{24181FCB-7BA0-4001-B654-F77DD03A79B1}"/>
              </a:ext>
            </a:extLst>
          </p:cNvPr>
          <p:cNvSpPr txBox="1"/>
          <p:nvPr/>
        </p:nvSpPr>
        <p:spPr>
          <a:xfrm>
            <a:off x="317241" y="153538"/>
            <a:ext cx="4725095" cy="307777"/>
          </a:xfrm>
          <a:prstGeom prst="rect">
            <a:avLst/>
          </a:prstGeom>
          <a:noFill/>
        </p:spPr>
        <p:txBody>
          <a:bodyPr wrap="square" rtlCol="0">
            <a:spAutoFit/>
          </a:bodyPr>
          <a:lstStyle/>
          <a:p>
            <a:r>
              <a:rPr lang="fr-FR" sz="700" dirty="0">
                <a:solidFill>
                  <a:schemeClr val="bg1"/>
                </a:solidFill>
                <a:latin typeface="Arial" panose="020B0604020202020204" pitchFamily="34" charset="0"/>
                <a:cs typeface="Arial" panose="020B0604020202020204" pitchFamily="34" charset="0"/>
              </a:rPr>
              <a:t>Données cartographiques : CRIGE-PACA, FEDER, Région Occitanie, Région </a:t>
            </a:r>
            <a:r>
              <a:rPr lang="fr-FR" sz="700" dirty="0" err="1">
                <a:solidFill>
                  <a:schemeClr val="bg1"/>
                </a:solidFill>
                <a:latin typeface="Arial" panose="020B0604020202020204" pitchFamily="34" charset="0"/>
                <a:cs typeface="Arial" panose="020B0604020202020204" pitchFamily="34" charset="0"/>
              </a:rPr>
              <a:t>Provence-Alpes-Côtes</a:t>
            </a:r>
            <a:r>
              <a:rPr lang="fr-FR" sz="700" dirty="0">
                <a:solidFill>
                  <a:schemeClr val="bg1"/>
                </a:solidFill>
                <a:latin typeface="Arial" panose="020B0604020202020204" pitchFamily="34" charset="0"/>
                <a:cs typeface="Arial" panose="020B0604020202020204" pitchFamily="34" charset="0"/>
              </a:rPr>
              <a:t> d’Azur, Département des Bouches-du-Rhône, IGN</a:t>
            </a:r>
            <a:endParaRPr lang="en-GB" sz="700" dirty="0">
              <a:solidFill>
                <a:schemeClr val="bg1"/>
              </a:solidFill>
              <a:latin typeface="Arial" panose="020B060402020202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5BEA4AF6-4DD0-4EA4-931F-3C3566DF3EB4}"/>
              </a:ext>
            </a:extLst>
          </p:cNvPr>
          <p:cNvSpPr txBox="1"/>
          <p:nvPr/>
        </p:nvSpPr>
        <p:spPr>
          <a:xfrm>
            <a:off x="7093257" y="307426"/>
            <a:ext cx="2405849" cy="646331"/>
          </a:xfrm>
          <a:prstGeom prst="rect">
            <a:avLst/>
          </a:prstGeom>
          <a:noFill/>
        </p:spPr>
        <p:txBody>
          <a:bodyPr wrap="square" rtlCol="0">
            <a:spAutoFit/>
          </a:bodyPr>
          <a:lstStyle/>
          <a:p>
            <a:r>
              <a:rPr lang="fr-FR" dirty="0"/>
              <a:t>Parcelle cadastrale : VAUVERT 000 BN 59</a:t>
            </a:r>
            <a:endParaRPr lang="en-GB" dirty="0"/>
          </a:p>
        </p:txBody>
      </p:sp>
      <p:cxnSp>
        <p:nvCxnSpPr>
          <p:cNvPr id="9" name="Connecteur droit 8">
            <a:extLst>
              <a:ext uri="{FF2B5EF4-FFF2-40B4-BE49-F238E27FC236}">
                <a16:creationId xmlns:a16="http://schemas.microsoft.com/office/drawing/2014/main" id="{989D15DD-B180-4DFD-B804-D6C10878F568}"/>
              </a:ext>
            </a:extLst>
          </p:cNvPr>
          <p:cNvCxnSpPr>
            <a:cxnSpLocks/>
            <a:endCxn id="7" idx="1"/>
          </p:cNvCxnSpPr>
          <p:nvPr/>
        </p:nvCxnSpPr>
        <p:spPr>
          <a:xfrm flipV="1">
            <a:off x="6096000" y="630592"/>
            <a:ext cx="997257" cy="399218"/>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 name="Forme libre : forme 10">
            <a:extLst>
              <a:ext uri="{FF2B5EF4-FFF2-40B4-BE49-F238E27FC236}">
                <a16:creationId xmlns:a16="http://schemas.microsoft.com/office/drawing/2014/main" id="{E5A7F84D-71E6-4FFE-911F-671EDAD7F871}"/>
              </a:ext>
            </a:extLst>
          </p:cNvPr>
          <p:cNvSpPr/>
          <p:nvPr/>
        </p:nvSpPr>
        <p:spPr>
          <a:xfrm>
            <a:off x="3613212" y="1473693"/>
            <a:ext cx="2183906" cy="4252404"/>
          </a:xfrm>
          <a:custGeom>
            <a:avLst/>
            <a:gdLst>
              <a:gd name="connsiteX0" fmla="*/ 0 w 2183906"/>
              <a:gd name="connsiteY0" fmla="*/ 0 h 4252404"/>
              <a:gd name="connsiteX1" fmla="*/ 1358283 w 2183906"/>
              <a:gd name="connsiteY1" fmla="*/ 71022 h 4252404"/>
              <a:gd name="connsiteX2" fmla="*/ 1553592 w 2183906"/>
              <a:gd name="connsiteY2" fmla="*/ 363985 h 4252404"/>
              <a:gd name="connsiteX3" fmla="*/ 1970842 w 2183906"/>
              <a:gd name="connsiteY3" fmla="*/ 355107 h 4252404"/>
              <a:gd name="connsiteX4" fmla="*/ 2183906 w 2183906"/>
              <a:gd name="connsiteY4" fmla="*/ 3808521 h 4252404"/>
              <a:gd name="connsiteX5" fmla="*/ 2068497 w 2183906"/>
              <a:gd name="connsiteY5" fmla="*/ 3994952 h 4252404"/>
              <a:gd name="connsiteX6" fmla="*/ 328473 w 2183906"/>
              <a:gd name="connsiteY6" fmla="*/ 4252404 h 4252404"/>
              <a:gd name="connsiteX7" fmla="*/ 0 w 2183906"/>
              <a:gd name="connsiteY7" fmla="*/ 0 h 425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3906" h="4252404">
                <a:moveTo>
                  <a:pt x="0" y="0"/>
                </a:moveTo>
                <a:lnTo>
                  <a:pt x="1358283" y="71022"/>
                </a:lnTo>
                <a:lnTo>
                  <a:pt x="1553592" y="363985"/>
                </a:lnTo>
                <a:lnTo>
                  <a:pt x="1970842" y="355107"/>
                </a:lnTo>
                <a:lnTo>
                  <a:pt x="2183906" y="3808521"/>
                </a:lnTo>
                <a:lnTo>
                  <a:pt x="2068497" y="3994952"/>
                </a:lnTo>
                <a:lnTo>
                  <a:pt x="328473" y="4252404"/>
                </a:lnTo>
                <a:lnTo>
                  <a:pt x="0" y="0"/>
                </a:lnTo>
                <a:close/>
              </a:path>
            </a:pathLst>
          </a:custGeom>
          <a:noFill/>
          <a:ln w="381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ZoneTexte 11">
            <a:extLst>
              <a:ext uri="{FF2B5EF4-FFF2-40B4-BE49-F238E27FC236}">
                <a16:creationId xmlns:a16="http://schemas.microsoft.com/office/drawing/2014/main" id="{3AC3C678-3750-42D3-93AD-B1EFAC27BDDA}"/>
              </a:ext>
            </a:extLst>
          </p:cNvPr>
          <p:cNvSpPr txBox="1"/>
          <p:nvPr/>
        </p:nvSpPr>
        <p:spPr>
          <a:xfrm>
            <a:off x="7093256" y="1276923"/>
            <a:ext cx="2405849" cy="369332"/>
          </a:xfrm>
          <a:prstGeom prst="rect">
            <a:avLst/>
          </a:prstGeom>
          <a:noFill/>
        </p:spPr>
        <p:txBody>
          <a:bodyPr wrap="square" rtlCol="0">
            <a:spAutoFit/>
          </a:bodyPr>
          <a:lstStyle/>
          <a:p>
            <a:r>
              <a:rPr lang="fr-FR" dirty="0"/>
              <a:t>Unité culturale</a:t>
            </a:r>
            <a:endParaRPr lang="en-GB" dirty="0"/>
          </a:p>
        </p:txBody>
      </p:sp>
      <p:cxnSp>
        <p:nvCxnSpPr>
          <p:cNvPr id="14" name="Connecteur droit 13">
            <a:extLst>
              <a:ext uri="{FF2B5EF4-FFF2-40B4-BE49-F238E27FC236}">
                <a16:creationId xmlns:a16="http://schemas.microsoft.com/office/drawing/2014/main" id="{543C57F1-EECC-4F2C-B0AF-1110838626A2}"/>
              </a:ext>
            </a:extLst>
          </p:cNvPr>
          <p:cNvCxnSpPr>
            <a:stCxn id="12" idx="1"/>
            <a:endCxn id="11" idx="3"/>
          </p:cNvCxnSpPr>
          <p:nvPr/>
        </p:nvCxnSpPr>
        <p:spPr>
          <a:xfrm flipH="1">
            <a:off x="5584054" y="1461589"/>
            <a:ext cx="1509202" cy="367211"/>
          </a:xfrm>
          <a:prstGeom prst="line">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sp>
        <p:nvSpPr>
          <p:cNvPr id="16" name="Forme libre : forme 15">
            <a:extLst>
              <a:ext uri="{FF2B5EF4-FFF2-40B4-BE49-F238E27FC236}">
                <a16:creationId xmlns:a16="http://schemas.microsoft.com/office/drawing/2014/main" id="{88CA8F68-148F-44DA-8426-70E4E5B68052}"/>
              </a:ext>
            </a:extLst>
          </p:cNvPr>
          <p:cNvSpPr/>
          <p:nvPr/>
        </p:nvSpPr>
        <p:spPr>
          <a:xfrm>
            <a:off x="4024313" y="4476750"/>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a:solidFill>
            <a:srgbClr val="FFC000">
              <a:alpha val="43922"/>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orme libre : forme 16">
            <a:extLst>
              <a:ext uri="{FF2B5EF4-FFF2-40B4-BE49-F238E27FC236}">
                <a16:creationId xmlns:a16="http://schemas.microsoft.com/office/drawing/2014/main" id="{6100BB31-91A0-4C68-8DCF-AF839456F072}"/>
              </a:ext>
            </a:extLst>
          </p:cNvPr>
          <p:cNvSpPr/>
          <p:nvPr/>
        </p:nvSpPr>
        <p:spPr>
          <a:xfrm>
            <a:off x="4166955" y="4461509"/>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Forme libre : forme 17">
            <a:extLst>
              <a:ext uri="{FF2B5EF4-FFF2-40B4-BE49-F238E27FC236}">
                <a16:creationId xmlns:a16="http://schemas.microsoft.com/office/drawing/2014/main" id="{1CF9D641-82E1-49FD-B917-10E6C2168CFA}"/>
              </a:ext>
            </a:extLst>
          </p:cNvPr>
          <p:cNvSpPr/>
          <p:nvPr/>
        </p:nvSpPr>
        <p:spPr>
          <a:xfrm>
            <a:off x="4309597" y="4446268"/>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a:solidFill>
            <a:srgbClr val="0066FF">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orme libre : forme 18">
            <a:extLst>
              <a:ext uri="{FF2B5EF4-FFF2-40B4-BE49-F238E27FC236}">
                <a16:creationId xmlns:a16="http://schemas.microsoft.com/office/drawing/2014/main" id="{1A6547F8-86B5-4CEE-9EA8-FA4D02FF9E21}"/>
              </a:ext>
            </a:extLst>
          </p:cNvPr>
          <p:cNvSpPr/>
          <p:nvPr/>
        </p:nvSpPr>
        <p:spPr>
          <a:xfrm>
            <a:off x="3925253" y="3341370"/>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orme libre : forme 19">
            <a:extLst>
              <a:ext uri="{FF2B5EF4-FFF2-40B4-BE49-F238E27FC236}">
                <a16:creationId xmlns:a16="http://schemas.microsoft.com/office/drawing/2014/main" id="{153CB581-3D06-4505-8035-2B30C82D07D7}"/>
              </a:ext>
            </a:extLst>
          </p:cNvPr>
          <p:cNvSpPr/>
          <p:nvPr/>
        </p:nvSpPr>
        <p:spPr>
          <a:xfrm>
            <a:off x="4067895" y="3326129"/>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a:solidFill>
            <a:srgbClr val="0066FF">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orme libre : forme 20">
            <a:extLst>
              <a:ext uri="{FF2B5EF4-FFF2-40B4-BE49-F238E27FC236}">
                <a16:creationId xmlns:a16="http://schemas.microsoft.com/office/drawing/2014/main" id="{89F86F60-34A3-41B6-BA36-970DEA9A21F2}"/>
              </a:ext>
            </a:extLst>
          </p:cNvPr>
          <p:cNvSpPr/>
          <p:nvPr/>
        </p:nvSpPr>
        <p:spPr>
          <a:xfrm>
            <a:off x="4210537" y="3310888"/>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a:solidFill>
            <a:srgbClr val="FFC000">
              <a:alpha val="43922"/>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orme libre : forme 21">
            <a:extLst>
              <a:ext uri="{FF2B5EF4-FFF2-40B4-BE49-F238E27FC236}">
                <a16:creationId xmlns:a16="http://schemas.microsoft.com/office/drawing/2014/main" id="{58540E76-80B3-4A41-BED7-944E8EEDEF56}"/>
              </a:ext>
            </a:extLst>
          </p:cNvPr>
          <p:cNvSpPr/>
          <p:nvPr/>
        </p:nvSpPr>
        <p:spPr>
          <a:xfrm>
            <a:off x="3833813" y="2213610"/>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a:solidFill>
            <a:srgbClr val="0066FF">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orme libre : forme 22">
            <a:extLst>
              <a:ext uri="{FF2B5EF4-FFF2-40B4-BE49-F238E27FC236}">
                <a16:creationId xmlns:a16="http://schemas.microsoft.com/office/drawing/2014/main" id="{515D20CD-79EA-4FB8-AD7C-93D6CEB7658A}"/>
              </a:ext>
            </a:extLst>
          </p:cNvPr>
          <p:cNvSpPr/>
          <p:nvPr/>
        </p:nvSpPr>
        <p:spPr>
          <a:xfrm>
            <a:off x="3976455" y="2198369"/>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a:solidFill>
            <a:srgbClr val="FFC000">
              <a:alpha val="43922"/>
            </a:srgb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4" name="Forme libre : forme 23">
            <a:extLst>
              <a:ext uri="{FF2B5EF4-FFF2-40B4-BE49-F238E27FC236}">
                <a16:creationId xmlns:a16="http://schemas.microsoft.com/office/drawing/2014/main" id="{EFC8041C-8BFD-4664-8505-36E008EC3F73}"/>
              </a:ext>
            </a:extLst>
          </p:cNvPr>
          <p:cNvSpPr/>
          <p:nvPr/>
        </p:nvSpPr>
        <p:spPr>
          <a:xfrm>
            <a:off x="4119097" y="2183128"/>
            <a:ext cx="204787" cy="1109663"/>
          </a:xfrm>
          <a:custGeom>
            <a:avLst/>
            <a:gdLst>
              <a:gd name="connsiteX0" fmla="*/ 90487 w 204787"/>
              <a:gd name="connsiteY0" fmla="*/ 1109663 h 1109663"/>
              <a:gd name="connsiteX1" fmla="*/ 0 w 204787"/>
              <a:gd name="connsiteY1" fmla="*/ 9525 h 1109663"/>
              <a:gd name="connsiteX2" fmla="*/ 119062 w 204787"/>
              <a:gd name="connsiteY2" fmla="*/ 0 h 1109663"/>
              <a:gd name="connsiteX3" fmla="*/ 204787 w 204787"/>
              <a:gd name="connsiteY3" fmla="*/ 1100138 h 1109663"/>
              <a:gd name="connsiteX4" fmla="*/ 90487 w 204787"/>
              <a:gd name="connsiteY4" fmla="*/ 1109663 h 1109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 h="1109663">
                <a:moveTo>
                  <a:pt x="90487" y="1109663"/>
                </a:moveTo>
                <a:lnTo>
                  <a:pt x="0" y="9525"/>
                </a:lnTo>
                <a:lnTo>
                  <a:pt x="119062" y="0"/>
                </a:lnTo>
                <a:lnTo>
                  <a:pt x="204787" y="1100138"/>
                </a:lnTo>
                <a:lnTo>
                  <a:pt x="90487" y="1109663"/>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 name="ZoneTexte 24">
            <a:extLst>
              <a:ext uri="{FF2B5EF4-FFF2-40B4-BE49-F238E27FC236}">
                <a16:creationId xmlns:a16="http://schemas.microsoft.com/office/drawing/2014/main" id="{7DC64DC7-D519-49F9-944F-86955A13E99C}"/>
              </a:ext>
            </a:extLst>
          </p:cNvPr>
          <p:cNvSpPr txBox="1"/>
          <p:nvPr/>
        </p:nvSpPr>
        <p:spPr>
          <a:xfrm>
            <a:off x="7031662" y="4461509"/>
            <a:ext cx="2875818" cy="646331"/>
          </a:xfrm>
          <a:prstGeom prst="rect">
            <a:avLst/>
          </a:prstGeom>
          <a:noFill/>
        </p:spPr>
        <p:txBody>
          <a:bodyPr wrap="square" rtlCol="0">
            <a:spAutoFit/>
          </a:bodyPr>
          <a:lstStyle/>
          <a:p>
            <a:r>
              <a:rPr lang="fr-FR" dirty="0"/>
              <a:t>Parcelle unitaire ou élémentaire (x9)</a:t>
            </a:r>
            <a:endParaRPr lang="en-GB" dirty="0"/>
          </a:p>
        </p:txBody>
      </p:sp>
      <p:cxnSp>
        <p:nvCxnSpPr>
          <p:cNvPr id="26" name="Connecteur droit 25">
            <a:extLst>
              <a:ext uri="{FF2B5EF4-FFF2-40B4-BE49-F238E27FC236}">
                <a16:creationId xmlns:a16="http://schemas.microsoft.com/office/drawing/2014/main" id="{5C67032E-2806-42F6-8708-8A501028F511}"/>
              </a:ext>
            </a:extLst>
          </p:cNvPr>
          <p:cNvCxnSpPr>
            <a:cxnSpLocks/>
            <a:stCxn id="25" idx="1"/>
          </p:cNvCxnSpPr>
          <p:nvPr/>
        </p:nvCxnSpPr>
        <p:spPr>
          <a:xfrm flipH="1">
            <a:off x="4452240" y="4784675"/>
            <a:ext cx="2579422" cy="211260"/>
          </a:xfrm>
          <a:prstGeom prst="line">
            <a:avLst/>
          </a:prstGeom>
          <a:ln w="28575">
            <a:solidFill>
              <a:schemeClr val="accent1"/>
            </a:solidFill>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29" name="Forme libre : forme 28">
            <a:extLst>
              <a:ext uri="{FF2B5EF4-FFF2-40B4-BE49-F238E27FC236}">
                <a16:creationId xmlns:a16="http://schemas.microsoft.com/office/drawing/2014/main" id="{A92B0DB5-6204-459E-B0FD-BF9CD799637A}"/>
              </a:ext>
            </a:extLst>
          </p:cNvPr>
          <p:cNvSpPr/>
          <p:nvPr/>
        </p:nvSpPr>
        <p:spPr>
          <a:xfrm>
            <a:off x="3759200" y="2038350"/>
            <a:ext cx="838200" cy="3644900"/>
          </a:xfrm>
          <a:custGeom>
            <a:avLst/>
            <a:gdLst>
              <a:gd name="connsiteX0" fmla="*/ 0 w 838200"/>
              <a:gd name="connsiteY0" fmla="*/ 50800 h 3644900"/>
              <a:gd name="connsiteX1" fmla="*/ 558800 w 838200"/>
              <a:gd name="connsiteY1" fmla="*/ 0 h 3644900"/>
              <a:gd name="connsiteX2" fmla="*/ 838200 w 838200"/>
              <a:gd name="connsiteY2" fmla="*/ 3568700 h 3644900"/>
              <a:gd name="connsiteX3" fmla="*/ 292100 w 838200"/>
              <a:gd name="connsiteY3" fmla="*/ 3644900 h 3644900"/>
              <a:gd name="connsiteX4" fmla="*/ 0 w 838200"/>
              <a:gd name="connsiteY4" fmla="*/ 50800 h 364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3644900">
                <a:moveTo>
                  <a:pt x="0" y="50800"/>
                </a:moveTo>
                <a:lnTo>
                  <a:pt x="558800" y="0"/>
                </a:lnTo>
                <a:lnTo>
                  <a:pt x="838200" y="3568700"/>
                </a:lnTo>
                <a:lnTo>
                  <a:pt x="292100" y="3644900"/>
                </a:lnTo>
                <a:lnTo>
                  <a:pt x="0" y="5080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ZoneTexte 29">
            <a:extLst>
              <a:ext uri="{FF2B5EF4-FFF2-40B4-BE49-F238E27FC236}">
                <a16:creationId xmlns:a16="http://schemas.microsoft.com/office/drawing/2014/main" id="{0FFC9E0F-8B08-4584-8059-ED232CCDCA89}"/>
              </a:ext>
            </a:extLst>
          </p:cNvPr>
          <p:cNvSpPr txBox="1"/>
          <p:nvPr/>
        </p:nvSpPr>
        <p:spPr>
          <a:xfrm>
            <a:off x="7154532" y="2531947"/>
            <a:ext cx="2405849" cy="369332"/>
          </a:xfrm>
          <a:prstGeom prst="rect">
            <a:avLst/>
          </a:prstGeom>
          <a:noFill/>
        </p:spPr>
        <p:txBody>
          <a:bodyPr wrap="square" rtlCol="0">
            <a:spAutoFit/>
          </a:bodyPr>
          <a:lstStyle/>
          <a:p>
            <a:r>
              <a:rPr lang="fr-FR" dirty="0"/>
              <a:t>Dispositif expérimental</a:t>
            </a:r>
          </a:p>
        </p:txBody>
      </p:sp>
      <p:cxnSp>
        <p:nvCxnSpPr>
          <p:cNvPr id="31" name="Connecteur droit 30">
            <a:extLst>
              <a:ext uri="{FF2B5EF4-FFF2-40B4-BE49-F238E27FC236}">
                <a16:creationId xmlns:a16="http://schemas.microsoft.com/office/drawing/2014/main" id="{A1393110-ECFE-4B4D-A522-26CE4DBB0025}"/>
              </a:ext>
            </a:extLst>
          </p:cNvPr>
          <p:cNvCxnSpPr>
            <a:cxnSpLocks/>
            <a:stCxn id="30" idx="1"/>
          </p:cNvCxnSpPr>
          <p:nvPr/>
        </p:nvCxnSpPr>
        <p:spPr>
          <a:xfrm flipH="1">
            <a:off x="4415324" y="2716613"/>
            <a:ext cx="2739208" cy="630317"/>
          </a:xfrm>
          <a:prstGeom prst="line">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6" name="Forme libre : forme 35">
            <a:extLst>
              <a:ext uri="{FF2B5EF4-FFF2-40B4-BE49-F238E27FC236}">
                <a16:creationId xmlns:a16="http://schemas.microsoft.com/office/drawing/2014/main" id="{9F009611-CC20-46D5-ACD0-922348073950}"/>
              </a:ext>
            </a:extLst>
          </p:cNvPr>
          <p:cNvSpPr/>
          <p:nvPr/>
        </p:nvSpPr>
        <p:spPr>
          <a:xfrm>
            <a:off x="3895725" y="3290888"/>
            <a:ext cx="542925" cy="1181100"/>
          </a:xfrm>
          <a:custGeom>
            <a:avLst/>
            <a:gdLst>
              <a:gd name="connsiteX0" fmla="*/ 0 w 542925"/>
              <a:gd name="connsiteY0" fmla="*/ 52387 h 1181100"/>
              <a:gd name="connsiteX1" fmla="*/ 457200 w 542925"/>
              <a:gd name="connsiteY1" fmla="*/ 0 h 1181100"/>
              <a:gd name="connsiteX2" fmla="*/ 542925 w 542925"/>
              <a:gd name="connsiteY2" fmla="*/ 1143000 h 1181100"/>
              <a:gd name="connsiteX3" fmla="*/ 80963 w 542925"/>
              <a:gd name="connsiteY3" fmla="*/ 1181100 h 1181100"/>
              <a:gd name="connsiteX4" fmla="*/ 0 w 542925"/>
              <a:gd name="connsiteY4" fmla="*/ 52387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1181100">
                <a:moveTo>
                  <a:pt x="0" y="52387"/>
                </a:moveTo>
                <a:lnTo>
                  <a:pt x="457200" y="0"/>
                </a:lnTo>
                <a:lnTo>
                  <a:pt x="542925" y="1143000"/>
                </a:lnTo>
                <a:lnTo>
                  <a:pt x="80963" y="1181100"/>
                </a:lnTo>
                <a:lnTo>
                  <a:pt x="0" y="52387"/>
                </a:lnTo>
                <a:close/>
              </a:path>
            </a:pathLst>
          </a:cu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orme libre : forme 36">
            <a:extLst>
              <a:ext uri="{FF2B5EF4-FFF2-40B4-BE49-F238E27FC236}">
                <a16:creationId xmlns:a16="http://schemas.microsoft.com/office/drawing/2014/main" id="{BAB64AC6-4894-4ADF-9DE7-ABDA8A801C68}"/>
              </a:ext>
            </a:extLst>
          </p:cNvPr>
          <p:cNvSpPr/>
          <p:nvPr/>
        </p:nvSpPr>
        <p:spPr>
          <a:xfrm>
            <a:off x="3976455" y="4425140"/>
            <a:ext cx="542925" cy="1181100"/>
          </a:xfrm>
          <a:custGeom>
            <a:avLst/>
            <a:gdLst>
              <a:gd name="connsiteX0" fmla="*/ 0 w 542925"/>
              <a:gd name="connsiteY0" fmla="*/ 52387 h 1181100"/>
              <a:gd name="connsiteX1" fmla="*/ 457200 w 542925"/>
              <a:gd name="connsiteY1" fmla="*/ 0 h 1181100"/>
              <a:gd name="connsiteX2" fmla="*/ 542925 w 542925"/>
              <a:gd name="connsiteY2" fmla="*/ 1143000 h 1181100"/>
              <a:gd name="connsiteX3" fmla="*/ 80963 w 542925"/>
              <a:gd name="connsiteY3" fmla="*/ 1181100 h 1181100"/>
              <a:gd name="connsiteX4" fmla="*/ 0 w 542925"/>
              <a:gd name="connsiteY4" fmla="*/ 52387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1181100">
                <a:moveTo>
                  <a:pt x="0" y="52387"/>
                </a:moveTo>
                <a:lnTo>
                  <a:pt x="457200" y="0"/>
                </a:lnTo>
                <a:lnTo>
                  <a:pt x="542925" y="1143000"/>
                </a:lnTo>
                <a:lnTo>
                  <a:pt x="80963" y="1181100"/>
                </a:lnTo>
                <a:lnTo>
                  <a:pt x="0" y="52387"/>
                </a:lnTo>
                <a:close/>
              </a:path>
            </a:pathLst>
          </a:cu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orme libre : forme 37">
            <a:extLst>
              <a:ext uri="{FF2B5EF4-FFF2-40B4-BE49-F238E27FC236}">
                <a16:creationId xmlns:a16="http://schemas.microsoft.com/office/drawing/2014/main" id="{BA1B79DF-98E3-467E-96F4-8871132D1A11}"/>
              </a:ext>
            </a:extLst>
          </p:cNvPr>
          <p:cNvSpPr/>
          <p:nvPr/>
        </p:nvSpPr>
        <p:spPr>
          <a:xfrm>
            <a:off x="3820880" y="2153212"/>
            <a:ext cx="542925" cy="1181100"/>
          </a:xfrm>
          <a:custGeom>
            <a:avLst/>
            <a:gdLst>
              <a:gd name="connsiteX0" fmla="*/ 0 w 542925"/>
              <a:gd name="connsiteY0" fmla="*/ 52387 h 1181100"/>
              <a:gd name="connsiteX1" fmla="*/ 457200 w 542925"/>
              <a:gd name="connsiteY1" fmla="*/ 0 h 1181100"/>
              <a:gd name="connsiteX2" fmla="*/ 542925 w 542925"/>
              <a:gd name="connsiteY2" fmla="*/ 1143000 h 1181100"/>
              <a:gd name="connsiteX3" fmla="*/ 80963 w 542925"/>
              <a:gd name="connsiteY3" fmla="*/ 1181100 h 1181100"/>
              <a:gd name="connsiteX4" fmla="*/ 0 w 542925"/>
              <a:gd name="connsiteY4" fmla="*/ 52387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1181100">
                <a:moveTo>
                  <a:pt x="0" y="52387"/>
                </a:moveTo>
                <a:lnTo>
                  <a:pt x="457200" y="0"/>
                </a:lnTo>
                <a:lnTo>
                  <a:pt x="542925" y="1143000"/>
                </a:lnTo>
                <a:lnTo>
                  <a:pt x="80963" y="1181100"/>
                </a:lnTo>
                <a:lnTo>
                  <a:pt x="0" y="52387"/>
                </a:lnTo>
                <a:close/>
              </a:path>
            </a:pathLst>
          </a:cu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ZoneTexte 38">
            <a:extLst>
              <a:ext uri="{FF2B5EF4-FFF2-40B4-BE49-F238E27FC236}">
                <a16:creationId xmlns:a16="http://schemas.microsoft.com/office/drawing/2014/main" id="{15EDBEC7-AA8E-417E-9825-A03745162203}"/>
              </a:ext>
            </a:extLst>
          </p:cNvPr>
          <p:cNvSpPr txBox="1"/>
          <p:nvPr/>
        </p:nvSpPr>
        <p:spPr>
          <a:xfrm>
            <a:off x="6796077" y="3462865"/>
            <a:ext cx="2405849" cy="369332"/>
          </a:xfrm>
          <a:prstGeom prst="rect">
            <a:avLst/>
          </a:prstGeom>
          <a:noFill/>
        </p:spPr>
        <p:txBody>
          <a:bodyPr wrap="square" rtlCol="0">
            <a:spAutoFit/>
          </a:bodyPr>
          <a:lstStyle/>
          <a:p>
            <a:r>
              <a:rPr lang="fr-FR" dirty="0"/>
              <a:t>Bloc (x3)</a:t>
            </a:r>
            <a:endParaRPr lang="en-GB" dirty="0"/>
          </a:p>
        </p:txBody>
      </p:sp>
      <p:cxnSp>
        <p:nvCxnSpPr>
          <p:cNvPr id="40" name="Connecteur droit 39">
            <a:extLst>
              <a:ext uri="{FF2B5EF4-FFF2-40B4-BE49-F238E27FC236}">
                <a16:creationId xmlns:a16="http://schemas.microsoft.com/office/drawing/2014/main" id="{8410C9B6-310E-43CB-8130-746FA7714A29}"/>
              </a:ext>
            </a:extLst>
          </p:cNvPr>
          <p:cNvCxnSpPr>
            <a:cxnSpLocks/>
            <a:stCxn id="39" idx="1"/>
          </p:cNvCxnSpPr>
          <p:nvPr/>
        </p:nvCxnSpPr>
        <p:spPr>
          <a:xfrm flipH="1">
            <a:off x="4389487" y="3647531"/>
            <a:ext cx="2406590" cy="110069"/>
          </a:xfrm>
          <a:prstGeom prst="line">
            <a:avLst/>
          </a:prstGeom>
          <a:ln w="28575">
            <a:solidFill>
              <a:srgbClr val="7030A0"/>
            </a:solidFill>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07658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15EDBEC7-AA8E-417E-9825-A03745162203}"/>
              </a:ext>
            </a:extLst>
          </p:cNvPr>
          <p:cNvSpPr txBox="1"/>
          <p:nvPr/>
        </p:nvSpPr>
        <p:spPr>
          <a:xfrm>
            <a:off x="5263587" y="2830284"/>
            <a:ext cx="2405849" cy="646331"/>
          </a:xfrm>
          <a:prstGeom prst="rect">
            <a:avLst/>
          </a:prstGeom>
          <a:noFill/>
        </p:spPr>
        <p:txBody>
          <a:bodyPr wrap="square" rtlCol="0">
            <a:spAutoFit/>
          </a:bodyPr>
          <a:lstStyle/>
          <a:p>
            <a:r>
              <a:rPr lang="fr-FR" dirty="0"/>
              <a:t>Placette (unité d’observation)</a:t>
            </a:r>
            <a:endParaRPr lang="en-GB" dirty="0"/>
          </a:p>
        </p:txBody>
      </p:sp>
      <p:pic>
        <p:nvPicPr>
          <p:cNvPr id="5" name="Image 4">
            <a:extLst>
              <a:ext uri="{FF2B5EF4-FFF2-40B4-BE49-F238E27FC236}">
                <a16:creationId xmlns:a16="http://schemas.microsoft.com/office/drawing/2014/main" id="{46EA4273-C670-4FEC-834E-CD39BB29618F}"/>
              </a:ext>
            </a:extLst>
          </p:cNvPr>
          <p:cNvPicPr>
            <a:picLocks noChangeAspect="1"/>
          </p:cNvPicPr>
          <p:nvPr/>
        </p:nvPicPr>
        <p:blipFill rotWithShape="1">
          <a:blip r:embed="rId2"/>
          <a:srcRect l="50624" t="57659" r="25851" b="10480"/>
          <a:stretch/>
        </p:blipFill>
        <p:spPr>
          <a:xfrm>
            <a:off x="784195" y="523781"/>
            <a:ext cx="4196178" cy="6043041"/>
          </a:xfrm>
          <a:prstGeom prst="rect">
            <a:avLst/>
          </a:prstGeom>
        </p:spPr>
      </p:pic>
      <p:sp>
        <p:nvSpPr>
          <p:cNvPr id="6" name="Ellipse 5">
            <a:extLst>
              <a:ext uri="{FF2B5EF4-FFF2-40B4-BE49-F238E27FC236}">
                <a16:creationId xmlns:a16="http://schemas.microsoft.com/office/drawing/2014/main" id="{700BC94D-DFC9-4A64-A60C-1A1548A718CE}"/>
              </a:ext>
            </a:extLst>
          </p:cNvPr>
          <p:cNvSpPr/>
          <p:nvPr/>
        </p:nvSpPr>
        <p:spPr>
          <a:xfrm>
            <a:off x="2707689" y="3381375"/>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Ellipse 31">
            <a:extLst>
              <a:ext uri="{FF2B5EF4-FFF2-40B4-BE49-F238E27FC236}">
                <a16:creationId xmlns:a16="http://schemas.microsoft.com/office/drawing/2014/main" id="{FF066717-418C-42C7-A8BF-280349A46029}"/>
              </a:ext>
            </a:extLst>
          </p:cNvPr>
          <p:cNvSpPr/>
          <p:nvPr/>
        </p:nvSpPr>
        <p:spPr>
          <a:xfrm>
            <a:off x="2717209" y="3462334"/>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Ellipse 32">
            <a:extLst>
              <a:ext uri="{FF2B5EF4-FFF2-40B4-BE49-F238E27FC236}">
                <a16:creationId xmlns:a16="http://schemas.microsoft.com/office/drawing/2014/main" id="{DCA0EE59-98BE-4E17-B9C1-178B6877CC82}"/>
              </a:ext>
            </a:extLst>
          </p:cNvPr>
          <p:cNvSpPr/>
          <p:nvPr/>
        </p:nvSpPr>
        <p:spPr>
          <a:xfrm>
            <a:off x="2726729" y="3538530"/>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Ellipse 33">
            <a:extLst>
              <a:ext uri="{FF2B5EF4-FFF2-40B4-BE49-F238E27FC236}">
                <a16:creationId xmlns:a16="http://schemas.microsoft.com/office/drawing/2014/main" id="{00A3844C-57A2-45CA-9C6A-2AAC4F0A99D8}"/>
              </a:ext>
            </a:extLst>
          </p:cNvPr>
          <p:cNvSpPr/>
          <p:nvPr/>
        </p:nvSpPr>
        <p:spPr>
          <a:xfrm>
            <a:off x="2736248" y="3609966"/>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Ellipse 34">
            <a:extLst>
              <a:ext uri="{FF2B5EF4-FFF2-40B4-BE49-F238E27FC236}">
                <a16:creationId xmlns:a16="http://schemas.microsoft.com/office/drawing/2014/main" id="{C78677F4-5955-4BBC-B4C3-606C06D0A555}"/>
              </a:ext>
            </a:extLst>
          </p:cNvPr>
          <p:cNvSpPr/>
          <p:nvPr/>
        </p:nvSpPr>
        <p:spPr>
          <a:xfrm>
            <a:off x="2745781" y="3681404"/>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Ellipse 40">
            <a:extLst>
              <a:ext uri="{FF2B5EF4-FFF2-40B4-BE49-F238E27FC236}">
                <a16:creationId xmlns:a16="http://schemas.microsoft.com/office/drawing/2014/main" id="{D997ED10-331E-4D35-A7A1-3D03588F6C47}"/>
              </a:ext>
            </a:extLst>
          </p:cNvPr>
          <p:cNvSpPr/>
          <p:nvPr/>
        </p:nvSpPr>
        <p:spPr>
          <a:xfrm>
            <a:off x="2793412" y="3395656"/>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Ellipse 41">
            <a:extLst>
              <a:ext uri="{FF2B5EF4-FFF2-40B4-BE49-F238E27FC236}">
                <a16:creationId xmlns:a16="http://schemas.microsoft.com/office/drawing/2014/main" id="{EAB98D01-836A-4B82-92BA-5933840E54B5}"/>
              </a:ext>
            </a:extLst>
          </p:cNvPr>
          <p:cNvSpPr/>
          <p:nvPr/>
        </p:nvSpPr>
        <p:spPr>
          <a:xfrm>
            <a:off x="2802932" y="3476615"/>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Ellipse 42">
            <a:extLst>
              <a:ext uri="{FF2B5EF4-FFF2-40B4-BE49-F238E27FC236}">
                <a16:creationId xmlns:a16="http://schemas.microsoft.com/office/drawing/2014/main" id="{77C7A684-63D0-4D6C-8010-6844BE62BA18}"/>
              </a:ext>
            </a:extLst>
          </p:cNvPr>
          <p:cNvSpPr/>
          <p:nvPr/>
        </p:nvSpPr>
        <p:spPr>
          <a:xfrm>
            <a:off x="2812452" y="3552811"/>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Ellipse 43">
            <a:extLst>
              <a:ext uri="{FF2B5EF4-FFF2-40B4-BE49-F238E27FC236}">
                <a16:creationId xmlns:a16="http://schemas.microsoft.com/office/drawing/2014/main" id="{A35961E2-5D24-4E8F-858E-FE8F048895CA}"/>
              </a:ext>
            </a:extLst>
          </p:cNvPr>
          <p:cNvSpPr/>
          <p:nvPr/>
        </p:nvSpPr>
        <p:spPr>
          <a:xfrm>
            <a:off x="2821971" y="3624247"/>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Ellipse 44">
            <a:extLst>
              <a:ext uri="{FF2B5EF4-FFF2-40B4-BE49-F238E27FC236}">
                <a16:creationId xmlns:a16="http://schemas.microsoft.com/office/drawing/2014/main" id="{D58A97AC-E31E-49C7-9A1C-1274D90E9B15}"/>
              </a:ext>
            </a:extLst>
          </p:cNvPr>
          <p:cNvSpPr/>
          <p:nvPr/>
        </p:nvSpPr>
        <p:spPr>
          <a:xfrm>
            <a:off x="2831504" y="3695685"/>
            <a:ext cx="49799" cy="47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orme libre : forme 7">
            <a:extLst>
              <a:ext uri="{FF2B5EF4-FFF2-40B4-BE49-F238E27FC236}">
                <a16:creationId xmlns:a16="http://schemas.microsoft.com/office/drawing/2014/main" id="{0B417A7E-CDE4-4356-A317-0E9D33DFFFBF}"/>
              </a:ext>
            </a:extLst>
          </p:cNvPr>
          <p:cNvSpPr/>
          <p:nvPr/>
        </p:nvSpPr>
        <p:spPr>
          <a:xfrm>
            <a:off x="2686050" y="3333750"/>
            <a:ext cx="219075" cy="438150"/>
          </a:xfrm>
          <a:custGeom>
            <a:avLst/>
            <a:gdLst>
              <a:gd name="connsiteX0" fmla="*/ 0 w 219075"/>
              <a:gd name="connsiteY0" fmla="*/ 4763 h 438150"/>
              <a:gd name="connsiteX1" fmla="*/ 171450 w 219075"/>
              <a:gd name="connsiteY1" fmla="*/ 0 h 438150"/>
              <a:gd name="connsiteX2" fmla="*/ 219075 w 219075"/>
              <a:gd name="connsiteY2" fmla="*/ 433388 h 438150"/>
              <a:gd name="connsiteX3" fmla="*/ 47625 w 219075"/>
              <a:gd name="connsiteY3" fmla="*/ 438150 h 438150"/>
              <a:gd name="connsiteX4" fmla="*/ 0 w 219075"/>
              <a:gd name="connsiteY4" fmla="*/ 4763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438150">
                <a:moveTo>
                  <a:pt x="0" y="4763"/>
                </a:moveTo>
                <a:lnTo>
                  <a:pt x="171450" y="0"/>
                </a:lnTo>
                <a:lnTo>
                  <a:pt x="219075" y="433388"/>
                </a:lnTo>
                <a:lnTo>
                  <a:pt x="47625" y="438150"/>
                </a:lnTo>
                <a:lnTo>
                  <a:pt x="0" y="4763"/>
                </a:lnTo>
                <a:close/>
              </a:path>
            </a:pathLst>
          </a:cu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cteur droit avec flèche 12">
            <a:extLst>
              <a:ext uri="{FF2B5EF4-FFF2-40B4-BE49-F238E27FC236}">
                <a16:creationId xmlns:a16="http://schemas.microsoft.com/office/drawing/2014/main" id="{B09C525E-B92B-4D3A-AE63-C1C27C1F9689}"/>
              </a:ext>
            </a:extLst>
          </p:cNvPr>
          <p:cNvCxnSpPr>
            <a:stCxn id="39" idx="1"/>
            <a:endCxn id="8" idx="1"/>
          </p:cNvCxnSpPr>
          <p:nvPr/>
        </p:nvCxnSpPr>
        <p:spPr>
          <a:xfrm flipH="1">
            <a:off x="2857500" y="3153450"/>
            <a:ext cx="2406087" cy="180300"/>
          </a:xfrm>
          <a:prstGeom prst="straightConnector1">
            <a:avLst/>
          </a:prstGeom>
          <a:ln>
            <a:solidFill>
              <a:srgbClr val="0066FF"/>
            </a:solidFill>
            <a:tailEnd type="triangle"/>
          </a:ln>
        </p:spPr>
        <p:style>
          <a:lnRef idx="1">
            <a:schemeClr val="accent6"/>
          </a:lnRef>
          <a:fillRef idx="0">
            <a:schemeClr val="accent6"/>
          </a:fillRef>
          <a:effectRef idx="0">
            <a:schemeClr val="accent6"/>
          </a:effectRef>
          <a:fontRef idx="minor">
            <a:schemeClr val="tx1"/>
          </a:fontRef>
        </p:style>
      </p:cxnSp>
      <p:sp>
        <p:nvSpPr>
          <p:cNvPr id="46" name="ZoneTexte 45">
            <a:extLst>
              <a:ext uri="{FF2B5EF4-FFF2-40B4-BE49-F238E27FC236}">
                <a16:creationId xmlns:a16="http://schemas.microsoft.com/office/drawing/2014/main" id="{4309ADB7-95F4-4E6D-A861-1ABADA6B22B2}"/>
              </a:ext>
            </a:extLst>
          </p:cNvPr>
          <p:cNvSpPr txBox="1"/>
          <p:nvPr/>
        </p:nvSpPr>
        <p:spPr>
          <a:xfrm>
            <a:off x="5263587" y="3671872"/>
            <a:ext cx="2405849" cy="646331"/>
          </a:xfrm>
          <a:prstGeom prst="rect">
            <a:avLst/>
          </a:prstGeom>
          <a:noFill/>
        </p:spPr>
        <p:txBody>
          <a:bodyPr wrap="square" rtlCol="0">
            <a:spAutoFit/>
          </a:bodyPr>
          <a:lstStyle/>
          <a:p>
            <a:r>
              <a:rPr lang="fr-FR" dirty="0"/>
              <a:t>Plant (cep</a:t>
            </a:r>
            <a:r>
              <a:rPr lang="fr-FR"/>
              <a:t>, souche, pied)</a:t>
            </a:r>
            <a:endParaRPr lang="en-GB" dirty="0"/>
          </a:p>
        </p:txBody>
      </p:sp>
      <p:cxnSp>
        <p:nvCxnSpPr>
          <p:cNvPr id="27" name="Connecteur droit avec flèche 26">
            <a:extLst>
              <a:ext uri="{FF2B5EF4-FFF2-40B4-BE49-F238E27FC236}">
                <a16:creationId xmlns:a16="http://schemas.microsoft.com/office/drawing/2014/main" id="{D73D5AB5-71D2-4C9A-B1EB-B36E471A8E1A}"/>
              </a:ext>
            </a:extLst>
          </p:cNvPr>
          <p:cNvCxnSpPr>
            <a:stCxn id="46" idx="1"/>
            <a:endCxn id="44" idx="2"/>
          </p:cNvCxnSpPr>
          <p:nvPr/>
        </p:nvCxnSpPr>
        <p:spPr>
          <a:xfrm flipH="1" flipV="1">
            <a:off x="2821971" y="3648060"/>
            <a:ext cx="2441616" cy="3469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4752278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329</Words>
  <Application>Microsoft Office PowerPoint</Application>
  <PresentationFormat>Grand écran</PresentationFormat>
  <Paragraphs>46</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Standard partage de données expérimentales vigne</vt:lpstr>
      <vt:lpstr>Intro</vt:lpstr>
      <vt:lpstr>Mise en œuvre</vt:lpstr>
      <vt:lpstr>Workflow demo</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partage de données expérimentales vigne</dc:title>
  <dc:creator>DELPUECH Xavier</dc:creator>
  <cp:lastModifiedBy>DELPUECH Xavier</cp:lastModifiedBy>
  <cp:revision>1</cp:revision>
  <dcterms:created xsi:type="dcterms:W3CDTF">2023-03-13T09:33:21Z</dcterms:created>
  <dcterms:modified xsi:type="dcterms:W3CDTF">2023-03-27T10:24:57Z</dcterms:modified>
</cp:coreProperties>
</file>