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6111-7A06-42B5-86A0-5CECED46D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28CA8-C1B4-4E53-8B29-E4DD40A27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B948-AB52-4B35-B848-4F4D5F36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871A-4587-44F1-A022-E987CB37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3991-FAAA-4591-944C-00C9224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71C6-7240-4F2E-8F55-772A0F86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77051-042F-4993-8844-374A42D6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19EC2-F9F3-4C93-BA41-AD4AEA3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A16E-8CA6-4430-8FC0-AADB166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D099-A420-49D5-9D34-F525A4C1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DDE90-8E5D-4A4D-B47D-B8CF400D3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DB72-35C3-4F87-839A-254E7617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A246-1EED-411E-B402-72F26EBE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68C5-B747-4C2B-9039-BEDB4C23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82A8-2B16-4039-9F55-0B030DE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B16-169A-4F41-BF5B-743C4604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6C8B-6B08-49BB-A5BD-0E27B5F5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8CCC-6936-4C1A-8F97-51E2605B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22C5-8F77-4201-A485-CCA3D5D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B142-3F25-45C3-A010-30DB20D4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5FAB-1C85-4D64-BB39-3C6C9C7F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E420A-6C4B-4094-9352-E8FA8B732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DDE3-3E64-45DE-BA14-B469EE84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75B0-B20E-45EE-A52A-CA8F8D55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1803-F9A8-4B57-B075-CB820124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3B63-5066-401D-B702-597236D9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ABBC-F68F-49E9-BA23-C8F7ADB6A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68132-B608-4C41-A96D-BCAB4C326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15C4-268F-4554-952C-04A18D09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5F02-69B8-45E8-B0AC-B19BBEBB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42BF-82AE-4382-BD15-0379D08F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476E-1C09-492F-8E9B-B8F73F4C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DA27-39EA-408E-AAD9-5084988E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0574D-2200-49E7-BA0D-5195E646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7EA76-549D-4634-8B69-FB772FA85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CA71E-4F36-4D9C-A8B5-540A943C6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6B9AD-23E9-476F-8083-47B8B743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D2655-193E-41C3-9FD8-10824B86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3EBE7-C3E1-4681-AD1F-AA86A397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EE7F-781D-4039-81DE-B4E64988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2887B-83DD-4F32-B1A0-879AC700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04869-2EFB-48EC-913E-AF9BA14E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6D51-C31C-4719-95A3-5265A374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FA9A9-C08F-4011-9A60-B100F518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1C1C4-5153-4D95-99D7-467758F3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F1AEA-18F3-46F6-AD94-48747E6A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8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FCAB-25AC-406E-992E-7BB07667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6425-A3D1-4C61-B084-4B7C3981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CD4C8-C24E-4D3D-84FE-2C03EF8F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DA4E6-EFBF-4629-BDF3-AC35D632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1AEB-9710-4782-A584-BD5DEFF7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A6EB-417C-43FA-AF30-B98170B1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2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3215-A443-4459-804D-17FF293D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4CFE-645E-428D-8493-080784A6D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4874-4DE8-465F-A664-36B08A3A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635B-5D60-486A-A56B-055318B4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FD7D-A6B4-4D22-9BF7-02952E4D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E7D6-BE26-48C1-9386-F8BEEEE1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D22F-A49F-4B27-B214-D15094CA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D2E9-720A-4082-8694-11C63E43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36A4-B537-4BC0-B0C2-0C9EE8168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3EC2-6CBE-451B-9C58-26B45A352C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AFC4-40E6-44D9-8A42-6D6E8F40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822E-C9E9-4D93-99BC-5B7C2398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8A1A-6B86-4C4B-B2F0-E5909E0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D1B9C7-2218-4B3B-852D-AED945159E32}"/>
              </a:ext>
            </a:extLst>
          </p:cNvPr>
          <p:cNvSpPr/>
          <p:nvPr/>
        </p:nvSpPr>
        <p:spPr>
          <a:xfrm>
            <a:off x="763398" y="453006"/>
            <a:ext cx="10570129" cy="60652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CC1C14-EE20-4E3D-88E3-BBBC5B6E433E}"/>
              </a:ext>
            </a:extLst>
          </p:cNvPr>
          <p:cNvSpPr/>
          <p:nvPr/>
        </p:nvSpPr>
        <p:spPr>
          <a:xfrm>
            <a:off x="4941116" y="2407641"/>
            <a:ext cx="2248249" cy="141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</a:p>
          <a:p>
            <a:pPr algn="ctr"/>
            <a:r>
              <a:rPr lang="en-US" dirty="0"/>
              <a:t>(AT328P)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3A5DC5-DD58-4639-91DB-FC242240889E}"/>
              </a:ext>
            </a:extLst>
          </p:cNvPr>
          <p:cNvSpPr/>
          <p:nvPr/>
        </p:nvSpPr>
        <p:spPr>
          <a:xfrm>
            <a:off x="1430322" y="4539842"/>
            <a:ext cx="2248249" cy="141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78713D-A49C-43B8-A0FC-A7D39F1715DC}"/>
              </a:ext>
            </a:extLst>
          </p:cNvPr>
          <p:cNvSpPr/>
          <p:nvPr/>
        </p:nvSpPr>
        <p:spPr>
          <a:xfrm>
            <a:off x="8383399" y="4539842"/>
            <a:ext cx="2248249" cy="141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Circulation Fan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10D72F-CD22-4126-9B49-FC2E7CD053C3}"/>
              </a:ext>
            </a:extLst>
          </p:cNvPr>
          <p:cNvSpPr/>
          <p:nvPr/>
        </p:nvSpPr>
        <p:spPr>
          <a:xfrm>
            <a:off x="1420536" y="1879133"/>
            <a:ext cx="2248249" cy="62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E30F30-4D5A-4DD4-88E0-9250E67AC749}"/>
              </a:ext>
            </a:extLst>
          </p:cNvPr>
          <p:cNvSpPr/>
          <p:nvPr/>
        </p:nvSpPr>
        <p:spPr>
          <a:xfrm>
            <a:off x="1420535" y="3116510"/>
            <a:ext cx="2248249" cy="62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F71BF6-A6AC-4528-866C-68246CAA553A}"/>
              </a:ext>
            </a:extLst>
          </p:cNvPr>
          <p:cNvSpPr/>
          <p:nvPr/>
        </p:nvSpPr>
        <p:spPr>
          <a:xfrm>
            <a:off x="8383399" y="2806116"/>
            <a:ext cx="2248249" cy="62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F4960C-CD2C-4B87-BEA4-1B006BAA3DC8}"/>
              </a:ext>
            </a:extLst>
          </p:cNvPr>
          <p:cNvSpPr/>
          <p:nvPr/>
        </p:nvSpPr>
        <p:spPr>
          <a:xfrm>
            <a:off x="4486014" y="4911753"/>
            <a:ext cx="910204" cy="67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RLY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1DFD70-D242-4B0B-BAE5-60E07F275C52}"/>
              </a:ext>
            </a:extLst>
          </p:cNvPr>
          <p:cNvSpPr/>
          <p:nvPr/>
        </p:nvSpPr>
        <p:spPr>
          <a:xfrm>
            <a:off x="6734263" y="4911753"/>
            <a:ext cx="910204" cy="67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RLY 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05ADE2-CA63-476A-BB92-60DECDD4D8D2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668785" y="2189527"/>
            <a:ext cx="1272331" cy="926984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74209E-B84B-46D8-82B7-21F82B4E549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668784" y="3116511"/>
            <a:ext cx="1272332" cy="310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88957CD-5AF7-4A3B-8F61-5D8333BB198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5019065" y="4202534"/>
            <a:ext cx="1423331" cy="66902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BA1BBB-63C8-4826-BD11-66915E6270F1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5688087" y="4202534"/>
            <a:ext cx="1423331" cy="669022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3F9CE9-6732-4AC7-8606-4A07414F8359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7644467" y="5248711"/>
            <a:ext cx="738932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45486-ED66-4362-844D-6CC19B3A159A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3678571" y="5248711"/>
            <a:ext cx="807443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83930-374D-48BC-A2A8-5851CA8BCEC3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7189365" y="31165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16E7FA-274B-493C-8D84-3B1EA9F6D394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189365" y="3116510"/>
            <a:ext cx="1194034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6EE7BC3-B15C-47E8-A003-EC93C2CD967C}"/>
              </a:ext>
            </a:extLst>
          </p:cNvPr>
          <p:cNvCxnSpPr>
            <a:cxnSpLocks/>
          </p:cNvCxnSpPr>
          <p:nvPr/>
        </p:nvCxnSpPr>
        <p:spPr>
          <a:xfrm flipV="1">
            <a:off x="3668784" y="3116510"/>
            <a:ext cx="1272332" cy="310393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8C5020-4029-444B-BF1B-BA2CD0F4BF55}"/>
              </a:ext>
            </a:extLst>
          </p:cNvPr>
          <p:cNvSpPr/>
          <p:nvPr/>
        </p:nvSpPr>
        <p:spPr>
          <a:xfrm>
            <a:off x="8383399" y="1740017"/>
            <a:ext cx="2248249" cy="62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 (12V)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3AC684-84F5-4BA8-8B6B-B49CED86BFD6}"/>
              </a:ext>
            </a:extLst>
          </p:cNvPr>
          <p:cNvCxnSpPr>
            <a:stCxn id="40" idx="1"/>
            <a:endCxn id="4" idx="0"/>
          </p:cNvCxnSpPr>
          <p:nvPr/>
        </p:nvCxnSpPr>
        <p:spPr>
          <a:xfrm rot="10800000" flipV="1">
            <a:off x="6065241" y="2050411"/>
            <a:ext cx="2318158" cy="35723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6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Sridharan, Vignesh</dc:creator>
  <cp:lastModifiedBy>Sridharan, Vignesh</cp:lastModifiedBy>
  <cp:revision>2</cp:revision>
  <dcterms:created xsi:type="dcterms:W3CDTF">2022-02-06T14:41:16Z</dcterms:created>
  <dcterms:modified xsi:type="dcterms:W3CDTF">2022-02-06T14:52:47Z</dcterms:modified>
</cp:coreProperties>
</file>