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jsZot0t+gLopUyOb9ht4mPStdT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edium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9f390a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e9f390a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f390a4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9f390a4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9f390a4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e9f390a4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9f390a4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e9f390a4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9f390a4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9f390a4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nodemailer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www.figma.com/file/fasJn1Olwj6azeNptPY9zB/Coffee-Shop---Arkadem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developer.mozilla.org/en-US/docs/Glossary/CORS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" y="0"/>
            <a:ext cx="9142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2339275" y="2651713"/>
            <a:ext cx="15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 18</a:t>
            </a:r>
            <a:endParaRPr b="0" i="0" sz="1700" u="none" cap="none" strike="noStrike">
              <a:solidFill>
                <a:srgbClr val="F1712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151575" y="2824250"/>
            <a:ext cx="1356300" cy="345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304550" y="2892588"/>
            <a:ext cx="644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852179" y="938950"/>
            <a:ext cx="30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Multer</a:t>
            </a:r>
            <a:endParaRPr b="0" i="0" sz="20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852163" y="1434250"/>
            <a:ext cx="7866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Merupakan middleware node.js untuk menangani multipart / form-data, yang terutama digunakan untuk mengunggah file.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Multer tidak akan memproses form yang bukan multipart (multipart/form-data)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e9f390a42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4" cy="5144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e9f390a42d_0_0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Redis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0" name="Google Shape;200;ge9f390a42d_0_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ge9f390a42d_0_0"/>
          <p:cNvSpPr txBox="1"/>
          <p:nvPr/>
        </p:nvSpPr>
        <p:spPr>
          <a:xfrm>
            <a:off x="4321801" y="4579550"/>
            <a:ext cx="61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e9f390a42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6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9f390a42d_0_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e9f390a42d_0_7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e9f390a42d_0_7"/>
          <p:cNvSpPr txBox="1"/>
          <p:nvPr/>
        </p:nvSpPr>
        <p:spPr>
          <a:xfrm>
            <a:off x="852179" y="938950"/>
            <a:ext cx="30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Redis</a:t>
            </a:r>
            <a:endParaRPr b="0" i="0" sz="20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ge9f390a42d_0_7"/>
          <p:cNvSpPr txBox="1"/>
          <p:nvPr/>
        </p:nvSpPr>
        <p:spPr>
          <a:xfrm>
            <a:off x="852163" y="1434250"/>
            <a:ext cx="7866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Redis, singkatan dari Remote Dictionary Server, adalah penyimpanan data nilai utama di dalam memori yang super cepat dengan sumber terbuka untuk digunakan sebagai database, cache, message broker, dan antrian.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Tkembangkan oleh Salvatore Sanfilippo dan dirilis pada tanggal 10 Mei 2009 serta langsung menjadi salah satu database NoSql yang cukup populer.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ge9f390a42d_0_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2" name="Google Shape;212;ge9f390a42d_0_7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e9f390a42d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6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e9f390a42d_0_1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e9f390a42d_0_17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e9f390a42d_0_17"/>
          <p:cNvSpPr txBox="1"/>
          <p:nvPr/>
        </p:nvSpPr>
        <p:spPr>
          <a:xfrm>
            <a:off x="852179" y="938950"/>
            <a:ext cx="30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Flow </a:t>
            </a: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Redis</a:t>
            </a:r>
            <a:endParaRPr b="0" i="0" sz="20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1" name="Google Shape;221;ge9f390a42d_0_1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2" name="Google Shape;222;ge9f390a42d_0_17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ge9f390a42d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175" y="1472426"/>
            <a:ext cx="7289646" cy="28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e9f390a42d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4" cy="5144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e9f390a42d_0_28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Nodemailer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0" name="Google Shape;230;ge9f390a42d_0_2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e9f390a42d_0_28"/>
          <p:cNvSpPr txBox="1"/>
          <p:nvPr/>
        </p:nvSpPr>
        <p:spPr>
          <a:xfrm>
            <a:off x="4321801" y="4579550"/>
            <a:ext cx="61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e9f390a42d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6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e9f390a42d_0_3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e9f390a42d_0_35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ge9f390a42d_0_35"/>
          <p:cNvSpPr txBox="1"/>
          <p:nvPr/>
        </p:nvSpPr>
        <p:spPr>
          <a:xfrm>
            <a:off x="852179" y="938950"/>
            <a:ext cx="30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Nodemailer</a:t>
            </a:r>
            <a:endParaRPr b="0" i="0" sz="20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0" name="Google Shape;240;ge9f390a42d_0_35"/>
          <p:cNvSpPr txBox="1"/>
          <p:nvPr/>
        </p:nvSpPr>
        <p:spPr>
          <a:xfrm>
            <a:off x="852163" y="1434250"/>
            <a:ext cx="7866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Nodemailer adalah modul untuk aplikasi Node.js untuk memudahkan pengiriman email.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https://nodemailer.com/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ge9f390a42d_0_35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2" name="Google Shape;242;ge9f390a42d_0_35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Live Coding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4321801" y="4579550"/>
            <a:ext cx="61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852181" y="9389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Tugas</a:t>
            </a:r>
            <a:endParaRPr b="0" i="0" sz="20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311700" y="1432500"/>
            <a:ext cx="4011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API dari aplikasi dibawah ini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https://www.figma.com/file/fasJn1Olwj6azeNptPY9zB/Coffee-Shop---Arkademy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Requirements: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Semua requirement dari Week 13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 dari API kalian (optional)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1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Error Handling</a:t>
            </a:r>
            <a:endParaRPr b="0" i="1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Dokumentasi Postman (optional)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Otentikasi dan Otorisasi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Unggah Gambar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Paginasi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Redis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Email (optional)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Hash Password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4578900" y="1432500"/>
            <a:ext cx="40119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●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Gunakan Bahasa Inggris untuk nama File dan Fungsi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●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Upload/</a:t>
            </a:r>
            <a:r>
              <a:rPr b="0" i="1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push</a:t>
            </a: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tugas kamu ke GitHub dan gunakan nama yang profesional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Proxima Nova"/>
              <a:buChar char="●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Dapat didemokan menggunakan postman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●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Presentasikan apa yang telah Anda lakukan dalam minggu ini - Jum’at 12 Maret 2021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○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Jelaskan dengan bahasa kalian sendiri apa itu dan konsep tentang: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■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Otentikasi dan Otorisasi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■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JWT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■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CORS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■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Multer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○"/>
            </a:pPr>
            <a:r>
              <a:rPr b="0" i="0" lang="en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Ceritakan dan Demokan tentang proyek ini</a:t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Rules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852163" y="1434250"/>
            <a:ext cx="78663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Absence</a:t>
            </a:r>
            <a:endParaRPr b="0" i="0" sz="1800" u="none" cap="none" strike="noStrike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Follow the rules</a:t>
            </a:r>
            <a:endParaRPr b="0" i="0" sz="1800" u="none" cap="none" strike="noStrike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Ask us anything (bootcamp matters in private)</a:t>
            </a:r>
            <a:endParaRPr b="0" i="0" sz="1800" u="none" cap="none" strike="noStrike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Speak for yourself first</a:t>
            </a:r>
            <a:endParaRPr b="0" i="0" sz="1800" u="none" cap="none" strike="noStrike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Trainer availability</a:t>
            </a:r>
            <a:endParaRPr b="0" i="0" sz="1800" u="none" cap="none" strike="noStrike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Independent</a:t>
            </a:r>
            <a:endParaRPr b="0" i="0" sz="1800" u="none" cap="none" strike="noStrike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Hard work</a:t>
            </a:r>
            <a:endParaRPr b="0" i="0" sz="1800" u="none" cap="none" strike="noStrike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Do your best</a:t>
            </a:r>
            <a:endParaRPr b="0" i="0" sz="1800" u="none" cap="none" strike="noStrike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Continuous self improvement</a:t>
            </a:r>
            <a:endParaRPr b="0" i="1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Objective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52163" y="1434250"/>
            <a:ext cx="7866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Otentikasi dan Otorisasi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CORS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Unggah Gambar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Redis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NodeMailer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3009700" y="2129750"/>
            <a:ext cx="52737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Otentikasi dan Otorisasi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4321801" y="4579550"/>
            <a:ext cx="61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852179" y="938950"/>
            <a:ext cx="30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Otentikasi dan Otorisasi</a:t>
            </a:r>
            <a:endParaRPr b="0" i="0" sz="20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852163" y="1434250"/>
            <a:ext cx="7866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Otentikasi merupakan proses verifikasi identitas seseorang atau sebuah peralatan. Berkebalikan dengan Identifikasi yang merupakan perbuatan yang menunjuk ke identitas seseorang atau sesuatu, Otentikasi merupakan proses verifikasi dari identitas tersebut.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Otorisasi merupakan fungsi yang menentukan hak akses terhadap sebuah </a:t>
            </a:r>
            <a:r>
              <a:rPr b="0" i="1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resource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852179" y="938950"/>
            <a:ext cx="30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JSON Web Token (JWT)</a:t>
            </a:r>
            <a:endParaRPr b="0" i="0" sz="20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852163" y="1434250"/>
            <a:ext cx="78663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●"/>
            </a:pPr>
            <a:r>
              <a:rPr b="0" i="0" lang="en" sz="15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Merupakan standarisasi internet dalam pembuatan data dengan tanda tangan opsional dan/atau enkripsi opsional yang memiliki payload berupa JSON berisikan sejumlah klaim. Token bisa ditandatangani baik dengan kunci rahasia ataupun kunci publik</a:t>
            </a:r>
            <a:endParaRPr b="0" i="0" sz="15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●"/>
            </a:pPr>
            <a:r>
              <a:rPr b="0" i="0" lang="en" sz="15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Token terdiri dari 3 bagian, yaitu</a:t>
            </a:r>
            <a:endParaRPr b="0" i="0" sz="15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○"/>
            </a:pPr>
            <a:r>
              <a:rPr b="0" i="0" lang="en" sz="15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Header, berisikan jenis algoritma yang digunakan dan tipe tokennya</a:t>
            </a:r>
            <a:endParaRPr b="0" i="0" sz="15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○"/>
            </a:pPr>
            <a:r>
              <a:rPr b="0" i="0" lang="en" sz="15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Payload, berisikan data yang akan dikirimkan</a:t>
            </a:r>
            <a:endParaRPr b="0" i="0" sz="15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○"/>
            </a:pPr>
            <a:r>
              <a:rPr b="0" i="0" lang="en" sz="15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Verify Signature, berisikan hasil </a:t>
            </a:r>
            <a:r>
              <a:rPr b="0" i="1" lang="en" sz="15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encode</a:t>
            </a:r>
            <a:r>
              <a:rPr b="0" i="0" lang="en" sz="15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header, payload, dan kode rahasia yang digunakan</a:t>
            </a:r>
            <a:endParaRPr b="0" i="0" sz="15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CORS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321801" y="4579550"/>
            <a:ext cx="61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852179" y="938950"/>
            <a:ext cx="30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CORS</a:t>
            </a:r>
            <a:endParaRPr b="0" i="0" sz="20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852176" y="1434250"/>
            <a:ext cx="37956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Cross-Origin Resource Sharing (</a:t>
            </a:r>
            <a:r>
              <a:rPr b="0" i="0" lang="en" sz="1700" u="none" cap="none" strike="noStrike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CORS</a:t>
            </a:r>
            <a:r>
              <a:rPr b="0" i="0" lang="en" sz="17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) adalah mekanisme yang memanfaatkan header HTTP tambahan untuk berkomunikasi dengan browser yang bertujuan untuk mengizinkan sebuah web yang berjalan di domain tertentu untuk mengakses </a:t>
            </a:r>
            <a:r>
              <a:rPr b="0" i="1" lang="en" sz="17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resource </a:t>
            </a:r>
            <a:r>
              <a:rPr b="0" i="0" lang="en" sz="17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tertentu dari server dengan domain yang berbeda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Back-End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18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2700" y="1580675"/>
            <a:ext cx="3893300" cy="268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Unggah Gambar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4321801" y="4579550"/>
            <a:ext cx="61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