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70" r:id="rId4"/>
    <p:sldId id="257" r:id="rId5"/>
    <p:sldId id="260" r:id="rId6"/>
    <p:sldId id="271" r:id="rId7"/>
    <p:sldId id="264"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guide id="3" pos="7488" userDrawn="1">
          <p15:clr>
            <a:srgbClr val="A4A3A4"/>
          </p15:clr>
        </p15:guide>
        <p15:guide id="4" pos="192" userDrawn="1">
          <p15:clr>
            <a:srgbClr val="A4A3A4"/>
          </p15:clr>
        </p15:guide>
        <p15:guide id="5" orient="horz" pos="168" userDrawn="1">
          <p15:clr>
            <a:srgbClr val="A4A3A4"/>
          </p15:clr>
        </p15:guide>
        <p15:guide id="6" orient="horz" pos="4032" userDrawn="1">
          <p15:clr>
            <a:srgbClr val="A4A3A4"/>
          </p15:clr>
        </p15:guide>
        <p15:guide id="7" orient="horz" pos="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437"/>
    <a:srgbClr val="FA9D8E"/>
    <a:srgbClr val="FFFFFF"/>
    <a:srgbClr val="7F7F7F"/>
    <a:srgbClr val="BFBFBF"/>
    <a:srgbClr val="A6A6A6"/>
    <a:srgbClr val="F874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82A3C-984C-466A-875F-378C078067B1}" v="473" dt="2022-11-15T18:33:39.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showGuides="1">
      <p:cViewPr varScale="1">
        <p:scale>
          <a:sx n="102" d="100"/>
          <a:sy n="102" d="100"/>
        </p:scale>
        <p:origin x="448" y="108"/>
      </p:cViewPr>
      <p:guideLst>
        <p:guide orient="horz" pos="2352"/>
        <p:guide pos="3840"/>
        <p:guide pos="7488"/>
        <p:guide pos="192"/>
        <p:guide orient="horz" pos="168"/>
        <p:guide orient="horz" pos="4032"/>
        <p:guide orient="horz" pos="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ha Sharma" userId="52213bacf5ec7adb" providerId="LiveId" clId="{FB482A3C-984C-466A-875F-378C078067B1}"/>
    <pc:docChg chg="undo redo custSel addSld delSld modSld sldOrd">
      <pc:chgData name="Viha Sharma" userId="52213bacf5ec7adb" providerId="LiveId" clId="{FB482A3C-984C-466A-875F-378C078067B1}" dt="2022-11-15T18:41:00.151" v="6956" actId="1076"/>
      <pc:docMkLst>
        <pc:docMk/>
      </pc:docMkLst>
      <pc:sldChg chg="modSp mod">
        <pc:chgData name="Viha Sharma" userId="52213bacf5ec7adb" providerId="LiveId" clId="{FB482A3C-984C-466A-875F-378C078067B1}" dt="2022-11-14T07:39:11.988" v="5334" actId="1076"/>
        <pc:sldMkLst>
          <pc:docMk/>
          <pc:sldMk cId="1500418716" sldId="256"/>
        </pc:sldMkLst>
        <pc:spChg chg="mod">
          <ac:chgData name="Viha Sharma" userId="52213bacf5ec7adb" providerId="LiveId" clId="{FB482A3C-984C-466A-875F-378C078067B1}" dt="2022-11-14T07:39:11.988" v="5334" actId="1076"/>
          <ac:spMkLst>
            <pc:docMk/>
            <pc:sldMk cId="1500418716" sldId="256"/>
            <ac:spMk id="6" creationId="{54B4F600-206C-422A-8AB2-4A6577BECBFC}"/>
          </ac:spMkLst>
        </pc:spChg>
        <pc:spChg chg="mod">
          <ac:chgData name="Viha Sharma" userId="52213bacf5ec7adb" providerId="LiveId" clId="{FB482A3C-984C-466A-875F-378C078067B1}" dt="2022-11-13T21:39:41.145" v="5" actId="1076"/>
          <ac:spMkLst>
            <pc:docMk/>
            <pc:sldMk cId="1500418716" sldId="256"/>
            <ac:spMk id="15" creationId="{E6C72F7B-4D54-43CD-AA48-85103B7C6FCF}"/>
          </ac:spMkLst>
        </pc:spChg>
        <pc:spChg chg="mod">
          <ac:chgData name="Viha Sharma" userId="52213bacf5ec7adb" providerId="LiveId" clId="{FB482A3C-984C-466A-875F-378C078067B1}" dt="2022-11-14T07:39:05.900" v="5333" actId="20577"/>
          <ac:spMkLst>
            <pc:docMk/>
            <pc:sldMk cId="1500418716" sldId="256"/>
            <ac:spMk id="16" creationId="{D424D565-47E9-4223-A503-D9D6E0D3E695}"/>
          </ac:spMkLst>
        </pc:spChg>
        <pc:grpChg chg="mod">
          <ac:chgData name="Viha Sharma" userId="52213bacf5ec7adb" providerId="LiveId" clId="{FB482A3C-984C-466A-875F-378C078067B1}" dt="2022-11-14T07:38:53.103" v="5330" actId="14100"/>
          <ac:grpSpMkLst>
            <pc:docMk/>
            <pc:sldMk cId="1500418716" sldId="256"/>
            <ac:grpSpMk id="18" creationId="{E99E2AEC-7ED8-4D55-927E-6D3121E42D98}"/>
          </ac:grpSpMkLst>
        </pc:grpChg>
        <pc:cxnChg chg="mod">
          <ac:chgData name="Viha Sharma" userId="52213bacf5ec7adb" providerId="LiveId" clId="{FB482A3C-984C-466A-875F-378C078067B1}" dt="2022-11-13T21:38:52.192" v="0" actId="1076"/>
          <ac:cxnSpMkLst>
            <pc:docMk/>
            <pc:sldMk cId="1500418716" sldId="256"/>
            <ac:cxnSpMk id="9" creationId="{F2218315-D0AB-4776-A601-90394F6876FA}"/>
          </ac:cxnSpMkLst>
        </pc:cxnChg>
      </pc:sldChg>
      <pc:sldChg chg="addSp delSp modSp mod ord modTransition modAnim">
        <pc:chgData name="Viha Sharma" userId="52213bacf5ec7adb" providerId="LiveId" clId="{FB482A3C-984C-466A-875F-378C078067B1}" dt="2022-11-14T08:45:19.793" v="5557" actId="1076"/>
        <pc:sldMkLst>
          <pc:docMk/>
          <pc:sldMk cId="774085421" sldId="257"/>
        </pc:sldMkLst>
        <pc:spChg chg="mod">
          <ac:chgData name="Viha Sharma" userId="52213bacf5ec7adb" providerId="LiveId" clId="{FB482A3C-984C-466A-875F-378C078067B1}" dt="2022-11-14T08:45:19.793" v="5557" actId="1076"/>
          <ac:spMkLst>
            <pc:docMk/>
            <pc:sldMk cId="774085421" sldId="257"/>
            <ac:spMk id="3" creationId="{67D6AB70-C839-4A03-A687-0B353A5036E0}"/>
          </ac:spMkLst>
        </pc:spChg>
        <pc:spChg chg="del">
          <ac:chgData name="Viha Sharma" userId="52213bacf5ec7adb" providerId="LiveId" clId="{FB482A3C-984C-466A-875F-378C078067B1}" dt="2022-11-14T03:45:57.730" v="1259" actId="478"/>
          <ac:spMkLst>
            <pc:docMk/>
            <pc:sldMk cId="774085421" sldId="257"/>
            <ac:spMk id="4" creationId="{3C232B2E-5528-43EC-8CFB-0993C30F8758}"/>
          </ac:spMkLst>
        </pc:spChg>
        <pc:spChg chg="mod topLvl">
          <ac:chgData name="Viha Sharma" userId="52213bacf5ec7adb" providerId="LiveId" clId="{FB482A3C-984C-466A-875F-378C078067B1}" dt="2022-11-14T08:39:45.179" v="5484" actId="164"/>
          <ac:spMkLst>
            <pc:docMk/>
            <pc:sldMk cId="774085421" sldId="257"/>
            <ac:spMk id="10" creationId="{D593F66A-1F90-43C9-98EF-724986F55DCA}"/>
          </ac:spMkLst>
        </pc:spChg>
        <pc:spChg chg="mod ord topLvl">
          <ac:chgData name="Viha Sharma" userId="52213bacf5ec7adb" providerId="LiveId" clId="{FB482A3C-984C-466A-875F-378C078067B1}" dt="2022-11-14T08:39:50.183" v="5485" actId="164"/>
          <ac:spMkLst>
            <pc:docMk/>
            <pc:sldMk cId="774085421" sldId="257"/>
            <ac:spMk id="11" creationId="{C1616927-BB3C-4F17-AFEF-5012B95BB897}"/>
          </ac:spMkLst>
        </pc:spChg>
        <pc:spChg chg="mod topLvl">
          <ac:chgData name="Viha Sharma" userId="52213bacf5ec7adb" providerId="LiveId" clId="{FB482A3C-984C-466A-875F-378C078067B1}" dt="2022-11-14T08:39:57.191" v="5486" actId="164"/>
          <ac:spMkLst>
            <pc:docMk/>
            <pc:sldMk cId="774085421" sldId="257"/>
            <ac:spMk id="12" creationId="{D5368894-90FC-41DF-9325-72622EB07EA3}"/>
          </ac:spMkLst>
        </pc:spChg>
        <pc:spChg chg="mod topLvl">
          <ac:chgData name="Viha Sharma" userId="52213bacf5ec7adb" providerId="LiveId" clId="{FB482A3C-984C-466A-875F-378C078067B1}" dt="2022-11-14T08:41:23.813" v="5508" actId="164"/>
          <ac:spMkLst>
            <pc:docMk/>
            <pc:sldMk cId="774085421" sldId="257"/>
            <ac:spMk id="13" creationId="{83CBFDC4-48FE-4D1E-AFC9-C456E565530F}"/>
          </ac:spMkLst>
        </pc:spChg>
        <pc:spChg chg="mod topLvl">
          <ac:chgData name="Viha Sharma" userId="52213bacf5ec7adb" providerId="LiveId" clId="{FB482A3C-984C-466A-875F-378C078067B1}" dt="2022-11-14T08:41:51.325" v="5517" actId="164"/>
          <ac:spMkLst>
            <pc:docMk/>
            <pc:sldMk cId="774085421" sldId="257"/>
            <ac:spMk id="14" creationId="{6034B448-0BC6-4C65-ACC4-6342D6A46E85}"/>
          </ac:spMkLst>
        </pc:spChg>
        <pc:spChg chg="mod topLvl">
          <ac:chgData name="Viha Sharma" userId="52213bacf5ec7adb" providerId="LiveId" clId="{FB482A3C-984C-466A-875F-378C078067B1}" dt="2022-11-14T08:42:12.512" v="5523" actId="164"/>
          <ac:spMkLst>
            <pc:docMk/>
            <pc:sldMk cId="774085421" sldId="257"/>
            <ac:spMk id="15" creationId="{172D4DAA-279F-4897-8EE9-8B2E5A02AB3B}"/>
          </ac:spMkLst>
        </pc:spChg>
        <pc:spChg chg="add mod topLvl">
          <ac:chgData name="Viha Sharma" userId="52213bacf5ec7adb" providerId="LiveId" clId="{FB482A3C-984C-466A-875F-378C078067B1}" dt="2022-11-14T08:39:45.179" v="5484" actId="164"/>
          <ac:spMkLst>
            <pc:docMk/>
            <pc:sldMk cId="774085421" sldId="257"/>
            <ac:spMk id="17" creationId="{19A24820-8765-9D10-0B96-966A6673FC39}"/>
          </ac:spMkLst>
        </pc:spChg>
        <pc:spChg chg="del mod">
          <ac:chgData name="Viha Sharma" userId="52213bacf5ec7adb" providerId="LiveId" clId="{FB482A3C-984C-466A-875F-378C078067B1}" dt="2022-11-14T05:44:29.994" v="4140" actId="478"/>
          <ac:spMkLst>
            <pc:docMk/>
            <pc:sldMk cId="774085421" sldId="257"/>
            <ac:spMk id="18" creationId="{C2F26A0B-F511-4451-8D3A-4EDA4FA356AD}"/>
          </ac:spMkLst>
        </pc:spChg>
        <pc:spChg chg="del mod">
          <ac:chgData name="Viha Sharma" userId="52213bacf5ec7adb" providerId="LiveId" clId="{FB482A3C-984C-466A-875F-378C078067B1}" dt="2022-11-14T05:44:43.291" v="4142" actId="478"/>
          <ac:spMkLst>
            <pc:docMk/>
            <pc:sldMk cId="774085421" sldId="257"/>
            <ac:spMk id="19" creationId="{57EC077C-5733-4E7D-9684-6E99909DD5FE}"/>
          </ac:spMkLst>
        </pc:spChg>
        <pc:spChg chg="del mod">
          <ac:chgData name="Viha Sharma" userId="52213bacf5ec7adb" providerId="LiveId" clId="{FB482A3C-984C-466A-875F-378C078067B1}" dt="2022-11-14T05:44:52.658" v="4144" actId="478"/>
          <ac:spMkLst>
            <pc:docMk/>
            <pc:sldMk cId="774085421" sldId="257"/>
            <ac:spMk id="20" creationId="{E3B2F442-1AF9-46CE-810E-A0CFF397D337}"/>
          </ac:spMkLst>
        </pc:spChg>
        <pc:spChg chg="del mod">
          <ac:chgData name="Viha Sharma" userId="52213bacf5ec7adb" providerId="LiveId" clId="{FB482A3C-984C-466A-875F-378C078067B1}" dt="2022-11-14T05:44:38.891" v="4141" actId="478"/>
          <ac:spMkLst>
            <pc:docMk/>
            <pc:sldMk cId="774085421" sldId="257"/>
            <ac:spMk id="21" creationId="{44B4E39D-FCBB-499E-8568-E1938777F50E}"/>
          </ac:spMkLst>
        </pc:spChg>
        <pc:spChg chg="del mod">
          <ac:chgData name="Viha Sharma" userId="52213bacf5ec7adb" providerId="LiveId" clId="{FB482A3C-984C-466A-875F-378C078067B1}" dt="2022-11-14T05:44:48.784" v="4143" actId="478"/>
          <ac:spMkLst>
            <pc:docMk/>
            <pc:sldMk cId="774085421" sldId="257"/>
            <ac:spMk id="24" creationId="{76921F24-8FBD-4075-94D1-DAA4D7C95AC2}"/>
          </ac:spMkLst>
        </pc:spChg>
        <pc:spChg chg="del mod">
          <ac:chgData name="Viha Sharma" userId="52213bacf5ec7adb" providerId="LiveId" clId="{FB482A3C-984C-466A-875F-378C078067B1}" dt="2022-11-14T05:44:56.363" v="4145" actId="478"/>
          <ac:spMkLst>
            <pc:docMk/>
            <pc:sldMk cId="774085421" sldId="257"/>
            <ac:spMk id="25" creationId="{677C351E-F691-4018-8D30-4AD5AF773F3C}"/>
          </ac:spMkLst>
        </pc:spChg>
        <pc:spChg chg="mod topLvl">
          <ac:chgData name="Viha Sharma" userId="52213bacf5ec7adb" providerId="LiveId" clId="{FB482A3C-984C-466A-875F-378C078067B1}" dt="2022-11-14T08:39:45.179" v="5484" actId="164"/>
          <ac:spMkLst>
            <pc:docMk/>
            <pc:sldMk cId="774085421" sldId="257"/>
            <ac:spMk id="26" creationId="{398D23CE-9644-4BDE-997A-55ECDB1B78E0}"/>
          </ac:spMkLst>
        </pc:spChg>
        <pc:spChg chg="mod topLvl">
          <ac:chgData name="Viha Sharma" userId="52213bacf5ec7adb" providerId="LiveId" clId="{FB482A3C-984C-466A-875F-378C078067B1}" dt="2022-11-14T08:39:50.183" v="5485" actId="164"/>
          <ac:spMkLst>
            <pc:docMk/>
            <pc:sldMk cId="774085421" sldId="257"/>
            <ac:spMk id="27" creationId="{B58D1370-5BE6-4814-AC94-B2E8C45D1905}"/>
          </ac:spMkLst>
        </pc:spChg>
        <pc:spChg chg="mod topLvl">
          <ac:chgData name="Viha Sharma" userId="52213bacf5ec7adb" providerId="LiveId" clId="{FB482A3C-984C-466A-875F-378C078067B1}" dt="2022-11-14T08:39:57.191" v="5486" actId="164"/>
          <ac:spMkLst>
            <pc:docMk/>
            <pc:sldMk cId="774085421" sldId="257"/>
            <ac:spMk id="28" creationId="{9D1255DD-5CA5-43C1-9DA5-600EF13F6901}"/>
          </ac:spMkLst>
        </pc:spChg>
        <pc:spChg chg="mod topLvl">
          <ac:chgData name="Viha Sharma" userId="52213bacf5ec7adb" providerId="LiveId" clId="{FB482A3C-984C-466A-875F-378C078067B1}" dt="2022-11-14T08:43:42.089" v="5541" actId="1076"/>
          <ac:spMkLst>
            <pc:docMk/>
            <pc:sldMk cId="774085421" sldId="257"/>
            <ac:spMk id="29" creationId="{1F80C79E-75A5-443A-8929-345EF465B32E}"/>
          </ac:spMkLst>
        </pc:spChg>
        <pc:spChg chg="mod topLvl">
          <ac:chgData name="Viha Sharma" userId="52213bacf5ec7adb" providerId="LiveId" clId="{FB482A3C-984C-466A-875F-378C078067B1}" dt="2022-11-14T08:41:51.325" v="5517" actId="164"/>
          <ac:spMkLst>
            <pc:docMk/>
            <pc:sldMk cId="774085421" sldId="257"/>
            <ac:spMk id="30" creationId="{2EA90F04-27B8-4D9D-B9C8-121B1A50017C}"/>
          </ac:spMkLst>
        </pc:spChg>
        <pc:spChg chg="mod topLvl">
          <ac:chgData name="Viha Sharma" userId="52213bacf5ec7adb" providerId="LiveId" clId="{FB482A3C-984C-466A-875F-378C078067B1}" dt="2022-11-14T08:42:12.512" v="5523" actId="164"/>
          <ac:spMkLst>
            <pc:docMk/>
            <pc:sldMk cId="774085421" sldId="257"/>
            <ac:spMk id="31" creationId="{161F575A-0754-4AB6-B354-F4CBBCAA19BF}"/>
          </ac:spMkLst>
        </pc:spChg>
        <pc:spChg chg="mod topLvl">
          <ac:chgData name="Viha Sharma" userId="52213bacf5ec7adb" providerId="LiveId" clId="{FB482A3C-984C-466A-875F-378C078067B1}" dt="2022-11-14T08:39:36.550" v="5481" actId="165"/>
          <ac:spMkLst>
            <pc:docMk/>
            <pc:sldMk cId="774085421" sldId="257"/>
            <ac:spMk id="32" creationId="{EA09207E-F548-48F4-A568-F803A9A308B9}"/>
          </ac:spMkLst>
        </pc:spChg>
        <pc:spChg chg="mod topLvl">
          <ac:chgData name="Viha Sharma" userId="52213bacf5ec7adb" providerId="LiveId" clId="{FB482A3C-984C-466A-875F-378C078067B1}" dt="2022-11-14T08:39:50.183" v="5485" actId="164"/>
          <ac:spMkLst>
            <pc:docMk/>
            <pc:sldMk cId="774085421" sldId="257"/>
            <ac:spMk id="33" creationId="{AACA84FE-4DE0-44D7-BF9C-9030FA05497B}"/>
          </ac:spMkLst>
        </pc:spChg>
        <pc:spChg chg="mod topLvl">
          <ac:chgData name="Viha Sharma" userId="52213bacf5ec7adb" providerId="LiveId" clId="{FB482A3C-984C-466A-875F-378C078067B1}" dt="2022-11-14T08:39:57.191" v="5486" actId="164"/>
          <ac:spMkLst>
            <pc:docMk/>
            <pc:sldMk cId="774085421" sldId="257"/>
            <ac:spMk id="34" creationId="{80CBFCDB-E42E-4142-A73D-8811F6D63EB6}"/>
          </ac:spMkLst>
        </pc:spChg>
        <pc:spChg chg="mod topLvl">
          <ac:chgData name="Viha Sharma" userId="52213bacf5ec7adb" providerId="LiveId" clId="{FB482A3C-984C-466A-875F-378C078067B1}" dt="2022-11-14T08:41:23.813" v="5508" actId="164"/>
          <ac:spMkLst>
            <pc:docMk/>
            <pc:sldMk cId="774085421" sldId="257"/>
            <ac:spMk id="35" creationId="{2E26E8EB-7077-4794-8AEF-AB734532A5E3}"/>
          </ac:spMkLst>
        </pc:spChg>
        <pc:spChg chg="mod topLvl">
          <ac:chgData name="Viha Sharma" userId="52213bacf5ec7adb" providerId="LiveId" clId="{FB482A3C-984C-466A-875F-378C078067B1}" dt="2022-11-14T08:41:51.325" v="5517" actId="164"/>
          <ac:spMkLst>
            <pc:docMk/>
            <pc:sldMk cId="774085421" sldId="257"/>
            <ac:spMk id="36" creationId="{57734B7E-19B5-4146-A86F-77665777BDB7}"/>
          </ac:spMkLst>
        </pc:spChg>
        <pc:spChg chg="mod topLvl">
          <ac:chgData name="Viha Sharma" userId="52213bacf5ec7adb" providerId="LiveId" clId="{FB482A3C-984C-466A-875F-378C078067B1}" dt="2022-11-14T08:42:12.512" v="5523" actId="164"/>
          <ac:spMkLst>
            <pc:docMk/>
            <pc:sldMk cId="774085421" sldId="257"/>
            <ac:spMk id="37" creationId="{BBC799D9-D0BB-4FEE-B1E6-E6C5926A722B}"/>
          </ac:spMkLst>
        </pc:spChg>
        <pc:spChg chg="add del mod">
          <ac:chgData name="Viha Sharma" userId="52213bacf5ec7adb" providerId="LiveId" clId="{FB482A3C-984C-466A-875F-378C078067B1}" dt="2022-11-14T03:38:37.439" v="979" actId="478"/>
          <ac:spMkLst>
            <pc:docMk/>
            <pc:sldMk cId="774085421" sldId="257"/>
            <ac:spMk id="38" creationId="{D6BA9D20-9ACD-C81E-A331-65AF97973CDD}"/>
          </ac:spMkLst>
        </pc:spChg>
        <pc:spChg chg="mod topLvl">
          <ac:chgData name="Viha Sharma" userId="52213bacf5ec7adb" providerId="LiveId" clId="{FB482A3C-984C-466A-875F-378C078067B1}" dt="2022-11-14T08:39:50.183" v="5485" actId="164"/>
          <ac:spMkLst>
            <pc:docMk/>
            <pc:sldMk cId="774085421" sldId="257"/>
            <ac:spMk id="58" creationId="{E2B0EAFA-DEE9-4CBC-922C-F83E7DA1FEC5}"/>
          </ac:spMkLst>
        </pc:spChg>
        <pc:spChg chg="mod topLvl">
          <ac:chgData name="Viha Sharma" userId="52213bacf5ec7adb" providerId="LiveId" clId="{FB482A3C-984C-466A-875F-378C078067B1}" dt="2022-11-14T08:41:23.813" v="5508" actId="164"/>
          <ac:spMkLst>
            <pc:docMk/>
            <pc:sldMk cId="774085421" sldId="257"/>
            <ac:spMk id="59" creationId="{963C3A30-96BE-4435-86B4-CDE4D670BA88}"/>
          </ac:spMkLst>
        </pc:spChg>
        <pc:spChg chg="add del mod topLvl">
          <ac:chgData name="Viha Sharma" userId="52213bacf5ec7adb" providerId="LiveId" clId="{FB482A3C-984C-466A-875F-378C078067B1}" dt="2022-11-14T08:42:12.512" v="5523" actId="164"/>
          <ac:spMkLst>
            <pc:docMk/>
            <pc:sldMk cId="774085421" sldId="257"/>
            <ac:spMk id="60" creationId="{93E25380-FBAC-4B46-9BC9-FF94B093D55C}"/>
          </ac:spMkLst>
        </pc:spChg>
        <pc:spChg chg="del">
          <ac:chgData name="Viha Sharma" userId="52213bacf5ec7adb" providerId="LiveId" clId="{FB482A3C-984C-466A-875F-378C078067B1}" dt="2022-11-14T03:35:52.736" v="648" actId="478"/>
          <ac:spMkLst>
            <pc:docMk/>
            <pc:sldMk cId="774085421" sldId="257"/>
            <ac:spMk id="61" creationId="{DBD08AF1-E59B-47E1-BA7C-568961BE3791}"/>
          </ac:spMkLst>
        </pc:spChg>
        <pc:spChg chg="mod topLvl">
          <ac:chgData name="Viha Sharma" userId="52213bacf5ec7adb" providerId="LiveId" clId="{FB482A3C-984C-466A-875F-378C078067B1}" dt="2022-11-14T08:39:57.191" v="5486" actId="164"/>
          <ac:spMkLst>
            <pc:docMk/>
            <pc:sldMk cId="774085421" sldId="257"/>
            <ac:spMk id="62" creationId="{89521CB4-937A-4DF4-A9DF-09E79E1A1B2E}"/>
          </ac:spMkLst>
        </pc:spChg>
        <pc:spChg chg="mod topLvl">
          <ac:chgData name="Viha Sharma" userId="52213bacf5ec7adb" providerId="LiveId" clId="{FB482A3C-984C-466A-875F-378C078067B1}" dt="2022-11-14T08:41:51.325" v="5517" actId="164"/>
          <ac:spMkLst>
            <pc:docMk/>
            <pc:sldMk cId="774085421" sldId="257"/>
            <ac:spMk id="63" creationId="{517FB652-DC38-4482-A4E3-9F4AE4211677}"/>
          </ac:spMkLst>
        </pc:spChg>
        <pc:spChg chg="mod">
          <ac:chgData name="Viha Sharma" userId="52213bacf5ec7adb" providerId="LiveId" clId="{FB482A3C-984C-466A-875F-378C078067B1}" dt="2022-11-14T08:39:36.550" v="5481" actId="165"/>
          <ac:spMkLst>
            <pc:docMk/>
            <pc:sldMk cId="774085421" sldId="257"/>
            <ac:spMk id="65" creationId="{E2124796-5F89-48B0-A990-6D573EA8358D}"/>
          </ac:spMkLst>
        </pc:spChg>
        <pc:spChg chg="mod">
          <ac:chgData name="Viha Sharma" userId="52213bacf5ec7adb" providerId="LiveId" clId="{FB482A3C-984C-466A-875F-378C078067B1}" dt="2022-11-14T08:39:36.550" v="5481" actId="165"/>
          <ac:spMkLst>
            <pc:docMk/>
            <pc:sldMk cId="774085421" sldId="257"/>
            <ac:spMk id="66" creationId="{8A4E51C3-E1F1-4408-BC88-44DBEA83DFAA}"/>
          </ac:spMkLst>
        </pc:spChg>
        <pc:spChg chg="add mod topLvl">
          <ac:chgData name="Viha Sharma" userId="52213bacf5ec7adb" providerId="LiveId" clId="{FB482A3C-984C-466A-875F-378C078067B1}" dt="2022-11-14T08:39:45.179" v="5484" actId="164"/>
          <ac:spMkLst>
            <pc:docMk/>
            <pc:sldMk cId="774085421" sldId="257"/>
            <ac:spMk id="69" creationId="{ED7A7AA8-A318-679D-B294-9A905FBDF1D7}"/>
          </ac:spMkLst>
        </pc:spChg>
        <pc:spChg chg="del mod">
          <ac:chgData name="Viha Sharma" userId="52213bacf5ec7adb" providerId="LiveId" clId="{FB482A3C-984C-466A-875F-378C078067B1}" dt="2022-11-14T03:44:19.367" v="1227" actId="478"/>
          <ac:spMkLst>
            <pc:docMk/>
            <pc:sldMk cId="774085421" sldId="257"/>
            <ac:spMk id="71" creationId="{2A6F7452-26D3-4290-9AEE-ED2C64213678}"/>
          </ac:spMkLst>
        </pc:spChg>
        <pc:spChg chg="del mod">
          <ac:chgData name="Viha Sharma" userId="52213bacf5ec7adb" providerId="LiveId" clId="{FB482A3C-984C-466A-875F-378C078067B1}" dt="2022-11-14T03:44:17.169" v="1226" actId="478"/>
          <ac:spMkLst>
            <pc:docMk/>
            <pc:sldMk cId="774085421" sldId="257"/>
            <ac:spMk id="72" creationId="{91C66E48-0C72-4D87-B77A-371EF640E151}"/>
          </ac:spMkLst>
        </pc:spChg>
        <pc:spChg chg="mod topLvl">
          <ac:chgData name="Viha Sharma" userId="52213bacf5ec7adb" providerId="LiveId" clId="{FB482A3C-984C-466A-875F-378C078067B1}" dt="2022-11-14T08:39:36.550" v="5481" actId="165"/>
          <ac:spMkLst>
            <pc:docMk/>
            <pc:sldMk cId="774085421" sldId="257"/>
            <ac:spMk id="73" creationId="{95BB9AE5-FD5B-4659-B944-40AFFA4EA815}"/>
          </ac:spMkLst>
        </pc:spChg>
        <pc:spChg chg="del mod">
          <ac:chgData name="Viha Sharma" userId="52213bacf5ec7adb" providerId="LiveId" clId="{FB482A3C-984C-466A-875F-378C078067B1}" dt="2022-11-14T03:44:40.288" v="1234" actId="478"/>
          <ac:spMkLst>
            <pc:docMk/>
            <pc:sldMk cId="774085421" sldId="257"/>
            <ac:spMk id="75" creationId="{4C5F8D40-B132-4E84-9EC0-51BF43F89AA6}"/>
          </ac:spMkLst>
        </pc:spChg>
        <pc:spChg chg="del mod">
          <ac:chgData name="Viha Sharma" userId="52213bacf5ec7adb" providerId="LiveId" clId="{FB482A3C-984C-466A-875F-378C078067B1}" dt="2022-11-14T03:44:42.252" v="1236" actId="478"/>
          <ac:spMkLst>
            <pc:docMk/>
            <pc:sldMk cId="774085421" sldId="257"/>
            <ac:spMk id="76" creationId="{C1886EA6-F226-453C-8DC9-F214CCDA90D5}"/>
          </ac:spMkLst>
        </pc:spChg>
        <pc:spChg chg="del mod">
          <ac:chgData name="Viha Sharma" userId="52213bacf5ec7adb" providerId="LiveId" clId="{FB482A3C-984C-466A-875F-378C078067B1}" dt="2022-11-14T03:44:42.778" v="1237" actId="478"/>
          <ac:spMkLst>
            <pc:docMk/>
            <pc:sldMk cId="774085421" sldId="257"/>
            <ac:spMk id="77" creationId="{F4616821-45CF-47AF-B716-054E0BC96643}"/>
          </ac:spMkLst>
        </pc:spChg>
        <pc:spChg chg="del mod">
          <ac:chgData name="Viha Sharma" userId="52213bacf5ec7adb" providerId="LiveId" clId="{FB482A3C-984C-466A-875F-378C078067B1}" dt="2022-11-14T03:44:41.743" v="1235" actId="478"/>
          <ac:spMkLst>
            <pc:docMk/>
            <pc:sldMk cId="774085421" sldId="257"/>
            <ac:spMk id="78" creationId="{5C1E9A86-3FD2-4E78-B402-50247D256BCB}"/>
          </ac:spMkLst>
        </pc:spChg>
        <pc:spChg chg="del mod">
          <ac:chgData name="Viha Sharma" userId="52213bacf5ec7adb" providerId="LiveId" clId="{FB482A3C-984C-466A-875F-378C078067B1}" dt="2022-11-14T03:44:45.991" v="1238" actId="478"/>
          <ac:spMkLst>
            <pc:docMk/>
            <pc:sldMk cId="774085421" sldId="257"/>
            <ac:spMk id="79" creationId="{B5EC4782-2C79-4D0B-8639-01D212A40146}"/>
          </ac:spMkLst>
        </pc:spChg>
        <pc:spChg chg="del mod">
          <ac:chgData name="Viha Sharma" userId="52213bacf5ec7adb" providerId="LiveId" clId="{FB482A3C-984C-466A-875F-378C078067B1}" dt="2022-11-14T03:45:15.742" v="1251" actId="478"/>
          <ac:spMkLst>
            <pc:docMk/>
            <pc:sldMk cId="774085421" sldId="257"/>
            <ac:spMk id="81" creationId="{986BF577-E731-4E50-95FE-9A0EB5029711}"/>
          </ac:spMkLst>
        </pc:spChg>
        <pc:spChg chg="del mod">
          <ac:chgData name="Viha Sharma" userId="52213bacf5ec7adb" providerId="LiveId" clId="{FB482A3C-984C-466A-875F-378C078067B1}" dt="2022-11-14T03:45:15.103" v="1250" actId="478"/>
          <ac:spMkLst>
            <pc:docMk/>
            <pc:sldMk cId="774085421" sldId="257"/>
            <ac:spMk id="82" creationId="{A965A5FC-3223-42E7-912A-D4834B9596D5}"/>
          </ac:spMkLst>
        </pc:spChg>
        <pc:spChg chg="del mod">
          <ac:chgData name="Viha Sharma" userId="52213bacf5ec7adb" providerId="LiveId" clId="{FB482A3C-984C-466A-875F-378C078067B1}" dt="2022-11-14T03:45:19.231" v="1254" actId="478"/>
          <ac:spMkLst>
            <pc:docMk/>
            <pc:sldMk cId="774085421" sldId="257"/>
            <ac:spMk id="83" creationId="{80F480CC-DF6D-4EE7-A500-D199962723F5}"/>
          </ac:spMkLst>
        </pc:spChg>
        <pc:spChg chg="del mod">
          <ac:chgData name="Viha Sharma" userId="52213bacf5ec7adb" providerId="LiveId" clId="{FB482A3C-984C-466A-875F-378C078067B1}" dt="2022-11-14T03:41:48.093" v="1128" actId="478"/>
          <ac:spMkLst>
            <pc:docMk/>
            <pc:sldMk cId="774085421" sldId="257"/>
            <ac:spMk id="92" creationId="{8ED467A7-6698-4A1B-AB99-451BE065712F}"/>
          </ac:spMkLst>
        </pc:spChg>
        <pc:spChg chg="del mod">
          <ac:chgData name="Viha Sharma" userId="52213bacf5ec7adb" providerId="LiveId" clId="{FB482A3C-984C-466A-875F-378C078067B1}" dt="2022-11-14T03:41:50.225" v="1129" actId="478"/>
          <ac:spMkLst>
            <pc:docMk/>
            <pc:sldMk cId="774085421" sldId="257"/>
            <ac:spMk id="93" creationId="{9AC1F914-FD4E-4B39-8309-D46301A6B86E}"/>
          </ac:spMkLst>
        </pc:spChg>
        <pc:spChg chg="del mod">
          <ac:chgData name="Viha Sharma" userId="52213bacf5ec7adb" providerId="LiveId" clId="{FB482A3C-984C-466A-875F-378C078067B1}" dt="2022-11-14T03:41:46.523" v="1127" actId="478"/>
          <ac:spMkLst>
            <pc:docMk/>
            <pc:sldMk cId="774085421" sldId="257"/>
            <ac:spMk id="94" creationId="{A62B34CE-BCB0-4C26-9CA9-D9142E57C7C8}"/>
          </ac:spMkLst>
        </pc:spChg>
        <pc:spChg chg="del mod">
          <ac:chgData name="Viha Sharma" userId="52213bacf5ec7adb" providerId="LiveId" clId="{FB482A3C-984C-466A-875F-378C078067B1}" dt="2022-11-14T03:45:01.197" v="1243" actId="478"/>
          <ac:spMkLst>
            <pc:docMk/>
            <pc:sldMk cId="774085421" sldId="257"/>
            <ac:spMk id="96" creationId="{EB34D53F-3406-489B-8AAC-4C0BCFD6E52F}"/>
          </ac:spMkLst>
        </pc:spChg>
        <pc:spChg chg="del mod">
          <ac:chgData name="Viha Sharma" userId="52213bacf5ec7adb" providerId="LiveId" clId="{FB482A3C-984C-466A-875F-378C078067B1}" dt="2022-11-14T03:45:02.384" v="1244" actId="478"/>
          <ac:spMkLst>
            <pc:docMk/>
            <pc:sldMk cId="774085421" sldId="257"/>
            <ac:spMk id="97" creationId="{4FAFEFBC-0E3C-43FA-8593-B1D42C146A4C}"/>
          </ac:spMkLst>
        </pc:spChg>
        <pc:spChg chg="del mod">
          <ac:chgData name="Viha Sharma" userId="52213bacf5ec7adb" providerId="LiveId" clId="{FB482A3C-984C-466A-875F-378C078067B1}" dt="2022-11-14T03:45:00.450" v="1242" actId="478"/>
          <ac:spMkLst>
            <pc:docMk/>
            <pc:sldMk cId="774085421" sldId="257"/>
            <ac:spMk id="98" creationId="{AC1DB517-B8E3-4161-8336-9A0D0F3B5BA7}"/>
          </ac:spMkLst>
        </pc:spChg>
        <pc:grpChg chg="mod topLvl">
          <ac:chgData name="Viha Sharma" userId="52213bacf5ec7adb" providerId="LiveId" clId="{FB482A3C-984C-466A-875F-378C078067B1}" dt="2022-11-14T08:39:36.550" v="5481" actId="165"/>
          <ac:grpSpMkLst>
            <pc:docMk/>
            <pc:sldMk cId="774085421" sldId="257"/>
            <ac:grpSpMk id="64" creationId="{E176F0FE-64F4-44F9-BC76-8178D431D46D}"/>
          </ac:grpSpMkLst>
        </pc:grpChg>
        <pc:grpChg chg="del mod">
          <ac:chgData name="Viha Sharma" userId="52213bacf5ec7adb" providerId="LiveId" clId="{FB482A3C-984C-466A-875F-378C078067B1}" dt="2022-11-14T03:44:19.367" v="1227" actId="478"/>
          <ac:grpSpMkLst>
            <pc:docMk/>
            <pc:sldMk cId="774085421" sldId="257"/>
            <ac:grpSpMk id="70" creationId="{AB9CE9E0-9F42-4E5F-82CC-9505C5F4AC88}"/>
          </ac:grpSpMkLst>
        </pc:grpChg>
        <pc:grpChg chg="del mod">
          <ac:chgData name="Viha Sharma" userId="52213bacf5ec7adb" providerId="LiveId" clId="{FB482A3C-984C-466A-875F-378C078067B1}" dt="2022-11-14T03:44:42.778" v="1237" actId="478"/>
          <ac:grpSpMkLst>
            <pc:docMk/>
            <pc:sldMk cId="774085421" sldId="257"/>
            <ac:grpSpMk id="74" creationId="{A7FE3BEB-4BEF-4048-8968-2C3EDE474107}"/>
          </ac:grpSpMkLst>
        </pc:grpChg>
        <pc:grpChg chg="del mod">
          <ac:chgData name="Viha Sharma" userId="52213bacf5ec7adb" providerId="LiveId" clId="{FB482A3C-984C-466A-875F-378C078067B1}" dt="2022-11-14T03:45:15.742" v="1251" actId="478"/>
          <ac:grpSpMkLst>
            <pc:docMk/>
            <pc:sldMk cId="774085421" sldId="257"/>
            <ac:grpSpMk id="80" creationId="{ED233424-7050-43EB-A0EC-BB41F897CB09}"/>
          </ac:grpSpMkLst>
        </pc:grpChg>
        <pc:grpChg chg="del mod">
          <ac:chgData name="Viha Sharma" userId="52213bacf5ec7adb" providerId="LiveId" clId="{FB482A3C-984C-466A-875F-378C078067B1}" dt="2022-11-14T03:41:48.093" v="1128" actId="478"/>
          <ac:grpSpMkLst>
            <pc:docMk/>
            <pc:sldMk cId="774085421" sldId="257"/>
            <ac:grpSpMk id="91" creationId="{0F3086A1-9C67-4049-AC10-D84043225202}"/>
          </ac:grpSpMkLst>
        </pc:grpChg>
        <pc:grpChg chg="del mod">
          <ac:chgData name="Viha Sharma" userId="52213bacf5ec7adb" providerId="LiveId" clId="{FB482A3C-984C-466A-875F-378C078067B1}" dt="2022-11-14T03:45:01.197" v="1243" actId="478"/>
          <ac:grpSpMkLst>
            <pc:docMk/>
            <pc:sldMk cId="774085421" sldId="257"/>
            <ac:grpSpMk id="95" creationId="{721447B5-865C-4B50-A310-0126F18A1B71}"/>
          </ac:grpSpMkLst>
        </pc:grpChg>
        <pc:grpChg chg="del mod topLvl">
          <ac:chgData name="Viha Sharma" userId="52213bacf5ec7adb" providerId="LiveId" clId="{FB482A3C-984C-466A-875F-378C078067B1}" dt="2022-11-14T08:39:36.550" v="5481" actId="165"/>
          <ac:grpSpMkLst>
            <pc:docMk/>
            <pc:sldMk cId="774085421" sldId="257"/>
            <ac:grpSpMk id="104" creationId="{8D8FFA20-14DC-471E-A4CA-2DBC3EFC4937}"/>
          </ac:grpSpMkLst>
        </pc:grpChg>
        <pc:grpChg chg="add del mod topLvl">
          <ac:chgData name="Viha Sharma" userId="52213bacf5ec7adb" providerId="LiveId" clId="{FB482A3C-984C-466A-875F-378C078067B1}" dt="2022-11-14T08:39:36.550" v="5481" actId="165"/>
          <ac:grpSpMkLst>
            <pc:docMk/>
            <pc:sldMk cId="774085421" sldId="257"/>
            <ac:grpSpMk id="109" creationId="{CBAEF970-1459-7EA4-3FC1-E3615EB29B08}"/>
          </ac:grpSpMkLst>
        </pc:grpChg>
        <pc:grpChg chg="add del mod">
          <ac:chgData name="Viha Sharma" userId="52213bacf5ec7adb" providerId="LiveId" clId="{FB482A3C-984C-466A-875F-378C078067B1}" dt="2022-11-14T08:39:33.596" v="5480" actId="165"/>
          <ac:grpSpMkLst>
            <pc:docMk/>
            <pc:sldMk cId="774085421" sldId="257"/>
            <ac:grpSpMk id="131" creationId="{4E6CF5AF-A3CE-14EE-A653-E51792FC4C9C}"/>
          </ac:grpSpMkLst>
        </pc:grpChg>
        <pc:grpChg chg="add mod">
          <ac:chgData name="Viha Sharma" userId="52213bacf5ec7adb" providerId="LiveId" clId="{FB482A3C-984C-466A-875F-378C078067B1}" dt="2022-11-14T08:40:18.058" v="5492" actId="164"/>
          <ac:grpSpMkLst>
            <pc:docMk/>
            <pc:sldMk cId="774085421" sldId="257"/>
            <ac:grpSpMk id="132" creationId="{7FAF1CD5-7E60-F25B-5050-3BFF44158706}"/>
          </ac:grpSpMkLst>
        </pc:grpChg>
        <pc:grpChg chg="add mod">
          <ac:chgData name="Viha Sharma" userId="52213bacf5ec7adb" providerId="LiveId" clId="{FB482A3C-984C-466A-875F-378C078067B1}" dt="2022-11-14T08:40:44.472" v="5501" actId="164"/>
          <ac:grpSpMkLst>
            <pc:docMk/>
            <pc:sldMk cId="774085421" sldId="257"/>
            <ac:grpSpMk id="133" creationId="{A65EC17A-CDC2-4392-1A35-D22851A89BE5}"/>
          </ac:grpSpMkLst>
        </pc:grpChg>
        <pc:grpChg chg="add mod">
          <ac:chgData name="Viha Sharma" userId="52213bacf5ec7adb" providerId="LiveId" clId="{FB482A3C-984C-466A-875F-378C078067B1}" dt="2022-11-14T08:41:08.745" v="5506" actId="164"/>
          <ac:grpSpMkLst>
            <pc:docMk/>
            <pc:sldMk cId="774085421" sldId="257"/>
            <ac:grpSpMk id="134" creationId="{354110C0-9393-EFD4-C568-FEB634CC1CFA}"/>
          </ac:grpSpMkLst>
        </pc:grpChg>
        <pc:grpChg chg="add mod">
          <ac:chgData name="Viha Sharma" userId="52213bacf5ec7adb" providerId="LiveId" clId="{FB482A3C-984C-466A-875F-378C078067B1}" dt="2022-11-14T08:44:05.770" v="5543" actId="554"/>
          <ac:grpSpMkLst>
            <pc:docMk/>
            <pc:sldMk cId="774085421" sldId="257"/>
            <ac:grpSpMk id="135" creationId="{06F24E60-BE66-A869-3742-789DB17CA847}"/>
          </ac:grpSpMkLst>
        </pc:grpChg>
        <pc:grpChg chg="add mod">
          <ac:chgData name="Viha Sharma" userId="52213bacf5ec7adb" providerId="LiveId" clId="{FB482A3C-984C-466A-875F-378C078067B1}" dt="2022-11-14T08:44:05.770" v="5543" actId="554"/>
          <ac:grpSpMkLst>
            <pc:docMk/>
            <pc:sldMk cId="774085421" sldId="257"/>
            <ac:grpSpMk id="136" creationId="{99F3C9F3-D33A-8B67-AA22-35BF1D5D5D9A}"/>
          </ac:grpSpMkLst>
        </pc:grpChg>
        <pc:grpChg chg="add mod">
          <ac:chgData name="Viha Sharma" userId="52213bacf5ec7adb" providerId="LiveId" clId="{FB482A3C-984C-466A-875F-378C078067B1}" dt="2022-11-14T08:44:05.770" v="5543" actId="554"/>
          <ac:grpSpMkLst>
            <pc:docMk/>
            <pc:sldMk cId="774085421" sldId="257"/>
            <ac:grpSpMk id="137" creationId="{5E344707-79A2-01B5-9D8B-BE94ACD958EC}"/>
          </ac:grpSpMkLst>
        </pc:grpChg>
        <pc:grpChg chg="add mod">
          <ac:chgData name="Viha Sharma" userId="52213bacf5ec7adb" providerId="LiveId" clId="{FB482A3C-984C-466A-875F-378C078067B1}" dt="2022-11-14T08:41:34.887" v="5513" actId="164"/>
          <ac:grpSpMkLst>
            <pc:docMk/>
            <pc:sldMk cId="774085421" sldId="257"/>
            <ac:grpSpMk id="138" creationId="{9B422EEF-6EE7-F2A7-CB16-52E96112D0CA}"/>
          </ac:grpSpMkLst>
        </pc:grpChg>
        <pc:grpChg chg="add mod">
          <ac:chgData name="Viha Sharma" userId="52213bacf5ec7adb" providerId="LiveId" clId="{FB482A3C-984C-466A-875F-378C078067B1}" dt="2022-11-14T08:44:05.770" v="5543" actId="554"/>
          <ac:grpSpMkLst>
            <pc:docMk/>
            <pc:sldMk cId="774085421" sldId="257"/>
            <ac:grpSpMk id="139" creationId="{E7C1A640-AC6C-BF30-9BFC-AB738CB9AB1E}"/>
          </ac:grpSpMkLst>
        </pc:grpChg>
        <pc:grpChg chg="add mod">
          <ac:chgData name="Viha Sharma" userId="52213bacf5ec7adb" providerId="LiveId" clId="{FB482A3C-984C-466A-875F-378C078067B1}" dt="2022-11-14T08:42:00.551" v="5521" actId="164"/>
          <ac:grpSpMkLst>
            <pc:docMk/>
            <pc:sldMk cId="774085421" sldId="257"/>
            <ac:grpSpMk id="140" creationId="{8050E051-FE6E-CB51-0F27-85B3DCD2AF5D}"/>
          </ac:grpSpMkLst>
        </pc:grpChg>
        <pc:grpChg chg="add mod">
          <ac:chgData name="Viha Sharma" userId="52213bacf5ec7adb" providerId="LiveId" clId="{FB482A3C-984C-466A-875F-378C078067B1}" dt="2022-11-14T08:44:05.770" v="5543" actId="554"/>
          <ac:grpSpMkLst>
            <pc:docMk/>
            <pc:sldMk cId="774085421" sldId="257"/>
            <ac:grpSpMk id="141" creationId="{8CF806F1-CFCF-3229-DD1B-E25E324B40DD}"/>
          </ac:grpSpMkLst>
        </pc:grpChg>
        <pc:grpChg chg="add mod">
          <ac:chgData name="Viha Sharma" userId="52213bacf5ec7adb" providerId="LiveId" clId="{FB482A3C-984C-466A-875F-378C078067B1}" dt="2022-11-14T08:42:24.507" v="5529" actId="164"/>
          <ac:grpSpMkLst>
            <pc:docMk/>
            <pc:sldMk cId="774085421" sldId="257"/>
            <ac:grpSpMk id="142" creationId="{3A2A6A0A-2926-2BC7-E5C3-D3D42744BEC9}"/>
          </ac:grpSpMkLst>
        </pc:grpChg>
        <pc:grpChg chg="add mod">
          <ac:chgData name="Viha Sharma" userId="52213bacf5ec7adb" providerId="LiveId" clId="{FB482A3C-984C-466A-875F-378C078067B1}" dt="2022-11-14T08:44:05.770" v="5543" actId="554"/>
          <ac:grpSpMkLst>
            <pc:docMk/>
            <pc:sldMk cId="774085421" sldId="257"/>
            <ac:grpSpMk id="143" creationId="{3C668000-7F42-C807-142E-D93423B7C43E}"/>
          </ac:grpSpMkLst>
        </pc:grpChg>
        <pc:picChg chg="add mod ord">
          <ac:chgData name="Viha Sharma" userId="52213bacf5ec7adb" providerId="LiveId" clId="{FB482A3C-984C-466A-875F-378C078067B1}" dt="2022-11-14T08:42:28.834" v="5530" actId="1076"/>
          <ac:picMkLst>
            <pc:docMk/>
            <pc:sldMk cId="774085421" sldId="257"/>
            <ac:picMk id="42" creationId="{FCEA21DD-CE9B-FCB3-CB69-4AFCDA7D2873}"/>
          </ac:picMkLst>
        </pc:picChg>
        <pc:picChg chg="add mod ord">
          <ac:chgData name="Viha Sharma" userId="52213bacf5ec7adb" providerId="LiveId" clId="{FB482A3C-984C-466A-875F-378C078067B1}" dt="2022-11-14T08:42:00.551" v="5521" actId="164"/>
          <ac:picMkLst>
            <pc:docMk/>
            <pc:sldMk cId="774085421" sldId="257"/>
            <ac:picMk id="45" creationId="{5762E74C-5337-B5FE-A81D-A251C43514EA}"/>
          </ac:picMkLst>
        </pc:picChg>
        <pc:picChg chg="add mod ord">
          <ac:chgData name="Viha Sharma" userId="52213bacf5ec7adb" providerId="LiveId" clId="{FB482A3C-984C-466A-875F-378C078067B1}" dt="2022-11-14T08:41:34.887" v="5513" actId="164"/>
          <ac:picMkLst>
            <pc:docMk/>
            <pc:sldMk cId="774085421" sldId="257"/>
            <ac:picMk id="50" creationId="{96EAF29F-3256-73D6-CC7E-9BD86F932A44}"/>
          </ac:picMkLst>
        </pc:picChg>
        <pc:picChg chg="add del mod">
          <ac:chgData name="Viha Sharma" userId="52213bacf5ec7adb" providerId="LiveId" clId="{FB482A3C-984C-466A-875F-378C078067B1}" dt="2022-11-14T03:45:07.554" v="1247" actId="478"/>
          <ac:picMkLst>
            <pc:docMk/>
            <pc:sldMk cId="774085421" sldId="257"/>
            <ac:picMk id="52" creationId="{CC259217-DEBB-19B3-ACEE-18BAAF333761}"/>
          </ac:picMkLst>
        </pc:picChg>
        <pc:picChg chg="add mod ord">
          <ac:chgData name="Viha Sharma" userId="52213bacf5ec7adb" providerId="LiveId" clId="{FB482A3C-984C-466A-875F-378C078067B1}" dt="2022-11-14T08:41:08.745" v="5506" actId="164"/>
          <ac:picMkLst>
            <pc:docMk/>
            <pc:sldMk cId="774085421" sldId="257"/>
            <ac:picMk id="54" creationId="{EF452315-4C34-3FC2-A068-2922C3E1E169}"/>
          </ac:picMkLst>
        </pc:picChg>
        <pc:picChg chg="add mod ord topLvl">
          <ac:chgData name="Viha Sharma" userId="52213bacf5ec7adb" providerId="LiveId" clId="{FB482A3C-984C-466A-875F-378C078067B1}" dt="2022-11-14T08:40:18.058" v="5492" actId="164"/>
          <ac:picMkLst>
            <pc:docMk/>
            <pc:sldMk cId="774085421" sldId="257"/>
            <ac:picMk id="56" creationId="{73461FEF-FD71-EB7B-5D0F-AFF17B73AC77}"/>
          </ac:picMkLst>
        </pc:picChg>
        <pc:picChg chg="add mod ord">
          <ac:chgData name="Viha Sharma" userId="52213bacf5ec7adb" providerId="LiveId" clId="{FB482A3C-984C-466A-875F-378C078067B1}" dt="2022-11-14T08:40:44.472" v="5501" actId="164"/>
          <ac:picMkLst>
            <pc:docMk/>
            <pc:sldMk cId="774085421" sldId="257"/>
            <ac:picMk id="67" creationId="{BA7AC9A6-D0BA-750E-518E-85F1EBAF8A49}"/>
          </ac:picMkLst>
        </pc:picChg>
        <pc:cxnChg chg="mod topLvl">
          <ac:chgData name="Viha Sharma" userId="52213bacf5ec7adb" providerId="LiveId" clId="{FB482A3C-984C-466A-875F-378C078067B1}" dt="2022-11-14T08:39:45.179" v="5484" actId="164"/>
          <ac:cxnSpMkLst>
            <pc:docMk/>
            <pc:sldMk cId="774085421" sldId="257"/>
            <ac:cxnSpMk id="39" creationId="{C567A741-97D4-4EE9-A90D-36B1FDD293DE}"/>
          </ac:cxnSpMkLst>
        </pc:cxnChg>
        <pc:cxnChg chg="mod ord topLvl">
          <ac:chgData name="Viha Sharma" userId="52213bacf5ec7adb" providerId="LiveId" clId="{FB482A3C-984C-466A-875F-378C078067B1}" dt="2022-11-14T08:39:57.191" v="5486" actId="164"/>
          <ac:cxnSpMkLst>
            <pc:docMk/>
            <pc:sldMk cId="774085421" sldId="257"/>
            <ac:cxnSpMk id="40" creationId="{A11FE201-2643-4627-A757-F732A5BF034F}"/>
          </ac:cxnSpMkLst>
        </pc:cxnChg>
        <pc:cxnChg chg="mod topLvl">
          <ac:chgData name="Viha Sharma" userId="52213bacf5ec7adb" providerId="LiveId" clId="{FB482A3C-984C-466A-875F-378C078067B1}" dt="2022-11-14T08:41:51.325" v="5517" actId="164"/>
          <ac:cxnSpMkLst>
            <pc:docMk/>
            <pc:sldMk cId="774085421" sldId="257"/>
            <ac:cxnSpMk id="43" creationId="{5D2D10FB-EF96-4FEB-AFCA-0235A48D0593}"/>
          </ac:cxnSpMkLst>
        </pc:cxnChg>
        <pc:cxnChg chg="mod ord topLvl">
          <ac:chgData name="Viha Sharma" userId="52213bacf5ec7adb" providerId="LiveId" clId="{FB482A3C-984C-466A-875F-378C078067B1}" dt="2022-11-14T08:39:50.183" v="5485" actId="164"/>
          <ac:cxnSpMkLst>
            <pc:docMk/>
            <pc:sldMk cId="774085421" sldId="257"/>
            <ac:cxnSpMk id="46" creationId="{CB1E5DB8-AFAB-4F7E-96F6-CEE99CA70F4C}"/>
          </ac:cxnSpMkLst>
        </pc:cxnChg>
        <pc:cxnChg chg="mod topLvl">
          <ac:chgData name="Viha Sharma" userId="52213bacf5ec7adb" providerId="LiveId" clId="{FB482A3C-984C-466A-875F-378C078067B1}" dt="2022-11-14T08:41:23.813" v="5508" actId="164"/>
          <ac:cxnSpMkLst>
            <pc:docMk/>
            <pc:sldMk cId="774085421" sldId="257"/>
            <ac:cxnSpMk id="47" creationId="{B67F1AD8-4ECF-4C76-A3BF-8C6726096EBC}"/>
          </ac:cxnSpMkLst>
        </pc:cxnChg>
        <pc:cxnChg chg="mod topLvl">
          <ac:chgData name="Viha Sharma" userId="52213bacf5ec7adb" providerId="LiveId" clId="{FB482A3C-984C-466A-875F-378C078067B1}" dt="2022-11-14T08:42:12.512" v="5523" actId="164"/>
          <ac:cxnSpMkLst>
            <pc:docMk/>
            <pc:sldMk cId="774085421" sldId="257"/>
            <ac:cxnSpMk id="48" creationId="{6EFE3365-414C-42D3-9019-F053D4AC04FB}"/>
          </ac:cxnSpMkLst>
        </pc:cxnChg>
        <pc:cxnChg chg="add del mod">
          <ac:chgData name="Viha Sharma" userId="52213bacf5ec7adb" providerId="LiveId" clId="{FB482A3C-984C-466A-875F-378C078067B1}" dt="2022-11-14T08:35:07.388" v="5392" actId="478"/>
          <ac:cxnSpMkLst>
            <pc:docMk/>
            <pc:sldMk cId="774085421" sldId="257"/>
            <ac:cxnSpMk id="84" creationId="{695AD989-8E2B-9042-285E-E1F958F394B4}"/>
          </ac:cxnSpMkLst>
        </pc:cxnChg>
        <pc:cxnChg chg="del mod">
          <ac:chgData name="Viha Sharma" userId="52213bacf5ec7adb" providerId="LiveId" clId="{FB482A3C-984C-466A-875F-378C078067B1}" dt="2022-11-14T08:37:53.409" v="5470" actId="478"/>
          <ac:cxnSpMkLst>
            <pc:docMk/>
            <pc:sldMk cId="774085421" sldId="257"/>
            <ac:cxnSpMk id="99" creationId="{488A23C2-EFC4-4101-9062-68963041B2CC}"/>
          </ac:cxnSpMkLst>
        </pc:cxnChg>
        <pc:cxnChg chg="del mod">
          <ac:chgData name="Viha Sharma" userId="52213bacf5ec7adb" providerId="LiveId" clId="{FB482A3C-984C-466A-875F-378C078067B1}" dt="2022-11-14T08:38:23.586" v="5476" actId="478"/>
          <ac:cxnSpMkLst>
            <pc:docMk/>
            <pc:sldMk cId="774085421" sldId="257"/>
            <ac:cxnSpMk id="102" creationId="{9914684D-5610-4853-BAC2-02619BF22C98}"/>
          </ac:cxnSpMkLst>
        </pc:cxnChg>
        <pc:cxnChg chg="mod topLvl">
          <ac:chgData name="Viha Sharma" userId="52213bacf5ec7adb" providerId="LiveId" clId="{FB482A3C-984C-466A-875F-378C078067B1}" dt="2022-11-14T08:41:51.325" v="5517" actId="164"/>
          <ac:cxnSpMkLst>
            <pc:docMk/>
            <pc:sldMk cId="774085421" sldId="257"/>
            <ac:cxnSpMk id="103" creationId="{AD8AEA56-EC0E-4029-861D-E4FDFE15CD4E}"/>
          </ac:cxnSpMkLst>
        </pc:cxnChg>
        <pc:cxnChg chg="add mod topLvl">
          <ac:chgData name="Viha Sharma" userId="52213bacf5ec7adb" providerId="LiveId" clId="{FB482A3C-984C-466A-875F-378C078067B1}" dt="2022-11-14T08:39:45.179" v="5484" actId="164"/>
          <ac:cxnSpMkLst>
            <pc:docMk/>
            <pc:sldMk cId="774085421" sldId="257"/>
            <ac:cxnSpMk id="129" creationId="{193F8E7F-5775-955E-0813-71485740DF26}"/>
          </ac:cxnSpMkLst>
        </pc:cxnChg>
        <pc:cxnChg chg="add mod">
          <ac:chgData name="Viha Sharma" userId="52213bacf5ec7adb" providerId="LiveId" clId="{FB482A3C-984C-466A-875F-378C078067B1}" dt="2022-11-14T08:39:57.191" v="5486" actId="164"/>
          <ac:cxnSpMkLst>
            <pc:docMk/>
            <pc:sldMk cId="774085421" sldId="257"/>
            <ac:cxnSpMk id="130" creationId="{967BF268-E428-DF17-E359-3BDC174F937E}"/>
          </ac:cxnSpMkLst>
        </pc:cxnChg>
      </pc:sldChg>
      <pc:sldChg chg="del">
        <pc:chgData name="Viha Sharma" userId="52213bacf5ec7adb" providerId="LiveId" clId="{FB482A3C-984C-466A-875F-378C078067B1}" dt="2022-11-14T05:47:22.142" v="4188" actId="47"/>
        <pc:sldMkLst>
          <pc:docMk/>
          <pc:sldMk cId="1156114950" sldId="258"/>
        </pc:sldMkLst>
      </pc:sldChg>
      <pc:sldChg chg="addSp delSp modSp mod ord modTransition modAnim">
        <pc:chgData name="Viha Sharma" userId="52213bacf5ec7adb" providerId="LiveId" clId="{FB482A3C-984C-466A-875F-378C078067B1}" dt="2022-11-14T05:36:28.388" v="4042" actId="20577"/>
        <pc:sldMkLst>
          <pc:docMk/>
          <pc:sldMk cId="2724632502" sldId="259"/>
        </pc:sldMkLst>
        <pc:spChg chg="mod">
          <ac:chgData name="Viha Sharma" userId="52213bacf5ec7adb" providerId="LiveId" clId="{FB482A3C-984C-466A-875F-378C078067B1}" dt="2022-11-13T21:49:38.321" v="61" actId="207"/>
          <ac:spMkLst>
            <pc:docMk/>
            <pc:sldMk cId="2724632502" sldId="259"/>
            <ac:spMk id="2" creationId="{163A2420-FC30-45BD-80B0-D9A31AFA3789}"/>
          </ac:spMkLst>
        </pc:spChg>
        <pc:spChg chg="mod">
          <ac:chgData name="Viha Sharma" userId="52213bacf5ec7adb" providerId="LiveId" clId="{FB482A3C-984C-466A-875F-378C078067B1}" dt="2022-11-14T03:20:28.119" v="318" actId="20577"/>
          <ac:spMkLst>
            <pc:docMk/>
            <pc:sldMk cId="2724632502" sldId="259"/>
            <ac:spMk id="3" creationId="{67D6AB70-C839-4A03-A687-0B353A5036E0}"/>
          </ac:spMkLst>
        </pc:spChg>
        <pc:spChg chg="add mod">
          <ac:chgData name="Viha Sharma" userId="52213bacf5ec7adb" providerId="LiveId" clId="{FB482A3C-984C-466A-875F-378C078067B1}" dt="2022-11-14T03:19:39.692" v="272" actId="554"/>
          <ac:spMkLst>
            <pc:docMk/>
            <pc:sldMk cId="2724632502" sldId="259"/>
            <ac:spMk id="12" creationId="{A4360AC2-6ECC-1A37-7274-D6510D844A63}"/>
          </ac:spMkLst>
        </pc:spChg>
        <pc:spChg chg="add mod">
          <ac:chgData name="Viha Sharma" userId="52213bacf5ec7adb" providerId="LiveId" clId="{FB482A3C-984C-466A-875F-378C078067B1}" dt="2022-11-14T03:14:13.175" v="229" actId="1076"/>
          <ac:spMkLst>
            <pc:docMk/>
            <pc:sldMk cId="2724632502" sldId="259"/>
            <ac:spMk id="13" creationId="{67CBB2CD-01C5-94F6-5C00-0689531BE2E0}"/>
          </ac:spMkLst>
        </pc:spChg>
        <pc:spChg chg="add mod">
          <ac:chgData name="Viha Sharma" userId="52213bacf5ec7adb" providerId="LiveId" clId="{FB482A3C-984C-466A-875F-378C078067B1}" dt="2022-11-14T03:19:46.066" v="273" actId="1076"/>
          <ac:spMkLst>
            <pc:docMk/>
            <pc:sldMk cId="2724632502" sldId="259"/>
            <ac:spMk id="14" creationId="{AA67F9D1-FF23-64CA-82AF-CB249D61315D}"/>
          </ac:spMkLst>
        </pc:spChg>
        <pc:spChg chg="add mod">
          <ac:chgData name="Viha Sharma" userId="52213bacf5ec7adb" providerId="LiveId" clId="{FB482A3C-984C-466A-875F-378C078067B1}" dt="2022-11-14T05:36:28.388" v="4042" actId="20577"/>
          <ac:spMkLst>
            <pc:docMk/>
            <pc:sldMk cId="2724632502" sldId="259"/>
            <ac:spMk id="15" creationId="{539D60D1-5FF1-6B24-822C-9F94E6EFF205}"/>
          </ac:spMkLst>
        </pc:spChg>
        <pc:spChg chg="add del mod">
          <ac:chgData name="Viha Sharma" userId="52213bacf5ec7adb" providerId="LiveId" clId="{FB482A3C-984C-466A-875F-378C078067B1}" dt="2022-11-14T03:17:12.338" v="239" actId="478"/>
          <ac:spMkLst>
            <pc:docMk/>
            <pc:sldMk cId="2724632502" sldId="259"/>
            <ac:spMk id="16" creationId="{6C2CF097-B8DE-58FD-36BE-07F44AA1BD75}"/>
          </ac:spMkLst>
        </pc:spChg>
        <pc:spChg chg="add mod">
          <ac:chgData name="Viha Sharma" userId="52213bacf5ec7adb" providerId="LiveId" clId="{FB482A3C-984C-466A-875F-378C078067B1}" dt="2022-11-14T05:34:40.867" v="3905" actId="20577"/>
          <ac:spMkLst>
            <pc:docMk/>
            <pc:sldMk cId="2724632502" sldId="259"/>
            <ac:spMk id="17" creationId="{E6F6DE65-FA5C-8140-DF9E-4A4FC595A40C}"/>
          </ac:spMkLst>
        </pc:spChg>
        <pc:spChg chg="add mod">
          <ac:chgData name="Viha Sharma" userId="52213bacf5ec7adb" providerId="LiveId" clId="{FB482A3C-984C-466A-875F-378C078067B1}" dt="2022-11-14T03:21:21.514" v="354" actId="1076"/>
          <ac:spMkLst>
            <pc:docMk/>
            <pc:sldMk cId="2724632502" sldId="259"/>
            <ac:spMk id="18" creationId="{9F88EF53-4490-5A76-2B14-EEB3A9CFF8C6}"/>
          </ac:spMkLst>
        </pc:spChg>
        <pc:spChg chg="mod">
          <ac:chgData name="Viha Sharma" userId="52213bacf5ec7adb" providerId="LiveId" clId="{FB482A3C-984C-466A-875F-378C078067B1}" dt="2022-11-13T21:50:11.217" v="72" actId="207"/>
          <ac:spMkLst>
            <pc:docMk/>
            <pc:sldMk cId="2724632502" sldId="259"/>
            <ac:spMk id="65" creationId="{ABB446B4-8D24-45EF-86E4-A73F81F22704}"/>
          </ac:spMkLst>
        </pc:spChg>
        <pc:spChg chg="mod">
          <ac:chgData name="Viha Sharma" userId="52213bacf5ec7adb" providerId="LiveId" clId="{FB482A3C-984C-466A-875F-378C078067B1}" dt="2022-11-13T21:50:11.217" v="72" actId="207"/>
          <ac:spMkLst>
            <pc:docMk/>
            <pc:sldMk cId="2724632502" sldId="259"/>
            <ac:spMk id="66" creationId="{68197D4F-625A-4256-B570-86F46A9A98EB}"/>
          </ac:spMkLst>
        </pc:spChg>
        <pc:spChg chg="mod">
          <ac:chgData name="Viha Sharma" userId="52213bacf5ec7adb" providerId="LiveId" clId="{FB482A3C-984C-466A-875F-378C078067B1}" dt="2022-11-13T21:50:11.217" v="72" actId="207"/>
          <ac:spMkLst>
            <pc:docMk/>
            <pc:sldMk cId="2724632502" sldId="259"/>
            <ac:spMk id="67" creationId="{09A2758A-7836-42BB-A3F9-3B79E1A423B4}"/>
          </ac:spMkLst>
        </pc:spChg>
        <pc:spChg chg="mod">
          <ac:chgData name="Viha Sharma" userId="52213bacf5ec7adb" providerId="LiveId" clId="{FB482A3C-984C-466A-875F-378C078067B1}" dt="2022-11-13T21:50:11.217" v="72" actId="207"/>
          <ac:spMkLst>
            <pc:docMk/>
            <pc:sldMk cId="2724632502" sldId="259"/>
            <ac:spMk id="68" creationId="{3869F900-0605-4FC6-95EB-A302BCB7B901}"/>
          </ac:spMkLst>
        </pc:spChg>
        <pc:spChg chg="mod">
          <ac:chgData name="Viha Sharma" userId="52213bacf5ec7adb" providerId="LiveId" clId="{FB482A3C-984C-466A-875F-378C078067B1}" dt="2022-11-13T21:50:11.217" v="72" actId="207"/>
          <ac:spMkLst>
            <pc:docMk/>
            <pc:sldMk cId="2724632502" sldId="259"/>
            <ac:spMk id="69" creationId="{16D5E8D0-E00A-4957-BA27-2560202B643A}"/>
          </ac:spMkLst>
        </pc:spChg>
        <pc:spChg chg="mod">
          <ac:chgData name="Viha Sharma" userId="52213bacf5ec7adb" providerId="LiveId" clId="{FB482A3C-984C-466A-875F-378C078067B1}" dt="2022-11-13T21:50:11.217" v="72" actId="207"/>
          <ac:spMkLst>
            <pc:docMk/>
            <pc:sldMk cId="2724632502" sldId="259"/>
            <ac:spMk id="70" creationId="{CD288654-CA9F-45D4-B5C1-D405BCD7CDF1}"/>
          </ac:spMkLst>
        </pc:spChg>
        <pc:spChg chg="mod">
          <ac:chgData name="Viha Sharma" userId="52213bacf5ec7adb" providerId="LiveId" clId="{FB482A3C-984C-466A-875F-378C078067B1}" dt="2022-11-13T21:47:39.776" v="48" actId="14861"/>
          <ac:spMkLst>
            <pc:docMk/>
            <pc:sldMk cId="2724632502" sldId="259"/>
            <ac:spMk id="72" creationId="{4EC2034D-B26E-466D-A09A-70648DA1ECFF}"/>
          </ac:spMkLst>
        </pc:spChg>
        <pc:spChg chg="mod">
          <ac:chgData name="Viha Sharma" userId="52213bacf5ec7adb" providerId="LiveId" clId="{FB482A3C-984C-466A-875F-378C078067B1}" dt="2022-11-13T21:47:39.776" v="48" actId="14861"/>
          <ac:spMkLst>
            <pc:docMk/>
            <pc:sldMk cId="2724632502" sldId="259"/>
            <ac:spMk id="74" creationId="{895A34E7-0F1C-4BF2-89F3-25832392D364}"/>
          </ac:spMkLst>
        </pc:spChg>
        <pc:spChg chg="mod">
          <ac:chgData name="Viha Sharma" userId="52213bacf5ec7adb" providerId="LiveId" clId="{FB482A3C-984C-466A-875F-378C078067B1}" dt="2022-11-13T21:47:39.776" v="48" actId="14861"/>
          <ac:spMkLst>
            <pc:docMk/>
            <pc:sldMk cId="2724632502" sldId="259"/>
            <ac:spMk id="76" creationId="{7293D01C-E5C1-4908-8203-E6FA6E41D39F}"/>
          </ac:spMkLst>
        </pc:spChg>
        <pc:spChg chg="mod">
          <ac:chgData name="Viha Sharma" userId="52213bacf5ec7adb" providerId="LiveId" clId="{FB482A3C-984C-466A-875F-378C078067B1}" dt="2022-11-13T21:47:39.776" v="48" actId="14861"/>
          <ac:spMkLst>
            <pc:docMk/>
            <pc:sldMk cId="2724632502" sldId="259"/>
            <ac:spMk id="78" creationId="{5DD8F53C-A1C2-4F35-9B23-614E4B34A14F}"/>
          </ac:spMkLst>
        </pc:spChg>
        <pc:spChg chg="add del mod">
          <ac:chgData name="Viha Sharma" userId="52213bacf5ec7adb" providerId="LiveId" clId="{FB482A3C-984C-466A-875F-378C078067B1}" dt="2022-11-13T21:47:39.776" v="48" actId="14861"/>
          <ac:spMkLst>
            <pc:docMk/>
            <pc:sldMk cId="2724632502" sldId="259"/>
            <ac:spMk id="80" creationId="{72CC6ECE-3674-4772-A740-572711A9BF2D}"/>
          </ac:spMkLst>
        </pc:spChg>
        <pc:spChg chg="mod">
          <ac:chgData name="Viha Sharma" userId="52213bacf5ec7adb" providerId="LiveId" clId="{FB482A3C-984C-466A-875F-378C078067B1}" dt="2022-11-13T21:47:39.776" v="48" actId="14861"/>
          <ac:spMkLst>
            <pc:docMk/>
            <pc:sldMk cId="2724632502" sldId="259"/>
            <ac:spMk id="82" creationId="{CB7B1DE6-4B52-4DCC-8D9F-DFE6BC0D8415}"/>
          </ac:spMkLst>
        </pc:spChg>
        <pc:spChg chg="mod">
          <ac:chgData name="Viha Sharma" userId="52213bacf5ec7adb" providerId="LiveId" clId="{FB482A3C-984C-466A-875F-378C078067B1}" dt="2022-11-14T03:19:22.052" v="269" actId="554"/>
          <ac:spMkLst>
            <pc:docMk/>
            <pc:sldMk cId="2724632502" sldId="259"/>
            <ac:spMk id="91" creationId="{2C325F0C-3208-4AFB-8C5D-AF7145146EF4}"/>
          </ac:spMkLst>
        </pc:spChg>
        <pc:spChg chg="del">
          <ac:chgData name="Viha Sharma" userId="52213bacf5ec7adb" providerId="LiveId" clId="{FB482A3C-984C-466A-875F-378C078067B1}" dt="2022-11-14T03:13:46.256" v="224" actId="478"/>
          <ac:spMkLst>
            <pc:docMk/>
            <pc:sldMk cId="2724632502" sldId="259"/>
            <ac:spMk id="92" creationId="{9FDBF153-A307-45A6-8343-F61A58172DD4}"/>
          </ac:spMkLst>
        </pc:spChg>
        <pc:spChg chg="mod">
          <ac:chgData name="Viha Sharma" userId="52213bacf5ec7adb" providerId="LiveId" clId="{FB482A3C-984C-466A-875F-378C078067B1}" dt="2022-11-14T03:20:41.814" v="320" actId="121"/>
          <ac:spMkLst>
            <pc:docMk/>
            <pc:sldMk cId="2724632502" sldId="259"/>
            <ac:spMk id="98" creationId="{17CD3700-C56E-42A9-9F1A-5CF5D58C2978}"/>
          </ac:spMkLst>
        </pc:spChg>
        <pc:spChg chg="del mod">
          <ac:chgData name="Viha Sharma" userId="52213bacf5ec7adb" providerId="LiveId" clId="{FB482A3C-984C-466A-875F-378C078067B1}" dt="2022-11-14T03:14:03.856" v="227" actId="478"/>
          <ac:spMkLst>
            <pc:docMk/>
            <pc:sldMk cId="2724632502" sldId="259"/>
            <ac:spMk id="99" creationId="{AA602A02-F96E-4ADE-B5DE-74DAA09EDEEE}"/>
          </ac:spMkLst>
        </pc:spChg>
        <pc:spChg chg="mod">
          <ac:chgData name="Viha Sharma" userId="52213bacf5ec7adb" providerId="LiveId" clId="{FB482A3C-984C-466A-875F-378C078067B1}" dt="2022-11-14T03:19:22.052" v="269" actId="554"/>
          <ac:spMkLst>
            <pc:docMk/>
            <pc:sldMk cId="2724632502" sldId="259"/>
            <ac:spMk id="102" creationId="{20E51C59-D4E8-4AC8-BCC6-10E8EF5D1177}"/>
          </ac:spMkLst>
        </pc:spChg>
        <pc:spChg chg="del">
          <ac:chgData name="Viha Sharma" userId="52213bacf5ec7adb" providerId="LiveId" clId="{FB482A3C-984C-466A-875F-378C078067B1}" dt="2022-11-14T03:14:21.628" v="230" actId="478"/>
          <ac:spMkLst>
            <pc:docMk/>
            <pc:sldMk cId="2724632502" sldId="259"/>
            <ac:spMk id="103" creationId="{1F710D81-D559-4C22-BC77-12C44B95B516}"/>
          </ac:spMkLst>
        </pc:spChg>
        <pc:spChg chg="mod">
          <ac:chgData name="Viha Sharma" userId="52213bacf5ec7adb" providerId="LiveId" clId="{FB482A3C-984C-466A-875F-378C078067B1}" dt="2022-11-14T03:20:36.321" v="319" actId="1076"/>
          <ac:spMkLst>
            <pc:docMk/>
            <pc:sldMk cId="2724632502" sldId="259"/>
            <ac:spMk id="104" creationId="{23116C57-FEC1-43FA-A4F7-C78790C3CA85}"/>
          </ac:spMkLst>
        </pc:spChg>
        <pc:spChg chg="del">
          <ac:chgData name="Viha Sharma" userId="52213bacf5ec7adb" providerId="LiveId" clId="{FB482A3C-984C-466A-875F-378C078067B1}" dt="2022-11-14T03:16:58.887" v="233" actId="478"/>
          <ac:spMkLst>
            <pc:docMk/>
            <pc:sldMk cId="2724632502" sldId="259"/>
            <ac:spMk id="149" creationId="{2D47C5DF-D180-48DB-819C-75E00823FD3B}"/>
          </ac:spMkLst>
        </pc:spChg>
        <pc:spChg chg="mod">
          <ac:chgData name="Viha Sharma" userId="52213bacf5ec7adb" providerId="LiveId" clId="{FB482A3C-984C-466A-875F-378C078067B1}" dt="2022-11-14T03:19:22.052" v="269" actId="554"/>
          <ac:spMkLst>
            <pc:docMk/>
            <pc:sldMk cId="2724632502" sldId="259"/>
            <ac:spMk id="150" creationId="{B5211849-54B1-483B-96A6-7FB7D04CC708}"/>
          </ac:spMkLst>
        </pc:spChg>
        <pc:spChg chg="del">
          <ac:chgData name="Viha Sharma" userId="52213bacf5ec7adb" providerId="LiveId" clId="{FB482A3C-984C-466A-875F-378C078067B1}" dt="2022-11-14T03:17:08.767" v="236" actId="478"/>
          <ac:spMkLst>
            <pc:docMk/>
            <pc:sldMk cId="2724632502" sldId="259"/>
            <ac:spMk id="151" creationId="{BD03384E-1BFD-4B07-9560-D31F9CE77406}"/>
          </ac:spMkLst>
        </pc:spChg>
        <pc:spChg chg="mod">
          <ac:chgData name="Viha Sharma" userId="52213bacf5ec7adb" providerId="LiveId" clId="{FB482A3C-984C-466A-875F-378C078067B1}" dt="2022-11-14T03:21:17.981" v="353" actId="1076"/>
          <ac:spMkLst>
            <pc:docMk/>
            <pc:sldMk cId="2724632502" sldId="259"/>
            <ac:spMk id="152" creationId="{94466DA5-A28D-49C2-95AC-D6A6BB6D1877}"/>
          </ac:spMkLst>
        </pc:spChg>
        <pc:spChg chg="del">
          <ac:chgData name="Viha Sharma" userId="52213bacf5ec7adb" providerId="LiveId" clId="{FB482A3C-984C-466A-875F-378C078067B1}" dt="2022-11-14T03:17:29.294" v="242" actId="478"/>
          <ac:spMkLst>
            <pc:docMk/>
            <pc:sldMk cId="2724632502" sldId="259"/>
            <ac:spMk id="153" creationId="{F1278C6E-557A-4DF0-B417-36881859CFE1}"/>
          </ac:spMkLst>
        </pc:spChg>
        <pc:grpChg chg="del">
          <ac:chgData name="Viha Sharma" userId="52213bacf5ec7adb" providerId="LiveId" clId="{FB482A3C-984C-466A-875F-378C078067B1}" dt="2022-11-13T21:41:09.459" v="9" actId="478"/>
          <ac:grpSpMkLst>
            <pc:docMk/>
            <pc:sldMk cId="2724632502" sldId="259"/>
            <ac:grpSpMk id="83" creationId="{F58BEE1E-3FC7-4348-B0F0-8AEF0A466B89}"/>
          </ac:grpSpMkLst>
        </pc:grpChg>
        <pc:grpChg chg="del">
          <ac:chgData name="Viha Sharma" userId="52213bacf5ec7adb" providerId="LiveId" clId="{FB482A3C-984C-466A-875F-378C078067B1}" dt="2022-11-13T21:41:39.094" v="15" actId="478"/>
          <ac:grpSpMkLst>
            <pc:docMk/>
            <pc:sldMk cId="2724632502" sldId="259"/>
            <ac:grpSpMk id="94" creationId="{F4471452-39C0-4DBB-8DA1-1A3CB25A9710}"/>
          </ac:grpSpMkLst>
        </pc:grpChg>
        <pc:grpChg chg="del">
          <ac:chgData name="Viha Sharma" userId="52213bacf5ec7adb" providerId="LiveId" clId="{FB482A3C-984C-466A-875F-378C078067B1}" dt="2022-11-13T21:41:52.643" v="23" actId="478"/>
          <ac:grpSpMkLst>
            <pc:docMk/>
            <pc:sldMk cId="2724632502" sldId="259"/>
            <ac:grpSpMk id="97" creationId="{30992F55-839A-4A70-9DC7-BAE95D4F6F44}"/>
          </ac:grpSpMkLst>
        </pc:grpChg>
        <pc:grpChg chg="del">
          <ac:chgData name="Viha Sharma" userId="52213bacf5ec7adb" providerId="LiveId" clId="{FB482A3C-984C-466A-875F-378C078067B1}" dt="2022-11-13T21:42:04.282" v="29" actId="478"/>
          <ac:grpSpMkLst>
            <pc:docMk/>
            <pc:sldMk cId="2724632502" sldId="259"/>
            <ac:grpSpMk id="105" creationId="{A04B96FC-E116-498B-BB46-BE558C3E08AE}"/>
          </ac:grpSpMkLst>
        </pc:grpChg>
        <pc:grpChg chg="del">
          <ac:chgData name="Viha Sharma" userId="52213bacf5ec7adb" providerId="LiveId" clId="{FB482A3C-984C-466A-875F-378C078067B1}" dt="2022-11-13T21:42:17.449" v="35" actId="478"/>
          <ac:grpSpMkLst>
            <pc:docMk/>
            <pc:sldMk cId="2724632502" sldId="259"/>
            <ac:grpSpMk id="108" creationId="{EDE735D9-C614-412C-9A7D-E28372B25248}"/>
          </ac:grpSpMkLst>
        </pc:grpChg>
        <pc:grpChg chg="del">
          <ac:chgData name="Viha Sharma" userId="52213bacf5ec7adb" providerId="LiveId" clId="{FB482A3C-984C-466A-875F-378C078067B1}" dt="2022-11-13T21:42:27.649" v="41" actId="478"/>
          <ac:grpSpMkLst>
            <pc:docMk/>
            <pc:sldMk cId="2724632502" sldId="259"/>
            <ac:grpSpMk id="111" creationId="{B156F767-C2F8-479D-8E1B-6620F3F9DEE5}"/>
          </ac:grpSpMkLst>
        </pc:grpChg>
        <pc:picChg chg="add del">
          <ac:chgData name="Viha Sharma" userId="52213bacf5ec7adb" providerId="LiveId" clId="{FB482A3C-984C-466A-875F-378C078067B1}" dt="2022-11-13T21:51:35.292" v="212" actId="22"/>
          <ac:picMkLst>
            <pc:docMk/>
            <pc:sldMk cId="2724632502" sldId="259"/>
            <ac:picMk id="11" creationId="{AF332255-E58A-C3CC-29CC-A77853ED8546}"/>
          </ac:picMkLst>
        </pc:picChg>
        <pc:cxnChg chg="add mod">
          <ac:chgData name="Viha Sharma" userId="52213bacf5ec7adb" providerId="LiveId" clId="{FB482A3C-984C-466A-875F-378C078067B1}" dt="2022-11-14T03:19:34.388" v="271" actId="554"/>
          <ac:cxnSpMkLst>
            <pc:docMk/>
            <pc:sldMk cId="2724632502" sldId="259"/>
            <ac:cxnSpMk id="19" creationId="{EE756086-52B4-7B0B-F343-314630D5F69B}"/>
          </ac:cxnSpMkLst>
        </pc:cxnChg>
        <pc:cxnChg chg="add mod">
          <ac:chgData name="Viha Sharma" userId="52213bacf5ec7adb" providerId="LiveId" clId="{FB482A3C-984C-466A-875F-378C078067B1}" dt="2022-11-14T03:18:04.579" v="251" actId="1076"/>
          <ac:cxnSpMkLst>
            <pc:docMk/>
            <pc:sldMk cId="2724632502" sldId="259"/>
            <ac:cxnSpMk id="21" creationId="{3A51E2D5-36D0-91BC-1DCE-1FD182617FED}"/>
          </ac:cxnSpMkLst>
        </pc:cxnChg>
        <pc:cxnChg chg="add mod">
          <ac:chgData name="Viha Sharma" userId="52213bacf5ec7adb" providerId="LiveId" clId="{FB482A3C-984C-466A-875F-378C078067B1}" dt="2022-11-14T03:19:34.388" v="271" actId="554"/>
          <ac:cxnSpMkLst>
            <pc:docMk/>
            <pc:sldMk cId="2724632502" sldId="259"/>
            <ac:cxnSpMk id="22" creationId="{9BD3D8EB-6860-AD48-16B0-A1370890F98E}"/>
          </ac:cxnSpMkLst>
        </pc:cxnChg>
        <pc:cxnChg chg="add mod">
          <ac:chgData name="Viha Sharma" userId="52213bacf5ec7adb" providerId="LiveId" clId="{FB482A3C-984C-466A-875F-378C078067B1}" dt="2022-11-14T03:18:19.012" v="256" actId="1076"/>
          <ac:cxnSpMkLst>
            <pc:docMk/>
            <pc:sldMk cId="2724632502" sldId="259"/>
            <ac:cxnSpMk id="23" creationId="{82483A9C-943A-B135-E7CA-B96BE66EEEC3}"/>
          </ac:cxnSpMkLst>
        </pc:cxnChg>
        <pc:cxnChg chg="add mod">
          <ac:chgData name="Viha Sharma" userId="52213bacf5ec7adb" providerId="LiveId" clId="{FB482A3C-984C-466A-875F-378C078067B1}" dt="2022-11-14T03:19:34.388" v="271" actId="554"/>
          <ac:cxnSpMkLst>
            <pc:docMk/>
            <pc:sldMk cId="2724632502" sldId="259"/>
            <ac:cxnSpMk id="24" creationId="{57546269-1EC8-CDED-FA39-38A20E4335E6}"/>
          </ac:cxnSpMkLst>
        </pc:cxnChg>
        <pc:cxnChg chg="add mod">
          <ac:chgData name="Viha Sharma" userId="52213bacf5ec7adb" providerId="LiveId" clId="{FB482A3C-984C-466A-875F-378C078067B1}" dt="2022-11-14T03:21:29.795" v="355" actId="1076"/>
          <ac:cxnSpMkLst>
            <pc:docMk/>
            <pc:sldMk cId="2724632502" sldId="259"/>
            <ac:cxnSpMk id="25" creationId="{5D91101A-ED76-7AB4-7B13-7CF20A7B8ED2}"/>
          </ac:cxnSpMkLst>
        </pc:cxnChg>
      </pc:sldChg>
      <pc:sldChg chg="addSp delSp modSp mod ord modTransition">
        <pc:chgData name="Viha Sharma" userId="52213bacf5ec7adb" providerId="LiveId" clId="{FB482A3C-984C-466A-875F-378C078067B1}" dt="2022-11-14T08:47:12.679" v="5565" actId="14100"/>
        <pc:sldMkLst>
          <pc:docMk/>
          <pc:sldMk cId="1730456298" sldId="260"/>
        </pc:sldMkLst>
        <pc:spChg chg="add del">
          <ac:chgData name="Viha Sharma" userId="52213bacf5ec7adb" providerId="LiveId" clId="{FB482A3C-984C-466A-875F-378C078067B1}" dt="2022-11-14T04:02:41.631" v="1649" actId="478"/>
          <ac:spMkLst>
            <pc:docMk/>
            <pc:sldMk cId="1730456298" sldId="260"/>
            <ac:spMk id="2" creationId="{3F12F4B2-3EA1-C8FA-76A2-96D61BBC25D4}"/>
          </ac:spMkLst>
        </pc:spChg>
        <pc:spChg chg="add del">
          <ac:chgData name="Viha Sharma" userId="52213bacf5ec7adb" providerId="LiveId" clId="{FB482A3C-984C-466A-875F-378C078067B1}" dt="2022-11-14T04:05:18.216" v="1658"/>
          <ac:spMkLst>
            <pc:docMk/>
            <pc:sldMk cId="1730456298" sldId="260"/>
            <ac:spMk id="3" creationId="{005A3A59-FDEC-C962-C75A-2D8A7B17D7EB}"/>
          </ac:spMkLst>
        </pc:spChg>
        <pc:spChg chg="del">
          <ac:chgData name="Viha Sharma" userId="52213bacf5ec7adb" providerId="LiveId" clId="{FB482A3C-984C-466A-875F-378C078067B1}" dt="2022-11-14T04:45:24.908" v="2932" actId="478"/>
          <ac:spMkLst>
            <pc:docMk/>
            <pc:sldMk cId="1730456298" sldId="260"/>
            <ac:spMk id="5" creationId="{3673B84A-B90B-40E4-87D2-F15A25164EF2}"/>
          </ac:spMkLst>
        </pc:spChg>
        <pc:spChg chg="mod">
          <ac:chgData name="Viha Sharma" userId="52213bacf5ec7adb" providerId="LiveId" clId="{FB482A3C-984C-466A-875F-378C078067B1}" dt="2022-11-14T05:45:54.955" v="4184" actId="207"/>
          <ac:spMkLst>
            <pc:docMk/>
            <pc:sldMk cId="1730456298" sldId="260"/>
            <ac:spMk id="24" creationId="{86EA4A53-6241-4BF1-9933-D3366682DDDA}"/>
          </ac:spMkLst>
        </pc:spChg>
        <pc:spChg chg="add mod">
          <ac:chgData name="Viha Sharma" userId="52213bacf5ec7adb" providerId="LiveId" clId="{FB482A3C-984C-466A-875F-378C078067B1}" dt="2022-11-14T08:46:47.157" v="5561" actId="20577"/>
          <ac:spMkLst>
            <pc:docMk/>
            <pc:sldMk cId="1730456298" sldId="260"/>
            <ac:spMk id="34" creationId="{7A0547B1-5455-78FB-B8F5-F12B6FE2CE12}"/>
          </ac:spMkLst>
        </pc:spChg>
        <pc:spChg chg="add mod ord">
          <ac:chgData name="Viha Sharma" userId="52213bacf5ec7adb" providerId="LiveId" clId="{FB482A3C-984C-466A-875F-378C078067B1}" dt="2022-11-14T08:45:42.901" v="5558" actId="1076"/>
          <ac:spMkLst>
            <pc:docMk/>
            <pc:sldMk cId="1730456298" sldId="260"/>
            <ac:spMk id="35" creationId="{0355EA93-4AB7-F76E-64B0-6BA2296BFC35}"/>
          </ac:spMkLst>
        </pc:spChg>
        <pc:spChg chg="mod">
          <ac:chgData name="Viha Sharma" userId="52213bacf5ec7adb" providerId="LiveId" clId="{FB482A3C-984C-466A-875F-378C078067B1}" dt="2022-11-14T08:45:51.043" v="5560"/>
          <ac:spMkLst>
            <pc:docMk/>
            <pc:sldMk cId="1730456298" sldId="260"/>
            <ac:spMk id="37" creationId="{4595832B-F7B0-5519-20F4-CB73D9D7C4C0}"/>
          </ac:spMkLst>
        </pc:spChg>
        <pc:spChg chg="mod">
          <ac:chgData name="Viha Sharma" userId="52213bacf5ec7adb" providerId="LiveId" clId="{FB482A3C-984C-466A-875F-378C078067B1}" dt="2022-11-14T08:45:51.043" v="5560"/>
          <ac:spMkLst>
            <pc:docMk/>
            <pc:sldMk cId="1730456298" sldId="260"/>
            <ac:spMk id="38" creationId="{6B5EC7E5-9C79-81B2-9BB6-2F2E5C54E012}"/>
          </ac:spMkLst>
        </pc:spChg>
        <pc:spChg chg="mod">
          <ac:chgData name="Viha Sharma" userId="52213bacf5ec7adb" providerId="LiveId" clId="{FB482A3C-984C-466A-875F-378C078067B1}" dt="2022-11-14T08:45:51.043" v="5560"/>
          <ac:spMkLst>
            <pc:docMk/>
            <pc:sldMk cId="1730456298" sldId="260"/>
            <ac:spMk id="39" creationId="{76A719BD-5D37-DA16-C604-8451E73BCF3E}"/>
          </ac:spMkLst>
        </pc:spChg>
        <pc:spChg chg="add del mod ord">
          <ac:chgData name="Viha Sharma" userId="52213bacf5ec7adb" providerId="LiveId" clId="{FB482A3C-984C-466A-875F-378C078067B1}" dt="2022-11-14T05:56:40.464" v="4303" actId="14100"/>
          <ac:spMkLst>
            <pc:docMk/>
            <pc:sldMk cId="1730456298" sldId="260"/>
            <ac:spMk id="84" creationId="{06AF685F-9715-4242-B8C8-0D1DFE7DF7A5}"/>
          </ac:spMkLst>
        </pc:spChg>
        <pc:spChg chg="mod">
          <ac:chgData name="Viha Sharma" userId="52213bacf5ec7adb" providerId="LiveId" clId="{FB482A3C-984C-466A-875F-378C078067B1}" dt="2022-11-14T08:47:03.421" v="5564" actId="20577"/>
          <ac:spMkLst>
            <pc:docMk/>
            <pc:sldMk cId="1730456298" sldId="260"/>
            <ac:spMk id="89" creationId="{B409DCEF-CA20-4F4B-A468-3230F09E8248}"/>
          </ac:spMkLst>
        </pc:spChg>
        <pc:spChg chg="mod">
          <ac:chgData name="Viha Sharma" userId="52213bacf5ec7adb" providerId="LiveId" clId="{FB482A3C-984C-466A-875F-378C078067B1}" dt="2022-11-14T05:46:00.324" v="4186" actId="207"/>
          <ac:spMkLst>
            <pc:docMk/>
            <pc:sldMk cId="1730456298" sldId="260"/>
            <ac:spMk id="106" creationId="{1D800431-D7B6-48E3-BA85-210D4A10A6E8}"/>
          </ac:spMkLst>
        </pc:spChg>
        <pc:spChg chg="mod">
          <ac:chgData name="Viha Sharma" userId="52213bacf5ec7adb" providerId="LiveId" clId="{FB482A3C-984C-466A-875F-378C078067B1}" dt="2022-11-14T08:47:12.679" v="5565" actId="14100"/>
          <ac:spMkLst>
            <pc:docMk/>
            <pc:sldMk cId="1730456298" sldId="260"/>
            <ac:spMk id="107" creationId="{ABED086B-1972-41F0-94F2-B25AF2B2E47B}"/>
          </ac:spMkLst>
        </pc:spChg>
        <pc:spChg chg="mod ord">
          <ac:chgData name="Viha Sharma" userId="52213bacf5ec7adb" providerId="LiveId" clId="{FB482A3C-984C-466A-875F-378C078067B1}" dt="2022-11-14T04:49:21.871" v="2998" actId="167"/>
          <ac:spMkLst>
            <pc:docMk/>
            <pc:sldMk cId="1730456298" sldId="260"/>
            <ac:spMk id="108" creationId="{FD8EB005-57B7-4A7B-802F-EACB018BD9AD}"/>
          </ac:spMkLst>
        </pc:spChg>
        <pc:spChg chg="mod">
          <ac:chgData name="Viha Sharma" userId="52213bacf5ec7adb" providerId="LiveId" clId="{FB482A3C-984C-466A-875F-378C078067B1}" dt="2022-11-14T05:45:57.186" v="4185" actId="207"/>
          <ac:spMkLst>
            <pc:docMk/>
            <pc:sldMk cId="1730456298" sldId="260"/>
            <ac:spMk id="109" creationId="{F379775A-F402-4D1D-B959-F07F55717E16}"/>
          </ac:spMkLst>
        </pc:spChg>
        <pc:spChg chg="mod">
          <ac:chgData name="Viha Sharma" userId="52213bacf5ec7adb" providerId="LiveId" clId="{FB482A3C-984C-466A-875F-378C078067B1}" dt="2022-11-14T04:48:43.404" v="2992" actId="1037"/>
          <ac:spMkLst>
            <pc:docMk/>
            <pc:sldMk cId="1730456298" sldId="260"/>
            <ac:spMk id="110" creationId="{555FD4FF-4214-49C3-9264-CC2539F45653}"/>
          </ac:spMkLst>
        </pc:spChg>
        <pc:spChg chg="mod">
          <ac:chgData name="Viha Sharma" userId="52213bacf5ec7adb" providerId="LiveId" clId="{FB482A3C-984C-466A-875F-378C078067B1}" dt="2022-11-14T05:45:52.302" v="4183" actId="207"/>
          <ac:spMkLst>
            <pc:docMk/>
            <pc:sldMk cId="1730456298" sldId="260"/>
            <ac:spMk id="112" creationId="{CD05DD20-F649-40E5-8A1E-54B321981C39}"/>
          </ac:spMkLst>
        </pc:spChg>
        <pc:spChg chg="mod">
          <ac:chgData name="Viha Sharma" userId="52213bacf5ec7adb" providerId="LiveId" clId="{FB482A3C-984C-466A-875F-378C078067B1}" dt="2022-11-14T04:40:40.687" v="2782" actId="14100"/>
          <ac:spMkLst>
            <pc:docMk/>
            <pc:sldMk cId="1730456298" sldId="260"/>
            <ac:spMk id="113" creationId="{4BEB2ADC-E1EE-4701-A131-FDDAFDED714B}"/>
          </ac:spMkLst>
        </pc:spChg>
        <pc:spChg chg="mod topLvl">
          <ac:chgData name="Viha Sharma" userId="52213bacf5ec7adb" providerId="LiveId" clId="{FB482A3C-984C-466A-875F-378C078067B1}" dt="2022-11-14T04:35:37.649" v="2592" actId="1076"/>
          <ac:spMkLst>
            <pc:docMk/>
            <pc:sldMk cId="1730456298" sldId="260"/>
            <ac:spMk id="116" creationId="{9DB20CBE-548B-42A2-9D68-9D95914825E2}"/>
          </ac:spMkLst>
        </pc:spChg>
        <pc:spChg chg="del mod">
          <ac:chgData name="Viha Sharma" userId="52213bacf5ec7adb" providerId="LiveId" clId="{FB482A3C-984C-466A-875F-378C078067B1}" dt="2022-11-14T04:41:09.929" v="2802" actId="478"/>
          <ac:spMkLst>
            <pc:docMk/>
            <pc:sldMk cId="1730456298" sldId="260"/>
            <ac:spMk id="117" creationId="{3B2EA563-637C-40D1-8374-29CF1E7AADB9}"/>
          </ac:spMkLst>
        </pc:spChg>
        <pc:spChg chg="del mod">
          <ac:chgData name="Viha Sharma" userId="52213bacf5ec7adb" providerId="LiveId" clId="{FB482A3C-984C-466A-875F-378C078067B1}" dt="2022-11-14T04:41:12.109" v="2805" actId="478"/>
          <ac:spMkLst>
            <pc:docMk/>
            <pc:sldMk cId="1730456298" sldId="260"/>
            <ac:spMk id="119" creationId="{F4FDC7BA-7CE7-4AAA-BBE9-F553F883BECA}"/>
          </ac:spMkLst>
        </pc:spChg>
        <pc:spChg chg="del">
          <ac:chgData name="Viha Sharma" userId="52213bacf5ec7adb" providerId="LiveId" clId="{FB482A3C-984C-466A-875F-378C078067B1}" dt="2022-11-14T04:41:13.857" v="2806" actId="478"/>
          <ac:spMkLst>
            <pc:docMk/>
            <pc:sldMk cId="1730456298" sldId="260"/>
            <ac:spMk id="120" creationId="{69AB2B73-D150-453F-B7A0-FD5AF7ADA61C}"/>
          </ac:spMkLst>
        </pc:spChg>
        <pc:spChg chg="del">
          <ac:chgData name="Viha Sharma" userId="52213bacf5ec7adb" providerId="LiveId" clId="{FB482A3C-984C-466A-875F-378C078067B1}" dt="2022-11-14T04:41:15.628" v="2807" actId="478"/>
          <ac:spMkLst>
            <pc:docMk/>
            <pc:sldMk cId="1730456298" sldId="260"/>
            <ac:spMk id="121" creationId="{360D5820-0DC9-44F6-894C-C39B7388140B}"/>
          </ac:spMkLst>
        </pc:spChg>
        <pc:spChg chg="del">
          <ac:chgData name="Viha Sharma" userId="52213bacf5ec7adb" providerId="LiveId" clId="{FB482A3C-984C-466A-875F-378C078067B1}" dt="2022-11-14T04:41:17.517" v="2808" actId="478"/>
          <ac:spMkLst>
            <pc:docMk/>
            <pc:sldMk cId="1730456298" sldId="260"/>
            <ac:spMk id="122" creationId="{9F31ED6F-DC63-47A3-A0F3-BEA4CDE9552E}"/>
          </ac:spMkLst>
        </pc:spChg>
        <pc:spChg chg="del topLvl">
          <ac:chgData name="Viha Sharma" userId="52213bacf5ec7adb" providerId="LiveId" clId="{FB482A3C-984C-466A-875F-378C078067B1}" dt="2022-11-14T04:00:14.733" v="1644" actId="478"/>
          <ac:spMkLst>
            <pc:docMk/>
            <pc:sldMk cId="1730456298" sldId="260"/>
            <ac:spMk id="123" creationId="{B386F993-F55A-4B97-B2FD-363859823E5E}"/>
          </ac:spMkLst>
        </pc:spChg>
        <pc:grpChg chg="del mod">
          <ac:chgData name="Viha Sharma" userId="52213bacf5ec7adb" providerId="LiveId" clId="{FB482A3C-984C-466A-875F-378C078067B1}" dt="2022-11-14T08:45:50.796" v="5559" actId="478"/>
          <ac:grpSpMkLst>
            <pc:docMk/>
            <pc:sldMk cId="1730456298" sldId="260"/>
            <ac:grpSpMk id="9" creationId="{DBF10E6B-315A-465F-8627-EEDE27CFD14C}"/>
          </ac:grpSpMkLst>
        </pc:grpChg>
        <pc:grpChg chg="mod">
          <ac:chgData name="Viha Sharma" userId="52213bacf5ec7adb" providerId="LiveId" clId="{FB482A3C-984C-466A-875F-378C078067B1}" dt="2022-11-14T04:51:27.665" v="3011" actId="1076"/>
          <ac:grpSpMkLst>
            <pc:docMk/>
            <pc:sldMk cId="1730456298" sldId="260"/>
            <ac:grpSpMk id="26" creationId="{9C0A7D67-BC02-4298-8972-7CD1CA56C85B}"/>
          </ac:grpSpMkLst>
        </pc:grpChg>
        <pc:grpChg chg="mod">
          <ac:chgData name="Viha Sharma" userId="52213bacf5ec7adb" providerId="LiveId" clId="{FB482A3C-984C-466A-875F-378C078067B1}" dt="2022-11-14T04:48:23.044" v="2987" actId="1076"/>
          <ac:grpSpMkLst>
            <pc:docMk/>
            <pc:sldMk cId="1730456298" sldId="260"/>
            <ac:grpSpMk id="27" creationId="{C94D1819-D07E-4DFA-9CB9-F1DF58EC6AA5}"/>
          </ac:grpSpMkLst>
        </pc:grpChg>
        <pc:grpChg chg="mod">
          <ac:chgData name="Viha Sharma" userId="52213bacf5ec7adb" providerId="LiveId" clId="{FB482A3C-984C-466A-875F-378C078067B1}" dt="2022-11-14T04:49:30.877" v="2999" actId="1076"/>
          <ac:grpSpMkLst>
            <pc:docMk/>
            <pc:sldMk cId="1730456298" sldId="260"/>
            <ac:grpSpMk id="28" creationId="{B9848386-3580-43E0-8755-894E52F8F5CC}"/>
          </ac:grpSpMkLst>
        </pc:grpChg>
        <pc:grpChg chg="del">
          <ac:chgData name="Viha Sharma" userId="52213bacf5ec7adb" providerId="LiveId" clId="{FB482A3C-984C-466A-875F-378C078067B1}" dt="2022-11-14T04:40:51.716" v="2784" actId="478"/>
          <ac:grpSpMkLst>
            <pc:docMk/>
            <pc:sldMk cId="1730456298" sldId="260"/>
            <ac:grpSpMk id="29" creationId="{844960F6-627F-4AE6-9AD9-7F04251823EA}"/>
          </ac:grpSpMkLst>
        </pc:grpChg>
        <pc:grpChg chg="mod">
          <ac:chgData name="Viha Sharma" userId="52213bacf5ec7adb" providerId="LiveId" clId="{FB482A3C-984C-466A-875F-378C078067B1}" dt="2022-11-14T05:45:46.105" v="4182" actId="1076"/>
          <ac:grpSpMkLst>
            <pc:docMk/>
            <pc:sldMk cId="1730456298" sldId="260"/>
            <ac:grpSpMk id="30" creationId="{00AFEE76-D0CA-44C2-A5B4-BFEFEA4862FE}"/>
          </ac:grpSpMkLst>
        </pc:grpChg>
        <pc:grpChg chg="add mod">
          <ac:chgData name="Viha Sharma" userId="52213bacf5ec7adb" providerId="LiveId" clId="{FB482A3C-984C-466A-875F-378C078067B1}" dt="2022-11-14T08:45:51.043" v="5560"/>
          <ac:grpSpMkLst>
            <pc:docMk/>
            <pc:sldMk cId="1730456298" sldId="260"/>
            <ac:grpSpMk id="36" creationId="{2875E469-B79F-F943-9C58-535C45E9D208}"/>
          </ac:grpSpMkLst>
        </pc:grpChg>
        <pc:grpChg chg="del">
          <ac:chgData name="Viha Sharma" userId="52213bacf5ec7adb" providerId="LiveId" clId="{FB482A3C-984C-466A-875F-378C078067B1}" dt="2022-11-14T04:00:14.733" v="1644" actId="478"/>
          <ac:grpSpMkLst>
            <pc:docMk/>
            <pc:sldMk cId="1730456298" sldId="260"/>
            <ac:grpSpMk id="64" creationId="{3E439FC4-90E6-4B63-9A0C-4384A52553AC}"/>
          </ac:grpSpMkLst>
        </pc:grpChg>
        <pc:picChg chg="add mod">
          <ac:chgData name="Viha Sharma" userId="52213bacf5ec7adb" providerId="LiveId" clId="{FB482A3C-984C-466A-875F-378C078067B1}" dt="2022-11-14T04:51:15.248" v="3009" actId="14100"/>
          <ac:picMkLst>
            <pc:docMk/>
            <pc:sldMk cId="1730456298" sldId="260"/>
            <ac:picMk id="10" creationId="{14A75F1B-4F9C-1A15-5FA8-C1116581EB29}"/>
          </ac:picMkLst>
        </pc:picChg>
        <pc:picChg chg="add mod">
          <ac:chgData name="Viha Sharma" userId="52213bacf5ec7adb" providerId="LiveId" clId="{FB482A3C-984C-466A-875F-378C078067B1}" dt="2022-11-14T04:49:33.889" v="3000" actId="1076"/>
          <ac:picMkLst>
            <pc:docMk/>
            <pc:sldMk cId="1730456298" sldId="260"/>
            <ac:picMk id="12" creationId="{B4395908-DF4A-4F39-7703-A2A7BC81DB02}"/>
          </ac:picMkLst>
        </pc:picChg>
        <pc:picChg chg="add mod">
          <ac:chgData name="Viha Sharma" userId="52213bacf5ec7adb" providerId="LiveId" clId="{FB482A3C-984C-466A-875F-378C078067B1}" dt="2022-11-14T04:50:09.883" v="3007" actId="408"/>
          <ac:picMkLst>
            <pc:docMk/>
            <pc:sldMk cId="1730456298" sldId="260"/>
            <ac:picMk id="14" creationId="{8BC1F9F8-179C-6CB9-1BFC-7129D8A4D4DF}"/>
          </ac:picMkLst>
        </pc:picChg>
        <pc:picChg chg="add mod">
          <ac:chgData name="Viha Sharma" userId="52213bacf5ec7adb" providerId="LiveId" clId="{FB482A3C-984C-466A-875F-378C078067B1}" dt="2022-11-14T04:50:09.883" v="3007" actId="408"/>
          <ac:picMkLst>
            <pc:docMk/>
            <pc:sldMk cId="1730456298" sldId="260"/>
            <ac:picMk id="16" creationId="{FE8C1DA9-DEB4-7A04-6262-B72C5594FA41}"/>
          </ac:picMkLst>
        </pc:picChg>
        <pc:picChg chg="add mod">
          <ac:chgData name="Viha Sharma" userId="52213bacf5ec7adb" providerId="LiveId" clId="{FB482A3C-984C-466A-875F-378C078067B1}" dt="2022-11-14T04:51:20.195" v="3010" actId="14100"/>
          <ac:picMkLst>
            <pc:docMk/>
            <pc:sldMk cId="1730456298" sldId="260"/>
            <ac:picMk id="18" creationId="{4BD28AB2-0517-F06C-3FC3-F4817A9F6B68}"/>
          </ac:picMkLst>
        </pc:picChg>
        <pc:picChg chg="add mod">
          <ac:chgData name="Viha Sharma" userId="52213bacf5ec7adb" providerId="LiveId" clId="{FB482A3C-984C-466A-875F-378C078067B1}" dt="2022-11-14T04:50:15.958" v="3008" actId="408"/>
          <ac:picMkLst>
            <pc:docMk/>
            <pc:sldMk cId="1730456298" sldId="260"/>
            <ac:picMk id="20" creationId="{B2822B9B-3895-9CB8-1B13-86E6701F5AB5}"/>
          </ac:picMkLst>
        </pc:picChg>
        <pc:picChg chg="del">
          <ac:chgData name="Viha Sharma" userId="52213bacf5ec7adb" providerId="LiveId" clId="{FB482A3C-984C-466A-875F-378C078067B1}" dt="2022-11-14T04:02:41.631" v="1649" actId="478"/>
          <ac:picMkLst>
            <pc:docMk/>
            <pc:sldMk cId="1730456298" sldId="260"/>
            <ac:picMk id="21" creationId="{1ACD3815-C240-495C-BC09-B1C431F674AC}"/>
          </ac:picMkLst>
        </pc:picChg>
        <pc:picChg chg="add mod modCrop">
          <ac:chgData name="Viha Sharma" userId="52213bacf5ec7adb" providerId="LiveId" clId="{FB482A3C-984C-466A-875F-378C078067B1}" dt="2022-11-14T04:45:05.816" v="2928" actId="1076"/>
          <ac:picMkLst>
            <pc:docMk/>
            <pc:sldMk cId="1730456298" sldId="260"/>
            <ac:picMk id="23" creationId="{C7B80019-79C7-AF38-F793-792510D985ED}"/>
          </ac:picMkLst>
        </pc:picChg>
        <pc:picChg chg="add mod">
          <ac:chgData name="Viha Sharma" userId="52213bacf5ec7adb" providerId="LiveId" clId="{FB482A3C-984C-466A-875F-378C078067B1}" dt="2022-11-14T04:45:02.890" v="2926" actId="1076"/>
          <ac:picMkLst>
            <pc:docMk/>
            <pc:sldMk cId="1730456298" sldId="260"/>
            <ac:picMk id="32" creationId="{A1FF26DE-9F71-657F-C3BC-A03E0F7E5907}"/>
          </ac:picMkLst>
        </pc:picChg>
        <pc:picChg chg="add del mod">
          <ac:chgData name="Viha Sharma" userId="52213bacf5ec7adb" providerId="LiveId" clId="{FB482A3C-984C-466A-875F-378C078067B1}" dt="2022-11-14T04:05:17.840" v="1656"/>
          <ac:picMkLst>
            <pc:docMk/>
            <pc:sldMk cId="1730456298" sldId="260"/>
            <ac:picMk id="2054" creationId="{5FB53DED-94D8-9EB2-D86F-B4B4440B7920}"/>
          </ac:picMkLst>
        </pc:picChg>
        <pc:picChg chg="add mod">
          <ac:chgData name="Viha Sharma" userId="52213bacf5ec7adb" providerId="LiveId" clId="{FB482A3C-984C-466A-875F-378C078067B1}" dt="2022-11-14T04:48:20.289" v="2986" actId="14100"/>
          <ac:picMkLst>
            <pc:docMk/>
            <pc:sldMk cId="1730456298" sldId="260"/>
            <ac:picMk id="2056" creationId="{2E445B7F-DE64-08A0-A792-B31950CE6B8D}"/>
          </ac:picMkLst>
        </pc:picChg>
      </pc:sldChg>
      <pc:sldChg chg="addSp delSp modSp mod ord">
        <pc:chgData name="Viha Sharma" userId="52213bacf5ec7adb" providerId="LiveId" clId="{FB482A3C-984C-466A-875F-378C078067B1}" dt="2022-11-15T18:41:00.151" v="6956" actId="1076"/>
        <pc:sldMkLst>
          <pc:docMk/>
          <pc:sldMk cId="790293280" sldId="263"/>
        </pc:sldMkLst>
        <pc:spChg chg="mod">
          <ac:chgData name="Viha Sharma" userId="52213bacf5ec7adb" providerId="LiveId" clId="{FB482A3C-984C-466A-875F-378C078067B1}" dt="2022-11-14T06:29:46.745" v="5246" actId="1076"/>
          <ac:spMkLst>
            <pc:docMk/>
            <pc:sldMk cId="790293280" sldId="263"/>
            <ac:spMk id="3" creationId="{67D6AB70-C839-4A03-A687-0B353A5036E0}"/>
          </ac:spMkLst>
        </pc:spChg>
        <pc:spChg chg="del">
          <ac:chgData name="Viha Sharma" userId="52213bacf5ec7adb" providerId="LiveId" clId="{FB482A3C-984C-466A-875F-378C078067B1}" dt="2022-11-14T05:48:04.196" v="4235" actId="478"/>
          <ac:spMkLst>
            <pc:docMk/>
            <pc:sldMk cId="790293280" sldId="263"/>
            <ac:spMk id="4" creationId="{3C232B2E-5528-43EC-8CFB-0993C30F8758}"/>
          </ac:spMkLst>
        </pc:spChg>
        <pc:spChg chg="mod">
          <ac:chgData name="Viha Sharma" userId="52213bacf5ec7adb" providerId="LiveId" clId="{FB482A3C-984C-466A-875F-378C078067B1}" dt="2022-11-15T18:39:32.383" v="6949" actId="14100"/>
          <ac:spMkLst>
            <pc:docMk/>
            <pc:sldMk cId="790293280" sldId="263"/>
            <ac:spMk id="13" creationId="{DBEBD2EC-85BD-7FCB-FD43-FB02F298B5B0}"/>
          </ac:spMkLst>
        </pc:spChg>
        <pc:spChg chg="mod">
          <ac:chgData name="Viha Sharma" userId="52213bacf5ec7adb" providerId="LiveId" clId="{FB482A3C-984C-466A-875F-378C078067B1}" dt="2022-11-15T18:37:48.460" v="6927" actId="404"/>
          <ac:spMkLst>
            <pc:docMk/>
            <pc:sldMk cId="790293280" sldId="263"/>
            <ac:spMk id="14" creationId="{78A2517E-5F56-3D45-BB5B-3DDC31588A31}"/>
          </ac:spMkLst>
        </pc:spChg>
        <pc:spChg chg="mod">
          <ac:chgData name="Viha Sharma" userId="52213bacf5ec7adb" providerId="LiveId" clId="{FB482A3C-984C-466A-875F-378C078067B1}" dt="2022-11-15T18:37:48.460" v="6927" actId="404"/>
          <ac:spMkLst>
            <pc:docMk/>
            <pc:sldMk cId="790293280" sldId="263"/>
            <ac:spMk id="20" creationId="{9DDFE23C-1335-45A3-0E90-BBEC47255B0B}"/>
          </ac:spMkLst>
        </pc:spChg>
        <pc:spChg chg="del mod">
          <ac:chgData name="Viha Sharma" userId="52213bacf5ec7adb" providerId="LiveId" clId="{FB482A3C-984C-466A-875F-378C078067B1}" dt="2022-11-14T06:25:07.880" v="4779" actId="478"/>
          <ac:spMkLst>
            <pc:docMk/>
            <pc:sldMk cId="790293280" sldId="263"/>
            <ac:spMk id="137" creationId="{32254902-D3BC-47A7-9567-E991FF3A2ADD}"/>
          </ac:spMkLst>
        </pc:spChg>
        <pc:spChg chg="mod">
          <ac:chgData name="Viha Sharma" userId="52213bacf5ec7adb" providerId="LiveId" clId="{FB482A3C-984C-466A-875F-378C078067B1}" dt="2022-11-15T18:37:48.460" v="6927" actId="404"/>
          <ac:spMkLst>
            <pc:docMk/>
            <pc:sldMk cId="790293280" sldId="263"/>
            <ac:spMk id="139" creationId="{F38BA4CA-DAA3-41DD-BA4E-B2B3B096CB5A}"/>
          </ac:spMkLst>
        </pc:spChg>
        <pc:spChg chg="mod">
          <ac:chgData name="Viha Sharma" userId="52213bacf5ec7adb" providerId="LiveId" clId="{FB482A3C-984C-466A-875F-378C078067B1}" dt="2022-11-15T18:37:48.460" v="6927" actId="404"/>
          <ac:spMkLst>
            <pc:docMk/>
            <pc:sldMk cId="790293280" sldId="263"/>
            <ac:spMk id="140" creationId="{22136FAF-1B90-4A45-858C-1D5C3C6162D6}"/>
          </ac:spMkLst>
        </pc:spChg>
        <pc:spChg chg="mod">
          <ac:chgData name="Viha Sharma" userId="52213bacf5ec7adb" providerId="LiveId" clId="{FB482A3C-984C-466A-875F-378C078067B1}" dt="2022-11-15T18:39:49.938" v="6951" actId="14100"/>
          <ac:spMkLst>
            <pc:docMk/>
            <pc:sldMk cId="790293280" sldId="263"/>
            <ac:spMk id="141" creationId="{DBC46C93-E201-4D70-9EF6-F3100E24B0CE}"/>
          </ac:spMkLst>
        </pc:spChg>
        <pc:spChg chg="del mod topLvl">
          <ac:chgData name="Viha Sharma" userId="52213bacf5ec7adb" providerId="LiveId" clId="{FB482A3C-984C-466A-875F-378C078067B1}" dt="2022-11-14T06:25:03.003" v="4778" actId="478"/>
          <ac:spMkLst>
            <pc:docMk/>
            <pc:sldMk cId="790293280" sldId="263"/>
            <ac:spMk id="143" creationId="{FFD5F5E9-EBF7-40EC-9475-72CD5374FB20}"/>
          </ac:spMkLst>
        </pc:spChg>
        <pc:spChg chg="mod">
          <ac:chgData name="Viha Sharma" userId="52213bacf5ec7adb" providerId="LiveId" clId="{FB482A3C-984C-466A-875F-378C078067B1}" dt="2022-11-15T18:40:06.673" v="6955" actId="20577"/>
          <ac:spMkLst>
            <pc:docMk/>
            <pc:sldMk cId="790293280" sldId="263"/>
            <ac:spMk id="186" creationId="{DA241FF8-C491-4E61-871C-93567AF320A9}"/>
          </ac:spMkLst>
        </pc:spChg>
        <pc:spChg chg="del">
          <ac:chgData name="Viha Sharma" userId="52213bacf5ec7adb" providerId="LiveId" clId="{FB482A3C-984C-466A-875F-378C078067B1}" dt="2022-11-14T06:25:24.598" v="4784" actId="478"/>
          <ac:spMkLst>
            <pc:docMk/>
            <pc:sldMk cId="790293280" sldId="263"/>
            <ac:spMk id="188" creationId="{CAFB3654-D23A-4151-9057-9EB7CCC377DE}"/>
          </ac:spMkLst>
        </pc:spChg>
        <pc:spChg chg="add del mod">
          <ac:chgData name="Viha Sharma" userId="52213bacf5ec7adb" providerId="LiveId" clId="{FB482A3C-984C-466A-875F-378C078067B1}" dt="2022-11-15T18:38:48.808" v="6940" actId="14100"/>
          <ac:spMkLst>
            <pc:docMk/>
            <pc:sldMk cId="790293280" sldId="263"/>
            <ac:spMk id="190" creationId="{7339B541-0BA7-4148-87BB-16915695303C}"/>
          </ac:spMkLst>
        </pc:spChg>
        <pc:spChg chg="add del">
          <ac:chgData name="Viha Sharma" userId="52213bacf5ec7adb" providerId="LiveId" clId="{FB482A3C-984C-466A-875F-378C078067B1}" dt="2022-11-14T06:27:34.099" v="5210" actId="478"/>
          <ac:spMkLst>
            <pc:docMk/>
            <pc:sldMk cId="790293280" sldId="263"/>
            <ac:spMk id="193" creationId="{D4A624C6-E72D-4447-920C-90FC2D7155CA}"/>
          </ac:spMkLst>
        </pc:spChg>
        <pc:spChg chg="add del">
          <ac:chgData name="Viha Sharma" userId="52213bacf5ec7adb" providerId="LiveId" clId="{FB482A3C-984C-466A-875F-378C078067B1}" dt="2022-11-14T06:27:33.049" v="5209" actId="478"/>
          <ac:spMkLst>
            <pc:docMk/>
            <pc:sldMk cId="790293280" sldId="263"/>
            <ac:spMk id="194" creationId="{8AF181A7-C089-4BC1-A4B0-09CE73F99DC6}"/>
          </ac:spMkLst>
        </pc:spChg>
        <pc:spChg chg="mod">
          <ac:chgData name="Viha Sharma" userId="52213bacf5ec7adb" providerId="LiveId" clId="{FB482A3C-984C-466A-875F-378C078067B1}" dt="2022-11-15T18:37:48.460" v="6927" actId="404"/>
          <ac:spMkLst>
            <pc:docMk/>
            <pc:sldMk cId="790293280" sldId="263"/>
            <ac:spMk id="195" creationId="{F2AAFDC0-83CD-41C4-808C-84B55CBE4068}"/>
          </ac:spMkLst>
        </pc:spChg>
        <pc:spChg chg="mod">
          <ac:chgData name="Viha Sharma" userId="52213bacf5ec7adb" providerId="LiveId" clId="{FB482A3C-984C-466A-875F-378C078067B1}" dt="2022-11-15T18:37:48.460" v="6927" actId="404"/>
          <ac:spMkLst>
            <pc:docMk/>
            <pc:sldMk cId="790293280" sldId="263"/>
            <ac:spMk id="196" creationId="{6895EABB-3AEC-4681-876F-6A2FFA3E7B63}"/>
          </ac:spMkLst>
        </pc:spChg>
        <pc:spChg chg="mod">
          <ac:chgData name="Viha Sharma" userId="52213bacf5ec7adb" providerId="LiveId" clId="{FB482A3C-984C-466A-875F-378C078067B1}" dt="2022-11-15T18:37:48.460" v="6927" actId="404"/>
          <ac:spMkLst>
            <pc:docMk/>
            <pc:sldMk cId="790293280" sldId="263"/>
            <ac:spMk id="197" creationId="{08A90A91-B91B-44D2-B6A5-7A5A15470E61}"/>
          </ac:spMkLst>
        </pc:spChg>
        <pc:spChg chg="mod">
          <ac:chgData name="Viha Sharma" userId="52213bacf5ec7adb" providerId="LiveId" clId="{FB482A3C-984C-466A-875F-378C078067B1}" dt="2022-11-15T18:37:48.460" v="6927" actId="404"/>
          <ac:spMkLst>
            <pc:docMk/>
            <pc:sldMk cId="790293280" sldId="263"/>
            <ac:spMk id="198" creationId="{E5A2303E-2A05-4410-8F51-0D8F02F36A7E}"/>
          </ac:spMkLst>
        </pc:spChg>
        <pc:spChg chg="del mod topLvl">
          <ac:chgData name="Viha Sharma" userId="52213bacf5ec7adb" providerId="LiveId" clId="{FB482A3C-984C-466A-875F-378C078067B1}" dt="2022-11-14T06:29:39.041" v="5245" actId="478"/>
          <ac:spMkLst>
            <pc:docMk/>
            <pc:sldMk cId="790293280" sldId="263"/>
            <ac:spMk id="205" creationId="{1A848E51-F5D6-4CBC-AD46-F423C078E81F}"/>
          </ac:spMkLst>
        </pc:spChg>
        <pc:spChg chg="del topLvl">
          <ac:chgData name="Viha Sharma" userId="52213bacf5ec7adb" providerId="LiveId" clId="{FB482A3C-984C-466A-875F-378C078067B1}" dt="2022-11-14T06:29:33.266" v="5243" actId="478"/>
          <ac:spMkLst>
            <pc:docMk/>
            <pc:sldMk cId="790293280" sldId="263"/>
            <ac:spMk id="217" creationId="{DE76FCFC-7C19-4875-925C-B63A5CC3D00C}"/>
          </ac:spMkLst>
        </pc:spChg>
        <pc:grpChg chg="add mod">
          <ac:chgData name="Viha Sharma" userId="52213bacf5ec7adb" providerId="LiveId" clId="{FB482A3C-984C-466A-875F-378C078067B1}" dt="2022-11-14T05:54:49.773" v="4292" actId="164"/>
          <ac:grpSpMkLst>
            <pc:docMk/>
            <pc:sldMk cId="790293280" sldId="263"/>
            <ac:grpSpMk id="12" creationId="{2BA08035-3F85-F972-1CAF-B51F35AB2928}"/>
          </ac:grpSpMkLst>
        </pc:grpChg>
        <pc:grpChg chg="add mod">
          <ac:chgData name="Viha Sharma" userId="52213bacf5ec7adb" providerId="LiveId" clId="{FB482A3C-984C-466A-875F-378C078067B1}" dt="2022-11-15T18:39:24.363" v="6947" actId="1076"/>
          <ac:grpSpMkLst>
            <pc:docMk/>
            <pc:sldMk cId="790293280" sldId="263"/>
            <ac:grpSpMk id="12" creationId="{2C070EE9-1799-7C5F-0F7D-080DA0A749BE}"/>
          </ac:grpSpMkLst>
        </pc:grpChg>
        <pc:grpChg chg="add mod">
          <ac:chgData name="Viha Sharma" userId="52213bacf5ec7adb" providerId="LiveId" clId="{FB482A3C-984C-466A-875F-378C078067B1}" dt="2022-11-14T05:54:36.715" v="4285" actId="164"/>
          <ac:grpSpMkLst>
            <pc:docMk/>
            <pc:sldMk cId="790293280" sldId="263"/>
            <ac:grpSpMk id="13" creationId="{3593E33E-5608-C2DE-2733-06C6181BB443}"/>
          </ac:grpSpMkLst>
        </pc:grpChg>
        <pc:grpChg chg="add mod">
          <ac:chgData name="Viha Sharma" userId="52213bacf5ec7adb" providerId="LiveId" clId="{FB482A3C-984C-466A-875F-378C078067B1}" dt="2022-11-14T06:27:49.621" v="5215" actId="164"/>
          <ac:grpSpMkLst>
            <pc:docMk/>
            <pc:sldMk cId="790293280" sldId="263"/>
            <ac:grpSpMk id="15" creationId="{09F5130B-1E29-AD6F-80FD-FCEE2AC8C719}"/>
          </ac:grpSpMkLst>
        </pc:grpChg>
        <pc:grpChg chg="add mod">
          <ac:chgData name="Viha Sharma" userId="52213bacf5ec7adb" providerId="LiveId" clId="{FB482A3C-984C-466A-875F-378C078067B1}" dt="2022-11-15T18:40:00.206" v="6953" actId="1076"/>
          <ac:grpSpMkLst>
            <pc:docMk/>
            <pc:sldMk cId="790293280" sldId="263"/>
            <ac:grpSpMk id="16" creationId="{F20FDC8E-D235-E8D1-AC1F-6C1B11E58E6E}"/>
          </ac:grpSpMkLst>
        </pc:grpChg>
        <pc:grpChg chg="add mod">
          <ac:chgData name="Viha Sharma" userId="52213bacf5ec7adb" providerId="LiveId" clId="{FB482A3C-984C-466A-875F-378C078067B1}" dt="2022-11-14T06:28:10.023" v="5220" actId="164"/>
          <ac:grpSpMkLst>
            <pc:docMk/>
            <pc:sldMk cId="790293280" sldId="263"/>
            <ac:grpSpMk id="17" creationId="{FE6E3855-4B9A-CE2A-16C1-BA4A50A8B5E7}"/>
          </ac:grpSpMkLst>
        </pc:grpChg>
        <pc:grpChg chg="add mod">
          <ac:chgData name="Viha Sharma" userId="52213bacf5ec7adb" providerId="LiveId" clId="{FB482A3C-984C-466A-875F-378C078067B1}" dt="2022-11-15T18:39:55.790" v="6952" actId="1076"/>
          <ac:grpSpMkLst>
            <pc:docMk/>
            <pc:sldMk cId="790293280" sldId="263"/>
            <ac:grpSpMk id="18" creationId="{0E3C05BD-C91C-B679-96F5-F48354CF2482}"/>
          </ac:grpSpMkLst>
        </pc:grpChg>
        <pc:grpChg chg="add mod">
          <ac:chgData name="Viha Sharma" userId="52213bacf5ec7adb" providerId="LiveId" clId="{FB482A3C-984C-466A-875F-378C078067B1}" dt="2022-11-15T18:38:51.666" v="6941" actId="1076"/>
          <ac:grpSpMkLst>
            <pc:docMk/>
            <pc:sldMk cId="790293280" sldId="263"/>
            <ac:grpSpMk id="19" creationId="{5E35AE13-3440-BC25-0C9F-82CB5C0BA46B}"/>
          </ac:grpSpMkLst>
        </pc:grpChg>
        <pc:grpChg chg="del">
          <ac:chgData name="Viha Sharma" userId="52213bacf5ec7adb" providerId="LiveId" clId="{FB482A3C-984C-466A-875F-378C078067B1}" dt="2022-11-14T06:25:03.003" v="4778" actId="478"/>
          <ac:grpSpMkLst>
            <pc:docMk/>
            <pc:sldMk cId="790293280" sldId="263"/>
            <ac:grpSpMk id="142" creationId="{DB66A4FF-3DE4-4FA0-BA76-7632363535A8}"/>
          </ac:grpSpMkLst>
        </pc:grpChg>
        <pc:grpChg chg="topLvl">
          <ac:chgData name="Viha Sharma" userId="52213bacf5ec7adb" providerId="LiveId" clId="{FB482A3C-984C-466A-875F-378C078067B1}" dt="2022-11-14T06:25:03.003" v="4778" actId="478"/>
          <ac:grpSpMkLst>
            <pc:docMk/>
            <pc:sldMk cId="790293280" sldId="263"/>
            <ac:grpSpMk id="144" creationId="{0B0895EB-3138-4A9C-B8FD-9BF6E21D9F0E}"/>
          </ac:grpSpMkLst>
        </pc:grpChg>
        <pc:grpChg chg="del">
          <ac:chgData name="Viha Sharma" userId="52213bacf5ec7adb" providerId="LiveId" clId="{FB482A3C-984C-466A-875F-378C078067B1}" dt="2022-11-14T06:29:39.041" v="5245" actId="478"/>
          <ac:grpSpMkLst>
            <pc:docMk/>
            <pc:sldMk cId="790293280" sldId="263"/>
            <ac:grpSpMk id="204" creationId="{21C3BC5C-A230-42F7-A777-FE948339A58F}"/>
          </ac:grpSpMkLst>
        </pc:grpChg>
        <pc:grpChg chg="topLvl">
          <ac:chgData name="Viha Sharma" userId="52213bacf5ec7adb" providerId="LiveId" clId="{FB482A3C-984C-466A-875F-378C078067B1}" dt="2022-11-14T06:29:39.041" v="5245" actId="478"/>
          <ac:grpSpMkLst>
            <pc:docMk/>
            <pc:sldMk cId="790293280" sldId="263"/>
            <ac:grpSpMk id="206" creationId="{EAE6053A-09B1-4CC0-995C-C26590C66A00}"/>
          </ac:grpSpMkLst>
        </pc:grpChg>
        <pc:grpChg chg="del">
          <ac:chgData name="Viha Sharma" userId="52213bacf5ec7adb" providerId="LiveId" clId="{FB482A3C-984C-466A-875F-378C078067B1}" dt="2022-11-14T06:29:33.266" v="5243" actId="478"/>
          <ac:grpSpMkLst>
            <pc:docMk/>
            <pc:sldMk cId="790293280" sldId="263"/>
            <ac:grpSpMk id="216" creationId="{28CA6A94-C824-4DA1-8E5F-F8FE83EBA658}"/>
          </ac:grpSpMkLst>
        </pc:grpChg>
        <pc:grpChg chg="del topLvl">
          <ac:chgData name="Viha Sharma" userId="52213bacf5ec7adb" providerId="LiveId" clId="{FB482A3C-984C-466A-875F-378C078067B1}" dt="2022-11-15T18:27:46.731" v="6185" actId="478"/>
          <ac:grpSpMkLst>
            <pc:docMk/>
            <pc:sldMk cId="790293280" sldId="263"/>
            <ac:grpSpMk id="218" creationId="{4DEB262A-3916-45A1-8A83-D81DA0DB6D34}"/>
          </ac:grpSpMkLst>
        </pc:grpChg>
        <pc:picChg chg="add mod">
          <ac:chgData name="Viha Sharma" userId="52213bacf5ec7adb" providerId="LiveId" clId="{FB482A3C-984C-466A-875F-378C078067B1}" dt="2022-11-15T18:41:00.151" v="6956" actId="1076"/>
          <ac:picMkLst>
            <pc:docMk/>
            <pc:sldMk cId="790293280" sldId="263"/>
            <ac:picMk id="10" creationId="{A959070F-7B29-DCB5-67C3-3A1AFB25381A}"/>
          </ac:picMkLst>
        </pc:picChg>
        <pc:picChg chg="add del mod modCrop">
          <ac:chgData name="Viha Sharma" userId="52213bacf5ec7adb" providerId="LiveId" clId="{FB482A3C-984C-466A-875F-378C078067B1}" dt="2022-11-15T18:24:26.307" v="5579" actId="478"/>
          <ac:picMkLst>
            <pc:docMk/>
            <pc:sldMk cId="790293280" sldId="263"/>
            <ac:picMk id="11" creationId="{2AFBEEE3-1648-59E5-9682-648475816F3E}"/>
          </ac:picMkLst>
        </pc:picChg>
        <pc:picChg chg="add mod">
          <ac:chgData name="Viha Sharma" userId="52213bacf5ec7adb" providerId="LiveId" clId="{FB482A3C-984C-466A-875F-378C078067B1}" dt="2022-11-14T06:25:42.298" v="4799" actId="571"/>
          <ac:picMkLst>
            <pc:docMk/>
            <pc:sldMk cId="790293280" sldId="263"/>
            <ac:picMk id="14" creationId="{DE8F3DF2-BA5B-761D-2B5C-9B4775A589C1}"/>
          </ac:picMkLst>
        </pc:picChg>
        <pc:cxnChg chg="mod">
          <ac:chgData name="Viha Sharma" userId="52213bacf5ec7adb" providerId="LiveId" clId="{FB482A3C-984C-466A-875F-378C078067B1}" dt="2022-11-15T18:39:29.943" v="6948" actId="14100"/>
          <ac:cxnSpMkLst>
            <pc:docMk/>
            <pc:sldMk cId="790293280" sldId="263"/>
            <ac:cxnSpMk id="21" creationId="{CADECFAC-F809-40F2-A408-B1AB70DE3D8D}"/>
          </ac:cxnSpMkLst>
        </pc:cxnChg>
        <pc:cxnChg chg="mod">
          <ac:chgData name="Viha Sharma" userId="52213bacf5ec7adb" providerId="LiveId" clId="{FB482A3C-984C-466A-875F-378C078067B1}" dt="2022-11-15T18:39:36.828" v="6950" actId="14100"/>
          <ac:cxnSpMkLst>
            <pc:docMk/>
            <pc:sldMk cId="790293280" sldId="263"/>
            <ac:cxnSpMk id="199" creationId="{E1E6B431-559F-4183-AACE-9FAF2CAE7C9E}"/>
          </ac:cxnSpMkLst>
        </pc:cxnChg>
        <pc:cxnChg chg="add del mod">
          <ac:chgData name="Viha Sharma" userId="52213bacf5ec7adb" providerId="LiveId" clId="{FB482A3C-984C-466A-875F-378C078067B1}" dt="2022-11-14T06:27:31.772" v="5208" actId="478"/>
          <ac:cxnSpMkLst>
            <pc:docMk/>
            <pc:sldMk cId="790293280" sldId="263"/>
            <ac:cxnSpMk id="200" creationId="{F283C766-D45A-48B3-A205-3D6E33B41C6F}"/>
          </ac:cxnSpMkLst>
        </pc:cxnChg>
        <pc:cxnChg chg="add del mod">
          <ac:chgData name="Viha Sharma" userId="52213bacf5ec7adb" providerId="LiveId" clId="{FB482A3C-984C-466A-875F-378C078067B1}" dt="2022-11-15T18:38:44.820" v="6939" actId="14100"/>
          <ac:cxnSpMkLst>
            <pc:docMk/>
            <pc:sldMk cId="790293280" sldId="263"/>
            <ac:cxnSpMk id="202" creationId="{71E6B2CF-1EDB-4FA6-B19D-F206CC428772}"/>
          </ac:cxnSpMkLst>
        </pc:cxnChg>
        <pc:cxnChg chg="mod">
          <ac:chgData name="Viha Sharma" userId="52213bacf5ec7adb" providerId="LiveId" clId="{FB482A3C-984C-466A-875F-378C078067B1}" dt="2022-11-15T18:38:10.515" v="6932" actId="1076"/>
          <ac:cxnSpMkLst>
            <pc:docMk/>
            <pc:sldMk cId="790293280" sldId="263"/>
            <ac:cxnSpMk id="203" creationId="{AC160DD6-2DD7-4238-8F1F-9E2794C70644}"/>
          </ac:cxnSpMkLst>
        </pc:cxnChg>
      </pc:sldChg>
      <pc:sldChg chg="addSp delSp modSp mod ord modTransition">
        <pc:chgData name="Viha Sharma" userId="52213bacf5ec7adb" providerId="LiveId" clId="{FB482A3C-984C-466A-875F-378C078067B1}" dt="2022-11-14T09:24:41.181" v="5578" actId="14100"/>
        <pc:sldMkLst>
          <pc:docMk/>
          <pc:sldMk cId="25847046" sldId="264"/>
        </pc:sldMkLst>
        <pc:spChg chg="del">
          <ac:chgData name="Viha Sharma" userId="52213bacf5ec7adb" providerId="LiveId" clId="{FB482A3C-984C-466A-875F-378C078067B1}" dt="2022-11-14T05:18:36.279" v="3635" actId="478"/>
          <ac:spMkLst>
            <pc:docMk/>
            <pc:sldMk cId="25847046" sldId="264"/>
            <ac:spMk id="2" creationId="{163A2420-FC30-45BD-80B0-D9A31AFA3789}"/>
          </ac:spMkLst>
        </pc:spChg>
        <pc:spChg chg="mod">
          <ac:chgData name="Viha Sharma" userId="52213bacf5ec7adb" providerId="LiveId" clId="{FB482A3C-984C-466A-875F-378C078067B1}" dt="2022-11-14T05:35:16.704" v="3923" actId="1076"/>
          <ac:spMkLst>
            <pc:docMk/>
            <pc:sldMk cId="25847046" sldId="264"/>
            <ac:spMk id="3" creationId="{67D6AB70-C839-4A03-A687-0B353A5036E0}"/>
          </ac:spMkLst>
        </pc:spChg>
        <pc:spChg chg="del">
          <ac:chgData name="Viha Sharma" userId="52213bacf5ec7adb" providerId="LiveId" clId="{FB482A3C-984C-466A-875F-378C078067B1}" dt="2022-11-14T05:25:02.066" v="3827" actId="478"/>
          <ac:spMkLst>
            <pc:docMk/>
            <pc:sldMk cId="25847046" sldId="264"/>
            <ac:spMk id="4" creationId="{3C232B2E-5528-43EC-8CFB-0993C30F8758}"/>
          </ac:spMkLst>
        </pc:spChg>
        <pc:spChg chg="add mod ord">
          <ac:chgData name="Viha Sharma" userId="52213bacf5ec7adb" providerId="LiveId" clId="{FB482A3C-984C-466A-875F-378C078067B1}" dt="2022-11-14T05:35:03.978" v="3921" actId="1076"/>
          <ac:spMkLst>
            <pc:docMk/>
            <pc:sldMk cId="25847046" sldId="264"/>
            <ac:spMk id="12" creationId="{530891D1-A1ED-78E4-23C8-02AC36021922}"/>
          </ac:spMkLst>
        </pc:spChg>
        <pc:spChg chg="add del mod ord">
          <ac:chgData name="Viha Sharma" userId="52213bacf5ec7adb" providerId="LiveId" clId="{FB482A3C-984C-466A-875F-378C078067B1}" dt="2022-11-14T07:41:55.523" v="5350" actId="164"/>
          <ac:spMkLst>
            <pc:docMk/>
            <pc:sldMk cId="25847046" sldId="264"/>
            <ac:spMk id="13" creationId="{6070E01C-D8CA-D251-EDD0-98616989BF1E}"/>
          </ac:spMkLst>
        </pc:spChg>
        <pc:spChg chg="add mod ord">
          <ac:chgData name="Viha Sharma" userId="52213bacf5ec7adb" providerId="LiveId" clId="{FB482A3C-984C-466A-875F-378C078067B1}" dt="2022-11-14T07:41:55.523" v="5350" actId="164"/>
          <ac:spMkLst>
            <pc:docMk/>
            <pc:sldMk cId="25847046" sldId="264"/>
            <ac:spMk id="14" creationId="{B03C7CD6-7FB6-0DCB-39DD-755C1A3C1DDA}"/>
          </ac:spMkLst>
        </pc:spChg>
        <pc:spChg chg="add mod">
          <ac:chgData name="Viha Sharma" userId="52213bacf5ec7adb" providerId="LiveId" clId="{FB482A3C-984C-466A-875F-378C078067B1}" dt="2022-11-14T06:47:50.780" v="5253" actId="14100"/>
          <ac:spMkLst>
            <pc:docMk/>
            <pc:sldMk cId="25847046" sldId="264"/>
            <ac:spMk id="16" creationId="{FD05EED5-12A1-DB99-26C2-1ECA4A682D5E}"/>
          </ac:spMkLst>
        </pc:spChg>
        <pc:spChg chg="del topLvl">
          <ac:chgData name="Viha Sharma" userId="52213bacf5ec7adb" providerId="LiveId" clId="{FB482A3C-984C-466A-875F-378C078067B1}" dt="2022-11-14T05:20:54.447" v="3727" actId="478"/>
          <ac:spMkLst>
            <pc:docMk/>
            <pc:sldMk cId="25847046" sldId="264"/>
            <ac:spMk id="21" creationId="{7E77F7FA-CBE5-43BD-B872-A649F14C58A1}"/>
          </ac:spMkLst>
        </pc:spChg>
        <pc:spChg chg="add mod">
          <ac:chgData name="Viha Sharma" userId="52213bacf5ec7adb" providerId="LiveId" clId="{FB482A3C-984C-466A-875F-378C078067B1}" dt="2022-11-14T06:49:34.232" v="5300" actId="14100"/>
          <ac:spMkLst>
            <pc:docMk/>
            <pc:sldMk cId="25847046" sldId="264"/>
            <ac:spMk id="25" creationId="{FB547F5C-4E5C-66A1-6A3A-AEDDD28E1445}"/>
          </ac:spMkLst>
        </pc:spChg>
        <pc:spChg chg="add mod">
          <ac:chgData name="Viha Sharma" userId="52213bacf5ec7adb" providerId="LiveId" clId="{FB482A3C-984C-466A-875F-378C078067B1}" dt="2022-11-14T06:49:29.091" v="5299" actId="1076"/>
          <ac:spMkLst>
            <pc:docMk/>
            <pc:sldMk cId="25847046" sldId="264"/>
            <ac:spMk id="26" creationId="{90795662-01F4-7054-B196-4496FD206E57}"/>
          </ac:spMkLst>
        </pc:spChg>
        <pc:spChg chg="mod ord">
          <ac:chgData name="Viha Sharma" userId="52213bacf5ec7adb" providerId="LiveId" clId="{FB482A3C-984C-466A-875F-378C078067B1}" dt="2022-11-14T07:41:55.523" v="5350" actId="164"/>
          <ac:spMkLst>
            <pc:docMk/>
            <pc:sldMk cId="25847046" sldId="264"/>
            <ac:spMk id="30" creationId="{F59BC7C0-4EB3-41C9-8A25-EA04E6C1045F}"/>
          </ac:spMkLst>
        </pc:spChg>
        <pc:spChg chg="del mod">
          <ac:chgData name="Viha Sharma" userId="52213bacf5ec7adb" providerId="LiveId" clId="{FB482A3C-984C-466A-875F-378C078067B1}" dt="2022-11-14T05:20:47.373" v="3718" actId="478"/>
          <ac:spMkLst>
            <pc:docMk/>
            <pc:sldMk cId="25847046" sldId="264"/>
            <ac:spMk id="86" creationId="{5AA812A3-ECEA-4F2E-A5FE-F054304AF117}"/>
          </ac:spMkLst>
        </pc:spChg>
        <pc:spChg chg="del">
          <ac:chgData name="Viha Sharma" userId="52213bacf5ec7adb" providerId="LiveId" clId="{FB482A3C-984C-466A-875F-378C078067B1}" dt="2022-11-14T05:20:46.633" v="3717" actId="478"/>
          <ac:spMkLst>
            <pc:docMk/>
            <pc:sldMk cId="25847046" sldId="264"/>
            <ac:spMk id="89" creationId="{6121044F-F5A7-40EB-9C44-37ECA4674773}"/>
          </ac:spMkLst>
        </pc:spChg>
        <pc:spChg chg="del">
          <ac:chgData name="Viha Sharma" userId="52213bacf5ec7adb" providerId="LiveId" clId="{FB482A3C-984C-466A-875F-378C078067B1}" dt="2022-11-14T05:20:42.570" v="3714" actId="478"/>
          <ac:spMkLst>
            <pc:docMk/>
            <pc:sldMk cId="25847046" sldId="264"/>
            <ac:spMk id="96" creationId="{DF90EBC5-249E-46DD-95C0-A12A093DE66F}"/>
          </ac:spMkLst>
        </pc:spChg>
        <pc:spChg chg="del">
          <ac:chgData name="Viha Sharma" userId="52213bacf5ec7adb" providerId="LiveId" clId="{FB482A3C-984C-466A-875F-378C078067B1}" dt="2022-11-14T05:20:42.570" v="3714" actId="478"/>
          <ac:spMkLst>
            <pc:docMk/>
            <pc:sldMk cId="25847046" sldId="264"/>
            <ac:spMk id="97" creationId="{00FF3696-A3FD-47C0-AF5D-90EBC6B2BA50}"/>
          </ac:spMkLst>
        </pc:spChg>
        <pc:spChg chg="del">
          <ac:chgData name="Viha Sharma" userId="52213bacf5ec7adb" providerId="LiveId" clId="{FB482A3C-984C-466A-875F-378C078067B1}" dt="2022-11-14T05:20:49.524" v="3721" actId="478"/>
          <ac:spMkLst>
            <pc:docMk/>
            <pc:sldMk cId="25847046" sldId="264"/>
            <ac:spMk id="100" creationId="{2E3D42DF-123B-454F-9234-39F812C97C91}"/>
          </ac:spMkLst>
        </pc:spChg>
        <pc:spChg chg="del">
          <ac:chgData name="Viha Sharma" userId="52213bacf5ec7adb" providerId="LiveId" clId="{FB482A3C-984C-466A-875F-378C078067B1}" dt="2022-11-14T05:20:42.570" v="3714" actId="478"/>
          <ac:spMkLst>
            <pc:docMk/>
            <pc:sldMk cId="25847046" sldId="264"/>
            <ac:spMk id="101" creationId="{AE0AC9FA-90B3-4289-A0F3-1AF3B2007FEA}"/>
          </ac:spMkLst>
        </pc:spChg>
        <pc:spChg chg="del">
          <ac:chgData name="Viha Sharma" userId="52213bacf5ec7adb" providerId="LiveId" clId="{FB482A3C-984C-466A-875F-378C078067B1}" dt="2022-11-14T05:20:42.570" v="3714" actId="478"/>
          <ac:spMkLst>
            <pc:docMk/>
            <pc:sldMk cId="25847046" sldId="264"/>
            <ac:spMk id="105" creationId="{7EF6F66C-9C67-44B3-BD7C-EDE2F83129B2}"/>
          </ac:spMkLst>
        </pc:spChg>
        <pc:spChg chg="del">
          <ac:chgData name="Viha Sharma" userId="52213bacf5ec7adb" providerId="LiveId" clId="{FB482A3C-984C-466A-875F-378C078067B1}" dt="2022-11-14T05:20:42.570" v="3714" actId="478"/>
          <ac:spMkLst>
            <pc:docMk/>
            <pc:sldMk cId="25847046" sldId="264"/>
            <ac:spMk id="106" creationId="{86FB4501-6447-4750-9E9C-1AF45AEB7BE7}"/>
          </ac:spMkLst>
        </pc:spChg>
        <pc:spChg chg="del">
          <ac:chgData name="Viha Sharma" userId="52213bacf5ec7adb" providerId="LiveId" clId="{FB482A3C-984C-466A-875F-378C078067B1}" dt="2022-11-14T05:20:49.926" v="3722" actId="478"/>
          <ac:spMkLst>
            <pc:docMk/>
            <pc:sldMk cId="25847046" sldId="264"/>
            <ac:spMk id="107" creationId="{29649A9D-116F-4692-BEA7-41D8A9FDFFBE}"/>
          </ac:spMkLst>
        </pc:spChg>
        <pc:spChg chg="del">
          <ac:chgData name="Viha Sharma" userId="52213bacf5ec7adb" providerId="LiveId" clId="{FB482A3C-984C-466A-875F-378C078067B1}" dt="2022-11-14T05:20:49.047" v="3720" actId="478"/>
          <ac:spMkLst>
            <pc:docMk/>
            <pc:sldMk cId="25847046" sldId="264"/>
            <ac:spMk id="108" creationId="{3B484D80-D4C7-4CE0-86B0-ED407B1D7A44}"/>
          </ac:spMkLst>
        </pc:spChg>
        <pc:spChg chg="del">
          <ac:chgData name="Viha Sharma" userId="52213bacf5ec7adb" providerId="LiveId" clId="{FB482A3C-984C-466A-875F-378C078067B1}" dt="2022-11-14T05:20:42.570" v="3714" actId="478"/>
          <ac:spMkLst>
            <pc:docMk/>
            <pc:sldMk cId="25847046" sldId="264"/>
            <ac:spMk id="109" creationId="{27BF6946-AB1F-48FB-A447-DB1852219E5E}"/>
          </ac:spMkLst>
        </pc:spChg>
        <pc:spChg chg="del">
          <ac:chgData name="Viha Sharma" userId="52213bacf5ec7adb" providerId="LiveId" clId="{FB482A3C-984C-466A-875F-378C078067B1}" dt="2022-11-14T05:20:42.570" v="3714" actId="478"/>
          <ac:spMkLst>
            <pc:docMk/>
            <pc:sldMk cId="25847046" sldId="264"/>
            <ac:spMk id="110" creationId="{0C0E0734-38FA-4293-9FF9-0B21F2BAAAC4}"/>
          </ac:spMkLst>
        </pc:spChg>
        <pc:spChg chg="del">
          <ac:chgData name="Viha Sharma" userId="52213bacf5ec7adb" providerId="LiveId" clId="{FB482A3C-984C-466A-875F-378C078067B1}" dt="2022-11-14T05:20:42.570" v="3714" actId="478"/>
          <ac:spMkLst>
            <pc:docMk/>
            <pc:sldMk cId="25847046" sldId="264"/>
            <ac:spMk id="111" creationId="{1F54B7E5-5768-4774-A9D6-3360D48B41BB}"/>
          </ac:spMkLst>
        </pc:spChg>
        <pc:spChg chg="del">
          <ac:chgData name="Viha Sharma" userId="52213bacf5ec7adb" providerId="LiveId" clId="{FB482A3C-984C-466A-875F-378C078067B1}" dt="2022-11-14T05:20:47.836" v="3719" actId="478"/>
          <ac:spMkLst>
            <pc:docMk/>
            <pc:sldMk cId="25847046" sldId="264"/>
            <ac:spMk id="112" creationId="{3AC2E374-5F98-4AC9-9127-4EC9C5B604F4}"/>
          </ac:spMkLst>
        </pc:spChg>
        <pc:spChg chg="del">
          <ac:chgData name="Viha Sharma" userId="52213bacf5ec7adb" providerId="LiveId" clId="{FB482A3C-984C-466A-875F-378C078067B1}" dt="2022-11-14T05:20:42.570" v="3714" actId="478"/>
          <ac:spMkLst>
            <pc:docMk/>
            <pc:sldMk cId="25847046" sldId="264"/>
            <ac:spMk id="113" creationId="{CEFB8F02-335D-4C9B-A61B-75D6031FA3AE}"/>
          </ac:spMkLst>
        </pc:spChg>
        <pc:spChg chg="del mod topLvl">
          <ac:chgData name="Viha Sharma" userId="52213bacf5ec7adb" providerId="LiveId" clId="{FB482A3C-984C-466A-875F-378C078067B1}" dt="2022-11-14T05:20:53.395" v="3726" actId="478"/>
          <ac:spMkLst>
            <pc:docMk/>
            <pc:sldMk cId="25847046" sldId="264"/>
            <ac:spMk id="214" creationId="{963DD386-E73B-4B37-AF29-51B79E12E70A}"/>
          </ac:spMkLst>
        </pc:spChg>
        <pc:spChg chg="del mod">
          <ac:chgData name="Viha Sharma" userId="52213bacf5ec7adb" providerId="LiveId" clId="{FB482A3C-984C-466A-875F-378C078067B1}" dt="2022-11-14T05:20:35.665" v="3707" actId="478"/>
          <ac:spMkLst>
            <pc:docMk/>
            <pc:sldMk cId="25847046" sldId="264"/>
            <ac:spMk id="219" creationId="{81D77EEC-1127-477E-B0FE-31BEDE0C497E}"/>
          </ac:spMkLst>
        </pc:spChg>
        <pc:spChg chg="del">
          <ac:chgData name="Viha Sharma" userId="52213bacf5ec7adb" providerId="LiveId" clId="{FB482A3C-984C-466A-875F-378C078067B1}" dt="2022-11-14T05:20:36.537" v="3708" actId="478"/>
          <ac:spMkLst>
            <pc:docMk/>
            <pc:sldMk cId="25847046" sldId="264"/>
            <ac:spMk id="220" creationId="{FDE7D217-F480-4F15-B9D9-3EBE5000B7DB}"/>
          </ac:spMkLst>
        </pc:spChg>
        <pc:spChg chg="del">
          <ac:chgData name="Viha Sharma" userId="52213bacf5ec7adb" providerId="LiveId" clId="{FB482A3C-984C-466A-875F-378C078067B1}" dt="2022-11-14T05:20:34.637" v="3705" actId="478"/>
          <ac:spMkLst>
            <pc:docMk/>
            <pc:sldMk cId="25847046" sldId="264"/>
            <ac:spMk id="227" creationId="{FA22CC9D-86C1-4B5F-9256-ED47C0E30ACA}"/>
          </ac:spMkLst>
        </pc:spChg>
        <pc:spChg chg="del">
          <ac:chgData name="Viha Sharma" userId="52213bacf5ec7adb" providerId="LiveId" clId="{FB482A3C-984C-466A-875F-378C078067B1}" dt="2022-11-14T05:20:34.637" v="3705" actId="478"/>
          <ac:spMkLst>
            <pc:docMk/>
            <pc:sldMk cId="25847046" sldId="264"/>
            <ac:spMk id="228" creationId="{B57BB13E-CC08-42C9-8A25-3A32E1CC5075}"/>
          </ac:spMkLst>
        </pc:spChg>
        <pc:spChg chg="del">
          <ac:chgData name="Viha Sharma" userId="52213bacf5ec7adb" providerId="LiveId" clId="{FB482A3C-984C-466A-875F-378C078067B1}" dt="2022-11-14T05:20:38.906" v="3711" actId="478"/>
          <ac:spMkLst>
            <pc:docMk/>
            <pc:sldMk cId="25847046" sldId="264"/>
            <ac:spMk id="229" creationId="{22A622BD-D417-4DD5-B4E2-2DFBAD6A58CD}"/>
          </ac:spMkLst>
        </pc:spChg>
        <pc:spChg chg="del">
          <ac:chgData name="Viha Sharma" userId="52213bacf5ec7adb" providerId="LiveId" clId="{FB482A3C-984C-466A-875F-378C078067B1}" dt="2022-11-14T05:20:34.637" v="3705" actId="478"/>
          <ac:spMkLst>
            <pc:docMk/>
            <pc:sldMk cId="25847046" sldId="264"/>
            <ac:spMk id="230" creationId="{A7349F2B-275F-4470-A2F5-6CE92430E9A0}"/>
          </ac:spMkLst>
        </pc:spChg>
        <pc:spChg chg="del">
          <ac:chgData name="Viha Sharma" userId="52213bacf5ec7adb" providerId="LiveId" clId="{FB482A3C-984C-466A-875F-378C078067B1}" dt="2022-11-14T05:20:34.637" v="3705" actId="478"/>
          <ac:spMkLst>
            <pc:docMk/>
            <pc:sldMk cId="25847046" sldId="264"/>
            <ac:spMk id="231" creationId="{8FEBC37D-4D04-4031-8BD6-2162459594F8}"/>
          </ac:spMkLst>
        </pc:spChg>
        <pc:spChg chg="del">
          <ac:chgData name="Viha Sharma" userId="52213bacf5ec7adb" providerId="LiveId" clId="{FB482A3C-984C-466A-875F-378C078067B1}" dt="2022-11-14T05:20:34.637" v="3705" actId="478"/>
          <ac:spMkLst>
            <pc:docMk/>
            <pc:sldMk cId="25847046" sldId="264"/>
            <ac:spMk id="232" creationId="{2C3171F3-7287-474D-8C88-EF9BC7B1032C}"/>
          </ac:spMkLst>
        </pc:spChg>
        <pc:spChg chg="del mod">
          <ac:chgData name="Viha Sharma" userId="52213bacf5ec7adb" providerId="LiveId" clId="{FB482A3C-984C-466A-875F-378C078067B1}" dt="2022-11-14T05:20:38.338" v="3710" actId="478"/>
          <ac:spMkLst>
            <pc:docMk/>
            <pc:sldMk cId="25847046" sldId="264"/>
            <ac:spMk id="233" creationId="{4352690B-2FAC-4BC2-924F-02AB2C567638}"/>
          </ac:spMkLst>
        </pc:spChg>
        <pc:spChg chg="del">
          <ac:chgData name="Viha Sharma" userId="52213bacf5ec7adb" providerId="LiveId" clId="{FB482A3C-984C-466A-875F-378C078067B1}" dt="2022-11-14T05:20:41.441" v="3713" actId="478"/>
          <ac:spMkLst>
            <pc:docMk/>
            <pc:sldMk cId="25847046" sldId="264"/>
            <ac:spMk id="234" creationId="{FCA77D15-BD8B-4E9A-A03C-D3A208A24A38}"/>
          </ac:spMkLst>
        </pc:spChg>
        <pc:spChg chg="del">
          <ac:chgData name="Viha Sharma" userId="52213bacf5ec7adb" providerId="LiveId" clId="{FB482A3C-984C-466A-875F-378C078067B1}" dt="2022-11-14T05:20:34.637" v="3705" actId="478"/>
          <ac:spMkLst>
            <pc:docMk/>
            <pc:sldMk cId="25847046" sldId="264"/>
            <ac:spMk id="235" creationId="{B12C07ED-DACE-4A90-B2EF-536DC00A6400}"/>
          </ac:spMkLst>
        </pc:spChg>
        <pc:spChg chg="del">
          <ac:chgData name="Viha Sharma" userId="52213bacf5ec7adb" providerId="LiveId" clId="{FB482A3C-984C-466A-875F-378C078067B1}" dt="2022-11-14T05:20:34.637" v="3705" actId="478"/>
          <ac:spMkLst>
            <pc:docMk/>
            <pc:sldMk cId="25847046" sldId="264"/>
            <ac:spMk id="236" creationId="{43156737-7179-4E0B-810F-B8B60388C4A9}"/>
          </ac:spMkLst>
        </pc:spChg>
        <pc:spChg chg="del">
          <ac:chgData name="Viha Sharma" userId="52213bacf5ec7adb" providerId="LiveId" clId="{FB482A3C-984C-466A-875F-378C078067B1}" dt="2022-11-14T05:20:34.637" v="3705" actId="478"/>
          <ac:spMkLst>
            <pc:docMk/>
            <pc:sldMk cId="25847046" sldId="264"/>
            <ac:spMk id="237" creationId="{88BD614C-E8E2-40D0-96AA-C6083B8C960B}"/>
          </ac:spMkLst>
        </pc:spChg>
        <pc:spChg chg="del">
          <ac:chgData name="Viha Sharma" userId="52213bacf5ec7adb" providerId="LiveId" clId="{FB482A3C-984C-466A-875F-378C078067B1}" dt="2022-11-14T05:20:40.425" v="3712" actId="478"/>
          <ac:spMkLst>
            <pc:docMk/>
            <pc:sldMk cId="25847046" sldId="264"/>
            <ac:spMk id="238" creationId="{F99F0F26-FBF0-4861-A4A7-BC36A0291DF6}"/>
          </ac:spMkLst>
        </pc:spChg>
        <pc:spChg chg="del">
          <ac:chgData name="Viha Sharma" userId="52213bacf5ec7adb" providerId="LiveId" clId="{FB482A3C-984C-466A-875F-378C078067B1}" dt="2022-11-14T05:20:34.637" v="3705" actId="478"/>
          <ac:spMkLst>
            <pc:docMk/>
            <pc:sldMk cId="25847046" sldId="264"/>
            <ac:spMk id="239" creationId="{DC038A6A-B433-4E7B-B6BC-522D0E1040A9}"/>
          </ac:spMkLst>
        </pc:spChg>
        <pc:spChg chg="del topLvl">
          <ac:chgData name="Viha Sharma" userId="52213bacf5ec7adb" providerId="LiveId" clId="{FB482A3C-984C-466A-875F-378C078067B1}" dt="2022-11-14T05:24:53.306" v="3823" actId="478"/>
          <ac:spMkLst>
            <pc:docMk/>
            <pc:sldMk cId="25847046" sldId="264"/>
            <ac:spMk id="242" creationId="{1DEFF60E-201B-46D8-8F98-A7DBE3F5F59E}"/>
          </ac:spMkLst>
        </pc:spChg>
        <pc:spChg chg="del topLvl">
          <ac:chgData name="Viha Sharma" userId="52213bacf5ec7adb" providerId="LiveId" clId="{FB482A3C-984C-466A-875F-378C078067B1}" dt="2022-11-14T05:24:46.885" v="3817" actId="478"/>
          <ac:spMkLst>
            <pc:docMk/>
            <pc:sldMk cId="25847046" sldId="264"/>
            <ac:spMk id="243" creationId="{E6380889-281D-4221-BF35-7DD7CD6EBC2B}"/>
          </ac:spMkLst>
        </pc:spChg>
        <pc:spChg chg="del mod ord topLvl">
          <ac:chgData name="Viha Sharma" userId="52213bacf5ec7adb" providerId="LiveId" clId="{FB482A3C-984C-466A-875F-378C078067B1}" dt="2022-11-14T05:28:51.639" v="3889" actId="478"/>
          <ac:spMkLst>
            <pc:docMk/>
            <pc:sldMk cId="25847046" sldId="264"/>
            <ac:spMk id="245" creationId="{AEE461B9-A304-4170-AE47-E43E31D7B078}"/>
          </ac:spMkLst>
        </pc:spChg>
        <pc:spChg chg="del mod topLvl">
          <ac:chgData name="Viha Sharma" userId="52213bacf5ec7adb" providerId="LiveId" clId="{FB482A3C-984C-466A-875F-378C078067B1}" dt="2022-11-14T05:24:48.730" v="3819" actId="478"/>
          <ac:spMkLst>
            <pc:docMk/>
            <pc:sldMk cId="25847046" sldId="264"/>
            <ac:spMk id="246" creationId="{DBF5C7C0-94E7-4F3D-8048-8326E273B8F7}"/>
          </ac:spMkLst>
        </pc:spChg>
        <pc:spChg chg="mod">
          <ac:chgData name="Viha Sharma" userId="52213bacf5ec7adb" providerId="LiveId" clId="{FB482A3C-984C-466A-875F-378C078067B1}" dt="2022-11-14T05:24:49.330" v="3820" actId="6549"/>
          <ac:spMkLst>
            <pc:docMk/>
            <pc:sldMk cId="25847046" sldId="264"/>
            <ac:spMk id="249" creationId="{DB1BA06E-B705-4831-949D-7B263884C1BE}"/>
          </ac:spMkLst>
        </pc:spChg>
        <pc:spChg chg="del">
          <ac:chgData name="Viha Sharma" userId="52213bacf5ec7adb" providerId="LiveId" clId="{FB482A3C-984C-466A-875F-378C078067B1}" dt="2022-11-14T05:19:09.762" v="3665" actId="478"/>
          <ac:spMkLst>
            <pc:docMk/>
            <pc:sldMk cId="25847046" sldId="264"/>
            <ac:spMk id="250" creationId="{6AE4CBD4-2418-408C-9129-D24BBAFD7650}"/>
          </ac:spMkLst>
        </pc:spChg>
        <pc:spChg chg="del">
          <ac:chgData name="Viha Sharma" userId="52213bacf5ec7adb" providerId="LiveId" clId="{FB482A3C-984C-466A-875F-378C078067B1}" dt="2022-11-14T05:19:14.268" v="3667" actId="478"/>
          <ac:spMkLst>
            <pc:docMk/>
            <pc:sldMk cId="25847046" sldId="264"/>
            <ac:spMk id="251" creationId="{32FB12A8-A6D7-4470-A274-0ACD32083E67}"/>
          </ac:spMkLst>
        </pc:spChg>
        <pc:spChg chg="del">
          <ac:chgData name="Viha Sharma" userId="52213bacf5ec7adb" providerId="LiveId" clId="{FB482A3C-984C-466A-875F-378C078067B1}" dt="2022-11-14T05:19:17.629" v="3669" actId="478"/>
          <ac:spMkLst>
            <pc:docMk/>
            <pc:sldMk cId="25847046" sldId="264"/>
            <ac:spMk id="258" creationId="{0AF42F84-73CB-4145-95D2-9C0251D4245F}"/>
          </ac:spMkLst>
        </pc:spChg>
        <pc:spChg chg="del">
          <ac:chgData name="Viha Sharma" userId="52213bacf5ec7adb" providerId="LiveId" clId="{FB482A3C-984C-466A-875F-378C078067B1}" dt="2022-11-14T05:19:17.629" v="3669" actId="478"/>
          <ac:spMkLst>
            <pc:docMk/>
            <pc:sldMk cId="25847046" sldId="264"/>
            <ac:spMk id="259" creationId="{E02752D3-5D2F-44D5-B1CF-1923BF8DE64D}"/>
          </ac:spMkLst>
        </pc:spChg>
        <pc:spChg chg="del">
          <ac:chgData name="Viha Sharma" userId="52213bacf5ec7adb" providerId="LiveId" clId="{FB482A3C-984C-466A-875F-378C078067B1}" dt="2022-11-14T05:19:25.784" v="3676" actId="478"/>
          <ac:spMkLst>
            <pc:docMk/>
            <pc:sldMk cId="25847046" sldId="264"/>
            <ac:spMk id="260" creationId="{72E73906-7698-468A-A792-C5E96F39C0BF}"/>
          </ac:spMkLst>
        </pc:spChg>
        <pc:spChg chg="del">
          <ac:chgData name="Viha Sharma" userId="52213bacf5ec7adb" providerId="LiveId" clId="{FB482A3C-984C-466A-875F-378C078067B1}" dt="2022-11-14T05:19:30.878" v="3681" actId="478"/>
          <ac:spMkLst>
            <pc:docMk/>
            <pc:sldMk cId="25847046" sldId="264"/>
            <ac:spMk id="261" creationId="{9A9A25AB-C7BA-4D3F-9953-E3FB06588169}"/>
          </ac:spMkLst>
        </pc:spChg>
        <pc:spChg chg="del">
          <ac:chgData name="Viha Sharma" userId="52213bacf5ec7adb" providerId="LiveId" clId="{FB482A3C-984C-466A-875F-378C078067B1}" dt="2022-11-14T05:19:29.404" v="3679" actId="21"/>
          <ac:spMkLst>
            <pc:docMk/>
            <pc:sldMk cId="25847046" sldId="264"/>
            <ac:spMk id="262" creationId="{EF96E6D9-C2C6-4B6D-AF78-105C8AB58C75}"/>
          </ac:spMkLst>
        </pc:spChg>
        <pc:spChg chg="del">
          <ac:chgData name="Viha Sharma" userId="52213bacf5ec7adb" providerId="LiveId" clId="{FB482A3C-984C-466A-875F-378C078067B1}" dt="2022-11-14T05:19:17.629" v="3669" actId="478"/>
          <ac:spMkLst>
            <pc:docMk/>
            <pc:sldMk cId="25847046" sldId="264"/>
            <ac:spMk id="263" creationId="{4271356C-C768-43B7-9297-6654BD5FE469}"/>
          </ac:spMkLst>
        </pc:spChg>
        <pc:spChg chg="del mod">
          <ac:chgData name="Viha Sharma" userId="52213bacf5ec7adb" providerId="LiveId" clId="{FB482A3C-984C-466A-875F-378C078067B1}" dt="2022-11-14T05:19:25.123" v="3675" actId="478"/>
          <ac:spMkLst>
            <pc:docMk/>
            <pc:sldMk cId="25847046" sldId="264"/>
            <ac:spMk id="264" creationId="{E457D4C1-E77D-486E-A10B-7CD6639D6280}"/>
          </ac:spMkLst>
        </pc:spChg>
        <pc:spChg chg="del">
          <ac:chgData name="Viha Sharma" userId="52213bacf5ec7adb" providerId="LiveId" clId="{FB482A3C-984C-466A-875F-378C078067B1}" dt="2022-11-14T05:19:26.287" v="3677" actId="478"/>
          <ac:spMkLst>
            <pc:docMk/>
            <pc:sldMk cId="25847046" sldId="264"/>
            <ac:spMk id="265" creationId="{2E73E81D-CBA9-40C8-9263-934B09BCE0B7}"/>
          </ac:spMkLst>
        </pc:spChg>
        <pc:spChg chg="del">
          <ac:chgData name="Viha Sharma" userId="52213bacf5ec7adb" providerId="LiveId" clId="{FB482A3C-984C-466A-875F-378C078067B1}" dt="2022-11-14T05:19:17.629" v="3669" actId="478"/>
          <ac:spMkLst>
            <pc:docMk/>
            <pc:sldMk cId="25847046" sldId="264"/>
            <ac:spMk id="266" creationId="{7874CA3F-CD16-45F5-B566-485EA60AED1B}"/>
          </ac:spMkLst>
        </pc:spChg>
        <pc:spChg chg="del">
          <ac:chgData name="Viha Sharma" userId="52213bacf5ec7adb" providerId="LiveId" clId="{FB482A3C-984C-466A-875F-378C078067B1}" dt="2022-11-14T05:19:26.648" v="3678" actId="478"/>
          <ac:spMkLst>
            <pc:docMk/>
            <pc:sldMk cId="25847046" sldId="264"/>
            <ac:spMk id="267" creationId="{6FE33EE8-2A96-4B48-B110-AAA3CD41E4B6}"/>
          </ac:spMkLst>
        </pc:spChg>
        <pc:spChg chg="del">
          <ac:chgData name="Viha Sharma" userId="52213bacf5ec7adb" providerId="LiveId" clId="{FB482A3C-984C-466A-875F-378C078067B1}" dt="2022-11-14T05:19:30.165" v="3680" actId="478"/>
          <ac:spMkLst>
            <pc:docMk/>
            <pc:sldMk cId="25847046" sldId="264"/>
            <ac:spMk id="268" creationId="{D27C4259-2B32-4F3C-A787-2A8AEB558896}"/>
          </ac:spMkLst>
        </pc:spChg>
        <pc:spChg chg="del">
          <ac:chgData name="Viha Sharma" userId="52213bacf5ec7adb" providerId="LiveId" clId="{FB482A3C-984C-466A-875F-378C078067B1}" dt="2022-11-14T05:19:22.070" v="3673" actId="478"/>
          <ac:spMkLst>
            <pc:docMk/>
            <pc:sldMk cId="25847046" sldId="264"/>
            <ac:spMk id="269" creationId="{6C439458-7042-407E-8254-F6F59CC27FBA}"/>
          </ac:spMkLst>
        </pc:spChg>
        <pc:spChg chg="del">
          <ac:chgData name="Viha Sharma" userId="52213bacf5ec7adb" providerId="LiveId" clId="{FB482A3C-984C-466A-875F-378C078067B1}" dt="2022-11-14T05:19:17.629" v="3669" actId="478"/>
          <ac:spMkLst>
            <pc:docMk/>
            <pc:sldMk cId="25847046" sldId="264"/>
            <ac:spMk id="270" creationId="{2371FB3A-D04B-4CFD-8EB2-CF940B5218D1}"/>
          </ac:spMkLst>
        </pc:spChg>
        <pc:spChg chg="del">
          <ac:chgData name="Viha Sharma" userId="52213bacf5ec7adb" providerId="LiveId" clId="{FB482A3C-984C-466A-875F-378C078067B1}" dt="2022-11-14T05:19:20.700" v="3671" actId="478"/>
          <ac:spMkLst>
            <pc:docMk/>
            <pc:sldMk cId="25847046" sldId="264"/>
            <ac:spMk id="281" creationId="{290401A4-A439-4CBA-81EA-C21821725A1A}"/>
          </ac:spMkLst>
        </pc:spChg>
        <pc:spChg chg="del">
          <ac:chgData name="Viha Sharma" userId="52213bacf5ec7adb" providerId="LiveId" clId="{FB482A3C-984C-466A-875F-378C078067B1}" dt="2022-11-14T05:19:21.461" v="3672" actId="478"/>
          <ac:spMkLst>
            <pc:docMk/>
            <pc:sldMk cId="25847046" sldId="264"/>
            <ac:spMk id="282" creationId="{DD1560D4-ED49-4DDD-BE5F-98F4DD6256AC}"/>
          </ac:spMkLst>
        </pc:spChg>
        <pc:spChg chg="del">
          <ac:chgData name="Viha Sharma" userId="52213bacf5ec7adb" providerId="LiveId" clId="{FB482A3C-984C-466A-875F-378C078067B1}" dt="2022-11-14T05:19:18.637" v="3670" actId="478"/>
          <ac:spMkLst>
            <pc:docMk/>
            <pc:sldMk cId="25847046" sldId="264"/>
            <ac:spMk id="289" creationId="{64730973-94A2-422F-8209-F7787C9B9478}"/>
          </ac:spMkLst>
        </pc:spChg>
        <pc:spChg chg="del">
          <ac:chgData name="Viha Sharma" userId="52213bacf5ec7adb" providerId="LiveId" clId="{FB482A3C-984C-466A-875F-378C078067B1}" dt="2022-11-14T05:19:18.637" v="3670" actId="478"/>
          <ac:spMkLst>
            <pc:docMk/>
            <pc:sldMk cId="25847046" sldId="264"/>
            <ac:spMk id="290" creationId="{3A8C76DA-CF24-4521-945F-710419AA71DB}"/>
          </ac:spMkLst>
        </pc:spChg>
        <pc:spChg chg="del">
          <ac:chgData name="Viha Sharma" userId="52213bacf5ec7adb" providerId="LiveId" clId="{FB482A3C-984C-466A-875F-378C078067B1}" dt="2022-11-14T05:19:18.637" v="3670" actId="478"/>
          <ac:spMkLst>
            <pc:docMk/>
            <pc:sldMk cId="25847046" sldId="264"/>
            <ac:spMk id="291" creationId="{27C58695-97DA-41B0-8BFD-D6DB9ACCD12F}"/>
          </ac:spMkLst>
        </pc:spChg>
        <pc:spChg chg="del">
          <ac:chgData name="Viha Sharma" userId="52213bacf5ec7adb" providerId="LiveId" clId="{FB482A3C-984C-466A-875F-378C078067B1}" dt="2022-11-14T05:19:18.637" v="3670" actId="478"/>
          <ac:spMkLst>
            <pc:docMk/>
            <pc:sldMk cId="25847046" sldId="264"/>
            <ac:spMk id="292" creationId="{2162433E-EC8F-4D9A-9466-ED881E812F11}"/>
          </ac:spMkLst>
        </pc:spChg>
        <pc:spChg chg="del">
          <ac:chgData name="Viha Sharma" userId="52213bacf5ec7adb" providerId="LiveId" clId="{FB482A3C-984C-466A-875F-378C078067B1}" dt="2022-11-14T05:19:18.637" v="3670" actId="478"/>
          <ac:spMkLst>
            <pc:docMk/>
            <pc:sldMk cId="25847046" sldId="264"/>
            <ac:spMk id="293" creationId="{E8D0BBF9-BB89-45F1-BAFF-D66451270BC1}"/>
          </ac:spMkLst>
        </pc:spChg>
        <pc:spChg chg="del">
          <ac:chgData name="Viha Sharma" userId="52213bacf5ec7adb" providerId="LiveId" clId="{FB482A3C-984C-466A-875F-378C078067B1}" dt="2022-11-14T05:19:18.637" v="3670" actId="478"/>
          <ac:spMkLst>
            <pc:docMk/>
            <pc:sldMk cId="25847046" sldId="264"/>
            <ac:spMk id="294" creationId="{F8AAF1DD-64A2-4E5B-8C47-7E930829F5E0}"/>
          </ac:spMkLst>
        </pc:spChg>
        <pc:spChg chg="del">
          <ac:chgData name="Viha Sharma" userId="52213bacf5ec7adb" providerId="LiveId" clId="{FB482A3C-984C-466A-875F-378C078067B1}" dt="2022-11-14T05:19:18.637" v="3670" actId="478"/>
          <ac:spMkLst>
            <pc:docMk/>
            <pc:sldMk cId="25847046" sldId="264"/>
            <ac:spMk id="295" creationId="{A1AB2458-F00C-4B2C-BADA-8DF1B5F71511}"/>
          </ac:spMkLst>
        </pc:spChg>
        <pc:spChg chg="del">
          <ac:chgData name="Viha Sharma" userId="52213bacf5ec7adb" providerId="LiveId" clId="{FB482A3C-984C-466A-875F-378C078067B1}" dt="2022-11-14T05:19:18.637" v="3670" actId="478"/>
          <ac:spMkLst>
            <pc:docMk/>
            <pc:sldMk cId="25847046" sldId="264"/>
            <ac:spMk id="296" creationId="{2673F780-8C13-499F-9195-6CC9C81C7306}"/>
          </ac:spMkLst>
        </pc:spChg>
        <pc:spChg chg="del">
          <ac:chgData name="Viha Sharma" userId="52213bacf5ec7adb" providerId="LiveId" clId="{FB482A3C-984C-466A-875F-378C078067B1}" dt="2022-11-14T05:19:18.637" v="3670" actId="478"/>
          <ac:spMkLst>
            <pc:docMk/>
            <pc:sldMk cId="25847046" sldId="264"/>
            <ac:spMk id="297" creationId="{726684F1-66E1-4393-86E3-972D5051B71C}"/>
          </ac:spMkLst>
        </pc:spChg>
        <pc:spChg chg="del">
          <ac:chgData name="Viha Sharma" userId="52213bacf5ec7adb" providerId="LiveId" clId="{FB482A3C-984C-466A-875F-378C078067B1}" dt="2022-11-14T05:19:18.637" v="3670" actId="478"/>
          <ac:spMkLst>
            <pc:docMk/>
            <pc:sldMk cId="25847046" sldId="264"/>
            <ac:spMk id="298" creationId="{3E8B9FFD-92C5-4595-A979-02F22D92D959}"/>
          </ac:spMkLst>
        </pc:spChg>
        <pc:spChg chg="del">
          <ac:chgData name="Viha Sharma" userId="52213bacf5ec7adb" providerId="LiveId" clId="{FB482A3C-984C-466A-875F-378C078067B1}" dt="2022-11-14T05:19:18.637" v="3670" actId="478"/>
          <ac:spMkLst>
            <pc:docMk/>
            <pc:sldMk cId="25847046" sldId="264"/>
            <ac:spMk id="299" creationId="{2655956C-6BC5-45C7-B65F-F69455CA3B86}"/>
          </ac:spMkLst>
        </pc:spChg>
        <pc:spChg chg="del">
          <ac:chgData name="Viha Sharma" userId="52213bacf5ec7adb" providerId="LiveId" clId="{FB482A3C-984C-466A-875F-378C078067B1}" dt="2022-11-14T05:19:18.637" v="3670" actId="478"/>
          <ac:spMkLst>
            <pc:docMk/>
            <pc:sldMk cId="25847046" sldId="264"/>
            <ac:spMk id="300" creationId="{E1DD9D2D-AF79-4FCA-9547-91186E3E6491}"/>
          </ac:spMkLst>
        </pc:spChg>
        <pc:spChg chg="del">
          <ac:chgData name="Viha Sharma" userId="52213bacf5ec7adb" providerId="LiveId" clId="{FB482A3C-984C-466A-875F-378C078067B1}" dt="2022-11-14T05:19:18.637" v="3670" actId="478"/>
          <ac:spMkLst>
            <pc:docMk/>
            <pc:sldMk cId="25847046" sldId="264"/>
            <ac:spMk id="301" creationId="{F123B18D-16F5-4FB3-AE0F-D6DF9BC10028}"/>
          </ac:spMkLst>
        </pc:spChg>
        <pc:spChg chg="mod">
          <ac:chgData name="Viha Sharma" userId="52213bacf5ec7adb" providerId="LiveId" clId="{FB482A3C-984C-466A-875F-378C078067B1}" dt="2022-11-14T05:20:19.990" v="3694" actId="6549"/>
          <ac:spMkLst>
            <pc:docMk/>
            <pc:sldMk cId="25847046" sldId="264"/>
            <ac:spMk id="311" creationId="{FEEFA005-A2CA-44EE-86A4-2D5BDD28ED16}"/>
          </ac:spMkLst>
        </pc:spChg>
        <pc:grpChg chg="del">
          <ac:chgData name="Viha Sharma" userId="52213bacf5ec7adb" providerId="LiveId" clId="{FB482A3C-984C-466A-875F-378C078067B1}" dt="2022-11-14T05:20:45.327" v="3716" actId="478"/>
          <ac:grpSpMkLst>
            <pc:docMk/>
            <pc:sldMk cId="25847046" sldId="264"/>
            <ac:grpSpMk id="18" creationId="{4AB8C814-86E0-4B8D-87B0-BA11FCFD1E9D}"/>
          </ac:grpSpMkLst>
        </pc:grpChg>
        <pc:grpChg chg="del">
          <ac:chgData name="Viha Sharma" userId="52213bacf5ec7adb" providerId="LiveId" clId="{FB482A3C-984C-466A-875F-378C078067B1}" dt="2022-11-14T05:21:00.051" v="3729" actId="478"/>
          <ac:grpSpMkLst>
            <pc:docMk/>
            <pc:sldMk cId="25847046" sldId="264"/>
            <ac:grpSpMk id="22" creationId="{E02B951E-5FD0-4277-9BDC-A27612E20A9E}"/>
          </ac:grpSpMkLst>
        </pc:grpChg>
        <pc:grpChg chg="del">
          <ac:chgData name="Viha Sharma" userId="52213bacf5ec7adb" providerId="LiveId" clId="{FB482A3C-984C-466A-875F-378C078067B1}" dt="2022-11-14T05:20:55.568" v="3728" actId="478"/>
          <ac:grpSpMkLst>
            <pc:docMk/>
            <pc:sldMk cId="25847046" sldId="264"/>
            <ac:grpSpMk id="23" creationId="{82B663EF-5A67-4CC4-A318-4A52405244A7}"/>
          </ac:grpSpMkLst>
        </pc:grpChg>
        <pc:grpChg chg="del">
          <ac:chgData name="Viha Sharma" userId="52213bacf5ec7adb" providerId="LiveId" clId="{FB482A3C-984C-466A-875F-378C078067B1}" dt="2022-11-14T05:20:53.395" v="3726" actId="478"/>
          <ac:grpSpMkLst>
            <pc:docMk/>
            <pc:sldMk cId="25847046" sldId="264"/>
            <ac:grpSpMk id="24" creationId="{A7FF67F2-C266-4B5C-A313-5D4274290B55}"/>
          </ac:grpSpMkLst>
        </pc:grpChg>
        <pc:grpChg chg="add mod">
          <ac:chgData name="Viha Sharma" userId="52213bacf5ec7adb" providerId="LiveId" clId="{FB482A3C-984C-466A-875F-378C078067B1}" dt="2022-11-14T07:41:55.523" v="5350" actId="164"/>
          <ac:grpSpMkLst>
            <pc:docMk/>
            <pc:sldMk cId="25847046" sldId="264"/>
            <ac:grpSpMk id="27" creationId="{25322716-8888-6B4B-4B0F-3C12DD5CA030}"/>
          </ac:grpSpMkLst>
        </pc:grpChg>
        <pc:grpChg chg="del">
          <ac:chgData name="Viha Sharma" userId="52213bacf5ec7adb" providerId="LiveId" clId="{FB482A3C-984C-466A-875F-378C078067B1}" dt="2022-11-14T05:20:31.278" v="3703" actId="478"/>
          <ac:grpSpMkLst>
            <pc:docMk/>
            <pc:sldMk cId="25847046" sldId="264"/>
            <ac:grpSpMk id="221" creationId="{031CBE80-50FD-4B95-93CB-26016C643285}"/>
          </ac:grpSpMkLst>
        </pc:grpChg>
        <pc:grpChg chg="del">
          <ac:chgData name="Viha Sharma" userId="52213bacf5ec7adb" providerId="LiveId" clId="{FB482A3C-984C-466A-875F-378C078067B1}" dt="2022-11-14T05:24:46.885" v="3817" actId="478"/>
          <ac:grpSpMkLst>
            <pc:docMk/>
            <pc:sldMk cId="25847046" sldId="264"/>
            <ac:grpSpMk id="241" creationId="{A29CAC89-8622-4B4C-B764-216ECC86C3E9}"/>
          </ac:grpSpMkLst>
        </pc:grpChg>
        <pc:grpChg chg="del">
          <ac:chgData name="Viha Sharma" userId="52213bacf5ec7adb" providerId="LiveId" clId="{FB482A3C-984C-466A-875F-378C078067B1}" dt="2022-11-14T05:24:48.730" v="3819" actId="478"/>
          <ac:grpSpMkLst>
            <pc:docMk/>
            <pc:sldMk cId="25847046" sldId="264"/>
            <ac:grpSpMk id="244" creationId="{4599740A-3122-4E9F-BC13-C49B08544B75}"/>
          </ac:grpSpMkLst>
        </pc:grpChg>
        <pc:grpChg chg="del">
          <ac:chgData name="Viha Sharma" userId="52213bacf5ec7adb" providerId="LiveId" clId="{FB482A3C-984C-466A-875F-378C078067B1}" dt="2022-11-14T05:24:50.006" v="3821" actId="478"/>
          <ac:grpSpMkLst>
            <pc:docMk/>
            <pc:sldMk cId="25847046" sldId="264"/>
            <ac:grpSpMk id="247" creationId="{CC6A4D51-DDF3-4577-B487-76FF721329C1}"/>
          </ac:grpSpMkLst>
        </pc:grpChg>
        <pc:grpChg chg="del">
          <ac:chgData name="Viha Sharma" userId="52213bacf5ec7adb" providerId="LiveId" clId="{FB482A3C-984C-466A-875F-378C078067B1}" dt="2022-11-14T05:19:10.839" v="3666" actId="478"/>
          <ac:grpSpMkLst>
            <pc:docMk/>
            <pc:sldMk cId="25847046" sldId="264"/>
            <ac:grpSpMk id="252" creationId="{F2E36812-04DC-4221-AC03-3931458FE631}"/>
          </ac:grpSpMkLst>
        </pc:grpChg>
        <pc:grpChg chg="del">
          <ac:chgData name="Viha Sharma" userId="52213bacf5ec7adb" providerId="LiveId" clId="{FB482A3C-984C-466A-875F-378C078067B1}" dt="2022-11-14T05:20:24.623" v="3697" actId="478"/>
          <ac:grpSpMkLst>
            <pc:docMk/>
            <pc:sldMk cId="25847046" sldId="264"/>
            <ac:grpSpMk id="272" creationId="{D0C2D9AF-C8E6-4188-BBCD-5D0C0E7AC41D}"/>
          </ac:grpSpMkLst>
        </pc:grpChg>
        <pc:grpChg chg="del">
          <ac:chgData name="Viha Sharma" userId="52213bacf5ec7adb" providerId="LiveId" clId="{FB482A3C-984C-466A-875F-378C078067B1}" dt="2022-11-14T05:20:25.055" v="3698" actId="478"/>
          <ac:grpSpMkLst>
            <pc:docMk/>
            <pc:sldMk cId="25847046" sldId="264"/>
            <ac:grpSpMk id="275" creationId="{B07C144F-16F3-4681-90F0-3A55188E371F}"/>
          </ac:grpSpMkLst>
        </pc:grpChg>
        <pc:grpChg chg="del">
          <ac:chgData name="Viha Sharma" userId="52213bacf5ec7adb" providerId="LiveId" clId="{FB482A3C-984C-466A-875F-378C078067B1}" dt="2022-11-14T05:20:28.700" v="3701" actId="478"/>
          <ac:grpSpMkLst>
            <pc:docMk/>
            <pc:sldMk cId="25847046" sldId="264"/>
            <ac:grpSpMk id="278" creationId="{CA1B851D-3540-40DD-A3B4-2E094212F039}"/>
          </ac:grpSpMkLst>
        </pc:grpChg>
        <pc:grpChg chg="del">
          <ac:chgData name="Viha Sharma" userId="52213bacf5ec7adb" providerId="LiveId" clId="{FB482A3C-984C-466A-875F-378C078067B1}" dt="2022-11-14T05:19:18.637" v="3670" actId="478"/>
          <ac:grpSpMkLst>
            <pc:docMk/>
            <pc:sldMk cId="25847046" sldId="264"/>
            <ac:grpSpMk id="283" creationId="{EEA7BD40-7006-4B13-8E16-D06D57CBABEC}"/>
          </ac:grpSpMkLst>
        </pc:grpChg>
        <pc:grpChg chg="del">
          <ac:chgData name="Viha Sharma" userId="52213bacf5ec7adb" providerId="LiveId" clId="{FB482A3C-984C-466A-875F-378C078067B1}" dt="2022-11-14T05:20:18.353" v="3692" actId="478"/>
          <ac:grpSpMkLst>
            <pc:docMk/>
            <pc:sldMk cId="25847046" sldId="264"/>
            <ac:grpSpMk id="303" creationId="{11249A6B-007B-4317-A783-F2005418B985}"/>
          </ac:grpSpMkLst>
        </pc:grpChg>
        <pc:grpChg chg="del">
          <ac:chgData name="Viha Sharma" userId="52213bacf5ec7adb" providerId="LiveId" clId="{FB482A3C-984C-466A-875F-378C078067B1}" dt="2022-11-14T05:20:18.353" v="3692" actId="478"/>
          <ac:grpSpMkLst>
            <pc:docMk/>
            <pc:sldMk cId="25847046" sldId="264"/>
            <ac:grpSpMk id="306" creationId="{FD2272D7-50C2-4748-9A67-1D872DC04A3C}"/>
          </ac:grpSpMkLst>
        </pc:grpChg>
        <pc:grpChg chg="del">
          <ac:chgData name="Viha Sharma" userId="52213bacf5ec7adb" providerId="LiveId" clId="{FB482A3C-984C-466A-875F-378C078067B1}" dt="2022-11-14T05:20:21.360" v="3695" actId="478"/>
          <ac:grpSpMkLst>
            <pc:docMk/>
            <pc:sldMk cId="25847046" sldId="264"/>
            <ac:grpSpMk id="309" creationId="{394EC43D-A5A5-4C35-BBA6-58757D738D2A}"/>
          </ac:grpSpMkLst>
        </pc:grpChg>
        <pc:picChg chg="add mod">
          <ac:chgData name="Viha Sharma" userId="52213bacf5ec7adb" providerId="LiveId" clId="{FB482A3C-984C-466A-875F-378C078067B1}" dt="2022-11-14T06:47:47.309" v="5252" actId="1076"/>
          <ac:picMkLst>
            <pc:docMk/>
            <pc:sldMk cId="25847046" sldId="264"/>
            <ac:picMk id="11" creationId="{EB2958C4-1E2A-18A7-0ECC-C69FAF60759D}"/>
          </ac:picMkLst>
        </pc:picChg>
        <pc:picChg chg="add mod">
          <ac:chgData name="Viha Sharma" userId="52213bacf5ec7adb" providerId="LiveId" clId="{FB482A3C-984C-466A-875F-378C078067B1}" dt="2022-11-14T06:49:40.304" v="5301" actId="14100"/>
          <ac:picMkLst>
            <pc:docMk/>
            <pc:sldMk cId="25847046" sldId="264"/>
            <ac:picMk id="19" creationId="{7BCDAB37-507F-CE7C-F6F1-F1EAD29C4952}"/>
          </ac:picMkLst>
        </pc:picChg>
        <pc:picChg chg="add mod">
          <ac:chgData name="Viha Sharma" userId="52213bacf5ec7adb" providerId="LiveId" clId="{FB482A3C-984C-466A-875F-378C078067B1}" dt="2022-11-14T09:24:41.181" v="5578" actId="14100"/>
          <ac:picMkLst>
            <pc:docMk/>
            <pc:sldMk cId="25847046" sldId="264"/>
            <ac:picMk id="29" creationId="{6D495191-6EAB-1E4E-528A-06620836C7C4}"/>
          </ac:picMkLst>
        </pc:picChg>
        <pc:cxnChg chg="del mod">
          <ac:chgData name="Viha Sharma" userId="52213bacf5ec7adb" providerId="LiveId" clId="{FB482A3C-984C-466A-875F-378C078067B1}" dt="2022-11-14T05:20:51.467" v="3724" actId="478"/>
          <ac:cxnSpMkLst>
            <pc:docMk/>
            <pc:sldMk cId="25847046" sldId="264"/>
            <ac:cxnSpMk id="20" creationId="{C03C38B5-9890-4302-AB17-5B6472FA38B3}"/>
          </ac:cxnSpMkLst>
        </pc:cxnChg>
        <pc:cxnChg chg="del">
          <ac:chgData name="Viha Sharma" userId="52213bacf5ec7adb" providerId="LiveId" clId="{FB482A3C-984C-466A-875F-378C078067B1}" dt="2022-11-14T05:24:51.559" v="3822" actId="478"/>
          <ac:cxnSpMkLst>
            <pc:docMk/>
            <pc:sldMk cId="25847046" sldId="264"/>
            <ac:cxnSpMk id="240" creationId="{F5E9C247-FA59-4282-9927-87F6BC60690D}"/>
          </ac:cxnSpMkLst>
        </pc:cxnChg>
        <pc:cxnChg chg="del">
          <ac:chgData name="Viha Sharma" userId="52213bacf5ec7adb" providerId="LiveId" clId="{FB482A3C-984C-466A-875F-378C078067B1}" dt="2022-11-14T05:20:23.560" v="3696" actId="478"/>
          <ac:cxnSpMkLst>
            <pc:docMk/>
            <pc:sldMk cId="25847046" sldId="264"/>
            <ac:cxnSpMk id="271" creationId="{98939B07-DF77-47A0-820E-7C26810082E2}"/>
          </ac:cxnSpMkLst>
        </pc:cxnChg>
        <pc:cxnChg chg="del">
          <ac:chgData name="Viha Sharma" userId="52213bacf5ec7adb" providerId="LiveId" clId="{FB482A3C-984C-466A-875F-378C078067B1}" dt="2022-11-14T05:20:19.343" v="3693" actId="478"/>
          <ac:cxnSpMkLst>
            <pc:docMk/>
            <pc:sldMk cId="25847046" sldId="264"/>
            <ac:cxnSpMk id="302" creationId="{D62CCD50-CDA9-42D1-AB9F-6F8D5B055995}"/>
          </ac:cxnSpMkLst>
        </pc:cxnChg>
      </pc:sldChg>
      <pc:sldChg chg="del ord">
        <pc:chgData name="Viha Sharma" userId="52213bacf5ec7adb" providerId="LiveId" clId="{FB482A3C-984C-466A-875F-378C078067B1}" dt="2022-11-14T05:33:40.848" v="3902" actId="47"/>
        <pc:sldMkLst>
          <pc:docMk/>
          <pc:sldMk cId="1676833468" sldId="265"/>
        </pc:sldMkLst>
      </pc:sldChg>
      <pc:sldChg chg="del">
        <pc:chgData name="Viha Sharma" userId="52213bacf5ec7adb" providerId="LiveId" clId="{FB482A3C-984C-466A-875F-378C078067B1}" dt="2022-11-14T05:47:22.142" v="4188" actId="47"/>
        <pc:sldMkLst>
          <pc:docMk/>
          <pc:sldMk cId="2166656268" sldId="266"/>
        </pc:sldMkLst>
      </pc:sldChg>
      <pc:sldChg chg="addSp delSp modSp mod">
        <pc:chgData name="Viha Sharma" userId="52213bacf5ec7adb" providerId="LiveId" clId="{FB482A3C-984C-466A-875F-378C078067B1}" dt="2022-11-14T07:43:27.972" v="5371" actId="1076"/>
        <pc:sldMkLst>
          <pc:docMk/>
          <pc:sldMk cId="2255694675" sldId="267"/>
        </pc:sldMkLst>
        <pc:spChg chg="add mod">
          <ac:chgData name="Viha Sharma" userId="52213bacf5ec7adb" providerId="LiveId" clId="{FB482A3C-984C-466A-875F-378C078067B1}" dt="2022-11-14T06:51:07.185" v="5313" actId="1076"/>
          <ac:spMkLst>
            <pc:docMk/>
            <pc:sldMk cId="2255694675" sldId="267"/>
            <ac:spMk id="3" creationId="{6BF8834A-77CD-7942-6E4B-B3875CAED5FB}"/>
          </ac:spMkLst>
        </pc:spChg>
        <pc:spChg chg="add mod ord">
          <ac:chgData name="Viha Sharma" userId="52213bacf5ec7adb" providerId="LiveId" clId="{FB482A3C-984C-466A-875F-378C078067B1}" dt="2022-11-14T07:43:27.972" v="5371" actId="1076"/>
          <ac:spMkLst>
            <pc:docMk/>
            <pc:sldMk cId="2255694675" sldId="267"/>
            <ac:spMk id="4" creationId="{C724D7E8-97CC-BA44-A6D2-DF6961FA187C}"/>
          </ac:spMkLst>
        </pc:spChg>
        <pc:spChg chg="mod">
          <ac:chgData name="Viha Sharma" userId="52213bacf5ec7adb" providerId="LiveId" clId="{FB482A3C-984C-466A-875F-378C078067B1}" dt="2022-11-14T06:51:05.098" v="5312" actId="1076"/>
          <ac:spMkLst>
            <pc:docMk/>
            <pc:sldMk cId="2255694675" sldId="267"/>
            <ac:spMk id="6" creationId="{54B4F600-206C-422A-8AB2-4A6577BECBFC}"/>
          </ac:spMkLst>
        </pc:spChg>
        <pc:spChg chg="mod">
          <ac:chgData name="Viha Sharma" userId="52213bacf5ec7adb" providerId="LiveId" clId="{FB482A3C-984C-466A-875F-378C078067B1}" dt="2022-11-14T06:21:17.944" v="4335" actId="1076"/>
          <ac:spMkLst>
            <pc:docMk/>
            <pc:sldMk cId="2255694675" sldId="267"/>
            <ac:spMk id="15" creationId="{E6C72F7B-4D54-43CD-AA48-85103B7C6FCF}"/>
          </ac:spMkLst>
        </pc:spChg>
        <pc:picChg chg="del mod">
          <ac:chgData name="Viha Sharma" userId="52213bacf5ec7adb" providerId="LiveId" clId="{FB482A3C-984C-466A-875F-378C078067B1}" dt="2022-11-14T06:21:02.071" v="4329" actId="478"/>
          <ac:picMkLst>
            <pc:docMk/>
            <pc:sldMk cId="2255694675" sldId="267"/>
            <ac:picMk id="5" creationId="{6B6B08FC-C519-41C4-A9D8-F3C972E333FD}"/>
          </ac:picMkLst>
        </pc:picChg>
        <pc:picChg chg="add del mod">
          <ac:chgData name="Viha Sharma" userId="52213bacf5ec7adb" providerId="LiveId" clId="{FB482A3C-984C-466A-875F-378C078067B1}" dt="2022-11-14T06:19:00.403" v="4314" actId="478"/>
          <ac:picMkLst>
            <pc:docMk/>
            <pc:sldMk cId="2255694675" sldId="267"/>
            <ac:picMk id="7170" creationId="{61FE0D64-420D-F624-7F01-B2839FD81CA2}"/>
          </ac:picMkLst>
        </pc:picChg>
        <pc:picChg chg="add mod">
          <ac:chgData name="Viha Sharma" userId="52213bacf5ec7adb" providerId="LiveId" clId="{FB482A3C-984C-466A-875F-378C078067B1}" dt="2022-11-14T07:43:20.061" v="5369"/>
          <ac:picMkLst>
            <pc:docMk/>
            <pc:sldMk cId="2255694675" sldId="267"/>
            <ac:picMk id="7172" creationId="{7ED7BDCB-6053-F1C0-E361-93D2B27407F4}"/>
          </ac:picMkLst>
        </pc:picChg>
      </pc:sldChg>
      <pc:sldChg chg="addSp delSp modSp add mod ord modTransition setBg modAnim">
        <pc:chgData name="Viha Sharma" userId="52213bacf5ec7adb" providerId="LiveId" clId="{FB482A3C-984C-466A-875F-378C078067B1}" dt="2022-11-14T08:33:26.265" v="5376" actId="20577"/>
        <pc:sldMkLst>
          <pc:docMk/>
          <pc:sldMk cId="24378098" sldId="270"/>
        </pc:sldMkLst>
        <pc:spChg chg="del">
          <ac:chgData name="Viha Sharma" userId="52213bacf5ec7adb" providerId="LiveId" clId="{FB482A3C-984C-466A-875F-378C078067B1}" dt="2022-11-14T04:16:37.968" v="1770" actId="478"/>
          <ac:spMkLst>
            <pc:docMk/>
            <pc:sldMk cId="24378098" sldId="270"/>
            <ac:spMk id="2" creationId="{AB5EB6AD-A3B4-4CFF-88C0-EAD89619BEFC}"/>
          </ac:spMkLst>
        </pc:spChg>
        <pc:spChg chg="del">
          <ac:chgData name="Viha Sharma" userId="52213bacf5ec7adb" providerId="LiveId" clId="{FB482A3C-984C-466A-875F-378C078067B1}" dt="2022-11-14T04:15:42.598" v="1710" actId="478"/>
          <ac:spMkLst>
            <pc:docMk/>
            <pc:sldMk cId="24378098" sldId="270"/>
            <ac:spMk id="4" creationId="{31D0F83B-0595-4609-BAEB-AA86ED39296A}"/>
          </ac:spMkLst>
        </pc:spChg>
        <pc:spChg chg="add mod ord">
          <ac:chgData name="Viha Sharma" userId="52213bacf5ec7adb" providerId="LiveId" clId="{FB482A3C-984C-466A-875F-378C078067B1}" dt="2022-11-14T07:41:17.183" v="5346" actId="1076"/>
          <ac:spMkLst>
            <pc:docMk/>
            <pc:sldMk cId="24378098" sldId="270"/>
            <ac:spMk id="5" creationId="{95738949-BFF4-7DD9-7B7D-07A31E3D0F73}"/>
          </ac:spMkLst>
        </pc:spChg>
        <pc:spChg chg="add del mod">
          <ac:chgData name="Viha Sharma" userId="52213bacf5ec7adb" providerId="LiveId" clId="{FB482A3C-984C-466A-875F-378C078067B1}" dt="2022-11-14T04:16:17.239" v="1736" actId="478"/>
          <ac:spMkLst>
            <pc:docMk/>
            <pc:sldMk cId="24378098" sldId="270"/>
            <ac:spMk id="6" creationId="{9B833704-587B-8EC2-666C-0D8AA3D95F61}"/>
          </ac:spMkLst>
        </pc:spChg>
        <pc:spChg chg="del">
          <ac:chgData name="Viha Sharma" userId="52213bacf5ec7adb" providerId="LiveId" clId="{FB482A3C-984C-466A-875F-378C078067B1}" dt="2022-11-14T07:40:29.053" v="5335" actId="478"/>
          <ac:spMkLst>
            <pc:docMk/>
            <pc:sldMk cId="24378098" sldId="270"/>
            <ac:spMk id="7" creationId="{00000000-0000-0000-0000-000000000000}"/>
          </ac:spMkLst>
        </pc:spChg>
        <pc:spChg chg="del">
          <ac:chgData name="Viha Sharma" userId="52213bacf5ec7adb" providerId="LiveId" clId="{FB482A3C-984C-466A-875F-378C078067B1}" dt="2022-11-14T07:40:30.691" v="5336" actId="478"/>
          <ac:spMkLst>
            <pc:docMk/>
            <pc:sldMk cId="24378098" sldId="270"/>
            <ac:spMk id="8" creationId="{00000000-0000-0000-0000-000000000000}"/>
          </ac:spMkLst>
        </pc:spChg>
        <pc:spChg chg="del">
          <ac:chgData name="Viha Sharma" userId="52213bacf5ec7adb" providerId="LiveId" clId="{FB482A3C-984C-466A-875F-378C078067B1}" dt="2022-11-14T07:40:34.637" v="5337" actId="478"/>
          <ac:spMkLst>
            <pc:docMk/>
            <pc:sldMk cId="24378098" sldId="270"/>
            <ac:spMk id="9" creationId="{00000000-0000-0000-0000-000000000000}"/>
          </ac:spMkLst>
        </pc:spChg>
        <pc:spChg chg="add mod">
          <ac:chgData name="Viha Sharma" userId="52213bacf5ec7adb" providerId="LiveId" clId="{FB482A3C-984C-466A-875F-378C078067B1}" dt="2022-11-14T05:37:36.685" v="4048" actId="164"/>
          <ac:spMkLst>
            <pc:docMk/>
            <pc:sldMk cId="24378098" sldId="270"/>
            <ac:spMk id="10" creationId="{39A22FA0-76DE-220D-54E5-CFB5A08CA486}"/>
          </ac:spMkLst>
        </pc:spChg>
        <pc:spChg chg="add mod">
          <ac:chgData name="Viha Sharma" userId="52213bacf5ec7adb" providerId="LiveId" clId="{FB482A3C-984C-466A-875F-378C078067B1}" dt="2022-11-14T04:21:40.425" v="2193" actId="164"/>
          <ac:spMkLst>
            <pc:docMk/>
            <pc:sldMk cId="24378098" sldId="270"/>
            <ac:spMk id="11" creationId="{D3F79724-0838-4B4F-7884-67619F936555}"/>
          </ac:spMkLst>
        </pc:spChg>
        <pc:spChg chg="add mod">
          <ac:chgData name="Viha Sharma" userId="52213bacf5ec7adb" providerId="LiveId" clId="{FB482A3C-984C-466A-875F-378C078067B1}" dt="2022-11-14T04:21:40.425" v="2193" actId="164"/>
          <ac:spMkLst>
            <pc:docMk/>
            <pc:sldMk cId="24378098" sldId="270"/>
            <ac:spMk id="12" creationId="{9F6EFBB6-91D3-73AB-A0B7-5F86FC1AA643}"/>
          </ac:spMkLst>
        </pc:spChg>
        <pc:spChg chg="mod">
          <ac:chgData name="Viha Sharma" userId="52213bacf5ec7adb" providerId="LiveId" clId="{FB482A3C-984C-466A-875F-378C078067B1}" dt="2022-11-14T05:37:59.321" v="4052" actId="1076"/>
          <ac:spMkLst>
            <pc:docMk/>
            <pc:sldMk cId="24378098" sldId="270"/>
            <ac:spMk id="13" creationId="{00000000-0000-0000-0000-000000000000}"/>
          </ac:spMkLst>
        </pc:spChg>
        <pc:spChg chg="mod">
          <ac:chgData name="Viha Sharma" userId="52213bacf5ec7adb" providerId="LiveId" clId="{FB482A3C-984C-466A-875F-378C078067B1}" dt="2022-11-14T05:37:57.520" v="4051" actId="1076"/>
          <ac:spMkLst>
            <pc:docMk/>
            <pc:sldMk cId="24378098" sldId="270"/>
            <ac:spMk id="14" creationId="{00000000-0000-0000-0000-000000000000}"/>
          </ac:spMkLst>
        </pc:spChg>
        <pc:spChg chg="mod">
          <ac:chgData name="Viha Sharma" userId="52213bacf5ec7adb" providerId="LiveId" clId="{FB482A3C-984C-466A-875F-378C078067B1}" dt="2022-11-14T05:38:02.162" v="4053" actId="1076"/>
          <ac:spMkLst>
            <pc:docMk/>
            <pc:sldMk cId="24378098" sldId="270"/>
            <ac:spMk id="15" creationId="{00000000-0000-0000-0000-000000000000}"/>
          </ac:spMkLst>
        </pc:spChg>
        <pc:spChg chg="mod">
          <ac:chgData name="Viha Sharma" userId="52213bacf5ec7adb" providerId="LiveId" clId="{FB482A3C-984C-466A-875F-378C078067B1}" dt="2022-11-14T04:24:54.598" v="2210" actId="14100"/>
          <ac:spMkLst>
            <pc:docMk/>
            <pc:sldMk cId="24378098" sldId="270"/>
            <ac:spMk id="16" creationId="{00000000-0000-0000-0000-000000000000}"/>
          </ac:spMkLst>
        </pc:spChg>
        <pc:spChg chg="mod">
          <ac:chgData name="Viha Sharma" userId="52213bacf5ec7adb" providerId="LiveId" clId="{FB482A3C-984C-466A-875F-378C078067B1}" dt="2022-11-14T04:19:01.796" v="1988" actId="165"/>
          <ac:spMkLst>
            <pc:docMk/>
            <pc:sldMk cId="24378098" sldId="270"/>
            <ac:spMk id="17" creationId="{00000000-0000-0000-0000-000000000000}"/>
          </ac:spMkLst>
        </pc:spChg>
        <pc:spChg chg="del mod ord topLvl">
          <ac:chgData name="Viha Sharma" userId="52213bacf5ec7adb" providerId="LiveId" clId="{FB482A3C-984C-466A-875F-378C078067B1}" dt="2022-11-14T04:20:01.149" v="2155" actId="478"/>
          <ac:spMkLst>
            <pc:docMk/>
            <pc:sldMk cId="24378098" sldId="270"/>
            <ac:spMk id="18" creationId="{00000000-0000-0000-0000-000000000000}"/>
          </ac:spMkLst>
        </pc:spChg>
        <pc:spChg chg="add mod ord">
          <ac:chgData name="Viha Sharma" userId="52213bacf5ec7adb" providerId="LiveId" clId="{FB482A3C-984C-466A-875F-378C078067B1}" dt="2022-11-14T04:21:40.425" v="2193" actId="164"/>
          <ac:spMkLst>
            <pc:docMk/>
            <pc:sldMk cId="24378098" sldId="270"/>
            <ac:spMk id="20" creationId="{1E2475DF-E7F1-2360-0D9F-7E4AC06F84D5}"/>
          </ac:spMkLst>
        </pc:spChg>
        <pc:spChg chg="mod ord">
          <ac:chgData name="Viha Sharma" userId="52213bacf5ec7adb" providerId="LiveId" clId="{FB482A3C-984C-466A-875F-378C078067B1}" dt="2022-11-14T08:33:26.265" v="5376" actId="20577"/>
          <ac:spMkLst>
            <pc:docMk/>
            <pc:sldMk cId="24378098" sldId="270"/>
            <ac:spMk id="21" creationId="{EDFBD7F5-A471-43BD-B56C-461413086A4E}"/>
          </ac:spMkLst>
        </pc:spChg>
        <pc:spChg chg="add del mod">
          <ac:chgData name="Viha Sharma" userId="52213bacf5ec7adb" providerId="LiveId" clId="{FB482A3C-984C-466A-875F-378C078067B1}" dt="2022-11-14T04:20:22.739" v="2171" actId="478"/>
          <ac:spMkLst>
            <pc:docMk/>
            <pc:sldMk cId="24378098" sldId="270"/>
            <ac:spMk id="22" creationId="{40155F1C-8FDA-4C29-A73E-D860059661AD}"/>
          </ac:spMkLst>
        </pc:spChg>
        <pc:spChg chg="add del mod ord">
          <ac:chgData name="Viha Sharma" userId="52213bacf5ec7adb" providerId="LiveId" clId="{FB482A3C-984C-466A-875F-378C078067B1}" dt="2022-11-14T05:38:05.306" v="4054" actId="1076"/>
          <ac:spMkLst>
            <pc:docMk/>
            <pc:sldMk cId="24378098" sldId="270"/>
            <ac:spMk id="23" creationId="{40155F1C-8FDA-4C29-A73E-D860059661AD}"/>
          </ac:spMkLst>
        </pc:spChg>
        <pc:spChg chg="mod">
          <ac:chgData name="Viha Sharma" userId="52213bacf5ec7adb" providerId="LiveId" clId="{FB482A3C-984C-466A-875F-378C078067B1}" dt="2022-11-14T05:37:30.689" v="4047" actId="165"/>
          <ac:spMkLst>
            <pc:docMk/>
            <pc:sldMk cId="24378098" sldId="270"/>
            <ac:spMk id="24" creationId="{EDFBD7F5-A471-43BD-B56C-461413086A4E}"/>
          </ac:spMkLst>
        </pc:spChg>
        <pc:spChg chg="add del mod ord">
          <ac:chgData name="Viha Sharma" userId="52213bacf5ec7adb" providerId="LiveId" clId="{FB482A3C-984C-466A-875F-378C078067B1}" dt="2022-11-14T04:18:04.921" v="1967"/>
          <ac:spMkLst>
            <pc:docMk/>
            <pc:sldMk cId="24378098" sldId="270"/>
            <ac:spMk id="28" creationId="{D6D625F0-C769-425D-50C7-4475FE98F826}"/>
          </ac:spMkLst>
        </pc:spChg>
        <pc:spChg chg="add mod">
          <ac:chgData name="Viha Sharma" userId="52213bacf5ec7adb" providerId="LiveId" clId="{FB482A3C-984C-466A-875F-378C078067B1}" dt="2022-11-14T04:20:18.751" v="2170" actId="164"/>
          <ac:spMkLst>
            <pc:docMk/>
            <pc:sldMk cId="24378098" sldId="270"/>
            <ac:spMk id="30" creationId="{1F0B2ABB-ADAC-85E9-82A7-8C804835A59C}"/>
          </ac:spMkLst>
        </pc:spChg>
        <pc:spChg chg="add mod">
          <ac:chgData name="Viha Sharma" userId="52213bacf5ec7adb" providerId="LiveId" clId="{FB482A3C-984C-466A-875F-378C078067B1}" dt="2022-11-14T04:20:30.982" v="2174" actId="164"/>
          <ac:spMkLst>
            <pc:docMk/>
            <pc:sldMk cId="24378098" sldId="270"/>
            <ac:spMk id="31" creationId="{69371649-BDCC-4372-76DE-A21D8594EB86}"/>
          </ac:spMkLst>
        </pc:spChg>
        <pc:spChg chg="add mod">
          <ac:chgData name="Viha Sharma" userId="52213bacf5ec7adb" providerId="LiveId" clId="{FB482A3C-984C-466A-875F-378C078067B1}" dt="2022-11-14T05:51:20.971" v="4264" actId="20577"/>
          <ac:spMkLst>
            <pc:docMk/>
            <pc:sldMk cId="24378098" sldId="270"/>
            <ac:spMk id="39" creationId="{32210637-9DBA-4A5C-E7A6-09F56861D39F}"/>
          </ac:spMkLst>
        </pc:spChg>
        <pc:spChg chg="add mod">
          <ac:chgData name="Viha Sharma" userId="52213bacf5ec7adb" providerId="LiveId" clId="{FB482A3C-984C-466A-875F-378C078067B1}" dt="2022-11-14T05:38:47.030" v="4061"/>
          <ac:spMkLst>
            <pc:docMk/>
            <pc:sldMk cId="24378098" sldId="270"/>
            <ac:spMk id="42" creationId="{F4BA6942-62DD-4AF0-746F-0653212A6498}"/>
          </ac:spMkLst>
        </pc:spChg>
        <pc:spChg chg="mod">
          <ac:chgData name="Viha Sharma" userId="52213bacf5ec7adb" providerId="LiveId" clId="{FB482A3C-984C-466A-875F-378C078067B1}" dt="2022-11-14T07:40:44.010" v="5339" actId="207"/>
          <ac:spMkLst>
            <pc:docMk/>
            <pc:sldMk cId="24378098" sldId="270"/>
            <ac:spMk id="45" creationId="{54695C63-A16B-F51D-0FD7-F46E5C1284F8}"/>
          </ac:spMkLst>
        </pc:spChg>
        <pc:spChg chg="mod">
          <ac:chgData name="Viha Sharma" userId="52213bacf5ec7adb" providerId="LiveId" clId="{FB482A3C-984C-466A-875F-378C078067B1}" dt="2022-11-14T07:40:34.949" v="5338"/>
          <ac:spMkLst>
            <pc:docMk/>
            <pc:sldMk cId="24378098" sldId="270"/>
            <ac:spMk id="46" creationId="{866FDACB-AC62-D8EF-77E1-01BD118765E7}"/>
          </ac:spMkLst>
        </pc:spChg>
        <pc:spChg chg="mod">
          <ac:chgData name="Viha Sharma" userId="52213bacf5ec7adb" providerId="LiveId" clId="{FB482A3C-984C-466A-875F-378C078067B1}" dt="2022-11-14T07:40:48.357" v="5340" actId="207"/>
          <ac:spMkLst>
            <pc:docMk/>
            <pc:sldMk cId="24378098" sldId="270"/>
            <ac:spMk id="47" creationId="{D99A87A8-BE51-1FBA-AFDF-26B672DAB241}"/>
          </ac:spMkLst>
        </pc:spChg>
        <pc:spChg chg="add del mod">
          <ac:chgData name="Viha Sharma" userId="52213bacf5ec7adb" providerId="LiveId" clId="{FB482A3C-984C-466A-875F-378C078067B1}" dt="2022-11-14T07:41:16.806" v="5345"/>
          <ac:spMkLst>
            <pc:docMk/>
            <pc:sldMk cId="24378098" sldId="270"/>
            <ac:spMk id="48" creationId="{E53BF594-E2D9-917A-2DAD-49FED46982CE}"/>
          </ac:spMkLst>
        </pc:spChg>
        <pc:spChg chg="mod">
          <ac:chgData name="Viha Sharma" userId="52213bacf5ec7adb" providerId="LiveId" clId="{FB482A3C-984C-466A-875F-378C078067B1}" dt="2022-11-14T07:42:20.999" v="5354"/>
          <ac:spMkLst>
            <pc:docMk/>
            <pc:sldMk cId="24378098" sldId="270"/>
            <ac:spMk id="50" creationId="{BA390975-568F-15C2-F499-0385B49FE098}"/>
          </ac:spMkLst>
        </pc:spChg>
        <pc:spChg chg="mod">
          <ac:chgData name="Viha Sharma" userId="52213bacf5ec7adb" providerId="LiveId" clId="{FB482A3C-984C-466A-875F-378C078067B1}" dt="2022-11-14T07:42:20.999" v="5354"/>
          <ac:spMkLst>
            <pc:docMk/>
            <pc:sldMk cId="24378098" sldId="270"/>
            <ac:spMk id="51" creationId="{E808F6EC-AF57-8F79-EE39-573E712EF8A6}"/>
          </ac:spMkLst>
        </pc:spChg>
        <pc:spChg chg="mod">
          <ac:chgData name="Viha Sharma" userId="52213bacf5ec7adb" providerId="LiveId" clId="{FB482A3C-984C-466A-875F-378C078067B1}" dt="2022-11-14T07:42:20.999" v="5354"/>
          <ac:spMkLst>
            <pc:docMk/>
            <pc:sldMk cId="24378098" sldId="270"/>
            <ac:spMk id="52" creationId="{BCB653E4-A2C0-A56D-7642-3499B2427903}"/>
          </ac:spMkLst>
        </pc:spChg>
        <pc:grpChg chg="add mod">
          <ac:chgData name="Viha Sharma" userId="52213bacf5ec7adb" providerId="LiveId" clId="{FB482A3C-984C-466A-875F-378C078067B1}" dt="2022-11-14T05:37:30.689" v="4047" actId="165"/>
          <ac:grpSpMkLst>
            <pc:docMk/>
            <pc:sldMk cId="24378098" sldId="270"/>
            <ac:grpSpMk id="19" creationId="{2A997B84-CF13-88C9-B922-61EBE0304B2E}"/>
          </ac:grpSpMkLst>
        </pc:grpChg>
        <pc:grpChg chg="add mod topLvl">
          <ac:chgData name="Viha Sharma" userId="52213bacf5ec7adb" providerId="LiveId" clId="{FB482A3C-984C-466A-875F-378C078067B1}" dt="2022-11-14T04:20:18.751" v="2170" actId="164"/>
          <ac:grpSpMkLst>
            <pc:docMk/>
            <pc:sldMk cId="24378098" sldId="270"/>
            <ac:grpSpMk id="27" creationId="{3451A105-FA91-9EFE-003E-C0C04EBAC45C}"/>
          </ac:grpSpMkLst>
        </pc:grpChg>
        <pc:grpChg chg="add del mod">
          <ac:chgData name="Viha Sharma" userId="52213bacf5ec7adb" providerId="LiveId" clId="{FB482A3C-984C-466A-875F-378C078067B1}" dt="2022-11-14T04:19:01.796" v="1988" actId="165"/>
          <ac:grpSpMkLst>
            <pc:docMk/>
            <pc:sldMk cId="24378098" sldId="270"/>
            <ac:grpSpMk id="29" creationId="{06EBA390-472A-14B0-B2BA-A4C9A37534C0}"/>
          </ac:grpSpMkLst>
        </pc:grpChg>
        <pc:grpChg chg="add mod">
          <ac:chgData name="Viha Sharma" userId="52213bacf5ec7adb" providerId="LiveId" clId="{FB482A3C-984C-466A-875F-378C078067B1}" dt="2022-11-14T04:20:30.982" v="2174" actId="164"/>
          <ac:grpSpMkLst>
            <pc:docMk/>
            <pc:sldMk cId="24378098" sldId="270"/>
            <ac:grpSpMk id="32" creationId="{84C56CF5-731F-2905-7916-E81495BFA81E}"/>
          </ac:grpSpMkLst>
        </pc:grpChg>
        <pc:grpChg chg="add mod">
          <ac:chgData name="Viha Sharma" userId="52213bacf5ec7adb" providerId="LiveId" clId="{FB482A3C-984C-466A-875F-378C078067B1}" dt="2022-11-14T04:20:42.258" v="2179" actId="164"/>
          <ac:grpSpMkLst>
            <pc:docMk/>
            <pc:sldMk cId="24378098" sldId="270"/>
            <ac:grpSpMk id="33" creationId="{44173551-7F07-431A-BE1A-75C380372BE2}"/>
          </ac:grpSpMkLst>
        </pc:grpChg>
        <pc:grpChg chg="add mod">
          <ac:chgData name="Viha Sharma" userId="52213bacf5ec7adb" providerId="LiveId" clId="{FB482A3C-984C-466A-875F-378C078067B1}" dt="2022-11-14T04:20:42.258" v="2179" actId="164"/>
          <ac:grpSpMkLst>
            <pc:docMk/>
            <pc:sldMk cId="24378098" sldId="270"/>
            <ac:grpSpMk id="34" creationId="{841EA9E7-E83F-3E80-76FB-E401075B1C87}"/>
          </ac:grpSpMkLst>
        </pc:grpChg>
        <pc:grpChg chg="add mod">
          <ac:chgData name="Viha Sharma" userId="52213bacf5ec7adb" providerId="LiveId" clId="{FB482A3C-984C-466A-875F-378C078067B1}" dt="2022-11-14T05:40:11.446" v="4085" actId="1076"/>
          <ac:grpSpMkLst>
            <pc:docMk/>
            <pc:sldMk cId="24378098" sldId="270"/>
            <ac:grpSpMk id="35" creationId="{7FB2EE0E-E124-E288-C81B-8B7505338F24}"/>
          </ac:grpSpMkLst>
        </pc:grpChg>
        <pc:grpChg chg="add mod topLvl">
          <ac:chgData name="Viha Sharma" userId="52213bacf5ec7adb" providerId="LiveId" clId="{FB482A3C-984C-466A-875F-378C078067B1}" dt="2022-11-14T05:40:26.178" v="4090" actId="164"/>
          <ac:grpSpMkLst>
            <pc:docMk/>
            <pc:sldMk cId="24378098" sldId="270"/>
            <ac:grpSpMk id="36" creationId="{381460B2-C393-9AAE-6954-9A13C80E4506}"/>
          </ac:grpSpMkLst>
        </pc:grpChg>
        <pc:grpChg chg="add del mod">
          <ac:chgData name="Viha Sharma" userId="52213bacf5ec7adb" providerId="LiveId" clId="{FB482A3C-984C-466A-875F-378C078067B1}" dt="2022-11-14T05:37:30.689" v="4047" actId="165"/>
          <ac:grpSpMkLst>
            <pc:docMk/>
            <pc:sldMk cId="24378098" sldId="270"/>
            <ac:grpSpMk id="37" creationId="{AB3D22AD-64D3-1F78-F9FE-6A598847E69C}"/>
          </ac:grpSpMkLst>
        </pc:grpChg>
        <pc:grpChg chg="add mod">
          <ac:chgData name="Viha Sharma" userId="52213bacf5ec7adb" providerId="LiveId" clId="{FB482A3C-984C-466A-875F-378C078067B1}" dt="2022-11-14T05:37:36.685" v="4048" actId="164"/>
          <ac:grpSpMkLst>
            <pc:docMk/>
            <pc:sldMk cId="24378098" sldId="270"/>
            <ac:grpSpMk id="38" creationId="{D3BD9784-0B9D-914E-8B10-E0A205CDF360}"/>
          </ac:grpSpMkLst>
        </pc:grpChg>
        <pc:grpChg chg="add mod">
          <ac:chgData name="Viha Sharma" userId="52213bacf5ec7adb" providerId="LiveId" clId="{FB482A3C-984C-466A-875F-378C078067B1}" dt="2022-11-14T05:40:31.990" v="4092" actId="1076"/>
          <ac:grpSpMkLst>
            <pc:docMk/>
            <pc:sldMk cId="24378098" sldId="270"/>
            <ac:grpSpMk id="41" creationId="{504EA699-65B0-CCD9-2523-B8165BE095DC}"/>
          </ac:grpSpMkLst>
        </pc:grpChg>
        <pc:grpChg chg="add mod">
          <ac:chgData name="Viha Sharma" userId="52213bacf5ec7adb" providerId="LiveId" clId="{FB482A3C-984C-466A-875F-378C078067B1}" dt="2022-11-14T05:40:34.181" v="4093" actId="1076"/>
          <ac:grpSpMkLst>
            <pc:docMk/>
            <pc:sldMk cId="24378098" sldId="270"/>
            <ac:grpSpMk id="43" creationId="{DF81E287-148B-0A03-89DF-15796977B178}"/>
          </ac:grpSpMkLst>
        </pc:grpChg>
        <pc:grpChg chg="add del mod">
          <ac:chgData name="Viha Sharma" userId="52213bacf5ec7adb" providerId="LiveId" clId="{FB482A3C-984C-466A-875F-378C078067B1}" dt="2022-11-14T07:42:22.736" v="5355" actId="478"/>
          <ac:grpSpMkLst>
            <pc:docMk/>
            <pc:sldMk cId="24378098" sldId="270"/>
            <ac:grpSpMk id="44" creationId="{591379AE-7D09-BB04-A100-1A04BFAF4C15}"/>
          </ac:grpSpMkLst>
        </pc:grpChg>
        <pc:grpChg chg="add mod">
          <ac:chgData name="Viha Sharma" userId="52213bacf5ec7adb" providerId="LiveId" clId="{FB482A3C-984C-466A-875F-378C078067B1}" dt="2022-11-14T07:42:28.151" v="5356" actId="1076"/>
          <ac:grpSpMkLst>
            <pc:docMk/>
            <pc:sldMk cId="24378098" sldId="270"/>
            <ac:grpSpMk id="49" creationId="{785AE433-2158-0753-CAEC-16B4D8CFEC39}"/>
          </ac:grpSpMkLst>
        </pc:grpChg>
        <pc:cxnChg chg="mod ord">
          <ac:chgData name="Viha Sharma" userId="52213bacf5ec7adb" providerId="LiveId" clId="{FB482A3C-984C-466A-875F-378C078067B1}" dt="2022-11-14T04:25:46.766" v="2216" actId="1076"/>
          <ac:cxnSpMkLst>
            <pc:docMk/>
            <pc:sldMk cId="24378098" sldId="270"/>
            <ac:cxnSpMk id="25" creationId="{00000000-0000-0000-0000-000000000000}"/>
          </ac:cxnSpMkLst>
        </pc:cxnChg>
        <pc:cxnChg chg="mod ord topLvl">
          <ac:chgData name="Viha Sharma" userId="52213bacf5ec7adb" providerId="LiveId" clId="{FB482A3C-984C-466A-875F-378C078067B1}" dt="2022-11-14T05:37:36.685" v="4048" actId="164"/>
          <ac:cxnSpMkLst>
            <pc:docMk/>
            <pc:sldMk cId="24378098" sldId="270"/>
            <ac:cxnSpMk id="26" creationId="{00000000-0000-0000-0000-000000000000}"/>
          </ac:cxnSpMkLst>
        </pc:cxnChg>
        <pc:cxnChg chg="add mod">
          <ac:chgData name="Viha Sharma" userId="52213bacf5ec7adb" providerId="LiveId" clId="{FB482A3C-984C-466A-875F-378C078067B1}" dt="2022-11-14T05:40:26.178" v="4090" actId="164"/>
          <ac:cxnSpMkLst>
            <pc:docMk/>
            <pc:sldMk cId="24378098" sldId="270"/>
            <ac:cxnSpMk id="40" creationId="{B631DBB1-A74A-1E52-0232-773F142DDD37}"/>
          </ac:cxnSpMkLst>
        </pc:cxnChg>
      </pc:sldChg>
      <pc:sldChg chg="addSp delSp modSp add mod modTransition modAnim">
        <pc:chgData name="Viha Sharma" userId="52213bacf5ec7adb" providerId="LiveId" clId="{FB482A3C-984C-466A-875F-378C078067B1}" dt="2022-11-14T08:48:24.617" v="5571" actId="113"/>
        <pc:sldMkLst>
          <pc:docMk/>
          <pc:sldMk cId="3480226553" sldId="271"/>
        </pc:sldMkLst>
        <pc:spChg chg="add del mod">
          <ac:chgData name="Viha Sharma" userId="52213bacf5ec7adb" providerId="LiveId" clId="{FB482A3C-984C-466A-875F-378C078067B1}" dt="2022-11-14T04:56:08.429" v="3142" actId="478"/>
          <ac:spMkLst>
            <pc:docMk/>
            <pc:sldMk cId="3480226553" sldId="271"/>
            <ac:spMk id="2" creationId="{5A927C79-5036-25DE-D407-53F92AFB8945}"/>
          </ac:spMkLst>
        </pc:spChg>
        <pc:spChg chg="add mod ord">
          <ac:chgData name="Viha Sharma" userId="52213bacf5ec7adb" providerId="LiveId" clId="{FB482A3C-984C-466A-875F-378C078067B1}" dt="2022-11-14T05:10:30.051" v="3511" actId="1076"/>
          <ac:spMkLst>
            <pc:docMk/>
            <pc:sldMk cId="3480226553" sldId="271"/>
            <ac:spMk id="29" creationId="{D9421F8A-85F5-CDE1-B163-CF2B774C0D1B}"/>
          </ac:spMkLst>
        </pc:spChg>
        <pc:spChg chg="mod">
          <ac:chgData name="Viha Sharma" userId="52213bacf5ec7adb" providerId="LiveId" clId="{FB482A3C-984C-466A-875F-378C078067B1}" dt="2022-11-14T08:48:24.617" v="5571" actId="113"/>
          <ac:spMkLst>
            <pc:docMk/>
            <pc:sldMk cId="3480226553" sldId="271"/>
            <ac:spMk id="34" creationId="{7A0547B1-5455-78FB-B8F5-F12B6FE2CE12}"/>
          </ac:spMkLst>
        </pc:spChg>
        <pc:spChg chg="mod">
          <ac:chgData name="Viha Sharma" userId="52213bacf5ec7adb" providerId="LiveId" clId="{FB482A3C-984C-466A-875F-378C078067B1}" dt="2022-11-14T05:04:28.513" v="3304"/>
          <ac:spMkLst>
            <pc:docMk/>
            <pc:sldMk cId="3480226553" sldId="271"/>
            <ac:spMk id="38" creationId="{A4E1187F-5975-72F1-6CD1-AD19F006194F}"/>
          </ac:spMkLst>
        </pc:spChg>
        <pc:spChg chg="mod">
          <ac:chgData name="Viha Sharma" userId="52213bacf5ec7adb" providerId="LiveId" clId="{FB482A3C-984C-466A-875F-378C078067B1}" dt="2022-11-14T05:06:59.596" v="3414" actId="14100"/>
          <ac:spMkLst>
            <pc:docMk/>
            <pc:sldMk cId="3480226553" sldId="271"/>
            <ac:spMk id="39" creationId="{CE703011-609C-7315-B959-7C003FC06882}"/>
          </ac:spMkLst>
        </pc:spChg>
        <pc:spChg chg="mod">
          <ac:chgData name="Viha Sharma" userId="52213bacf5ec7adb" providerId="LiveId" clId="{FB482A3C-984C-466A-875F-378C078067B1}" dt="2022-11-14T05:24:35.584" v="3815" actId="14100"/>
          <ac:spMkLst>
            <pc:docMk/>
            <pc:sldMk cId="3480226553" sldId="271"/>
            <ac:spMk id="40" creationId="{7CE8D033-44A4-80B4-0563-7199F33B99BE}"/>
          </ac:spMkLst>
        </pc:spChg>
        <pc:spChg chg="add mod">
          <ac:chgData name="Viha Sharma" userId="52213bacf5ec7adb" providerId="LiveId" clId="{FB482A3C-984C-466A-875F-378C078067B1}" dt="2022-11-14T05:11:15.784" v="3514" actId="164"/>
          <ac:spMkLst>
            <pc:docMk/>
            <pc:sldMk cId="3480226553" sldId="271"/>
            <ac:spMk id="41" creationId="{D6552492-6AAB-EC86-89C5-C97D5D0A541F}"/>
          </ac:spMkLst>
        </pc:spChg>
        <pc:spChg chg="add mod">
          <ac:chgData name="Viha Sharma" userId="52213bacf5ec7adb" providerId="LiveId" clId="{FB482A3C-984C-466A-875F-378C078067B1}" dt="2022-11-14T05:24:21.653" v="3811" actId="1076"/>
          <ac:spMkLst>
            <pc:docMk/>
            <pc:sldMk cId="3480226553" sldId="271"/>
            <ac:spMk id="42" creationId="{41F78827-F2F0-6BCD-F0CB-5059190CEBB8}"/>
          </ac:spMkLst>
        </pc:spChg>
        <pc:spChg chg="add mod">
          <ac:chgData name="Viha Sharma" userId="52213bacf5ec7adb" providerId="LiveId" clId="{FB482A3C-984C-466A-875F-378C078067B1}" dt="2022-11-14T05:24:17.010" v="3809" actId="1076"/>
          <ac:spMkLst>
            <pc:docMk/>
            <pc:sldMk cId="3480226553" sldId="271"/>
            <ac:spMk id="45" creationId="{DBEBAB1D-59E8-9D09-C46F-850831DF91C6}"/>
          </ac:spMkLst>
        </pc:spChg>
        <pc:spChg chg="add mod">
          <ac:chgData name="Viha Sharma" userId="52213bacf5ec7adb" providerId="LiveId" clId="{FB482A3C-984C-466A-875F-378C078067B1}" dt="2022-11-14T08:47:58.358" v="5569" actId="113"/>
          <ac:spMkLst>
            <pc:docMk/>
            <pc:sldMk cId="3480226553" sldId="271"/>
            <ac:spMk id="55" creationId="{5EFE68E3-0C97-E88A-8957-A3B5BFD997A6}"/>
          </ac:spMkLst>
        </pc:spChg>
        <pc:spChg chg="add mod">
          <ac:chgData name="Viha Sharma" userId="52213bacf5ec7adb" providerId="LiveId" clId="{FB482A3C-984C-466A-875F-378C078067B1}" dt="2022-11-14T08:47:55.252" v="5568" actId="113"/>
          <ac:spMkLst>
            <pc:docMk/>
            <pc:sldMk cId="3480226553" sldId="271"/>
            <ac:spMk id="56" creationId="{465A64AD-2177-780C-FA0B-F22A8B4FA966}"/>
          </ac:spMkLst>
        </pc:spChg>
        <pc:spChg chg="add del">
          <ac:chgData name="Viha Sharma" userId="52213bacf5ec7adb" providerId="LiveId" clId="{FB482A3C-984C-466A-875F-378C078067B1}" dt="2022-11-14T05:22:09.934" v="3754"/>
          <ac:spMkLst>
            <pc:docMk/>
            <pc:sldMk cId="3480226553" sldId="271"/>
            <ac:spMk id="57" creationId="{C0332AF2-E32A-1FD4-F63F-36C1FA18BD6C}"/>
          </ac:spMkLst>
        </pc:spChg>
        <pc:spChg chg="add del">
          <ac:chgData name="Viha Sharma" userId="52213bacf5ec7adb" providerId="LiveId" clId="{FB482A3C-984C-466A-875F-378C078067B1}" dt="2022-11-14T05:22:16.760" v="3757" actId="478"/>
          <ac:spMkLst>
            <pc:docMk/>
            <pc:sldMk cId="3480226553" sldId="271"/>
            <ac:spMk id="58" creationId="{408BAE39-D902-BD9D-FC50-D957D25723D6}"/>
          </ac:spMkLst>
        </pc:spChg>
        <pc:spChg chg="add del">
          <ac:chgData name="Viha Sharma" userId="52213bacf5ec7adb" providerId="LiveId" clId="{FB482A3C-984C-466A-875F-378C078067B1}" dt="2022-11-14T05:22:35.411" v="3779" actId="478"/>
          <ac:spMkLst>
            <pc:docMk/>
            <pc:sldMk cId="3480226553" sldId="271"/>
            <ac:spMk id="59" creationId="{57434236-AA39-A8C9-0ECB-76A37BAD0BF8}"/>
          </ac:spMkLst>
        </pc:spChg>
        <pc:spChg chg="mod">
          <ac:chgData name="Viha Sharma" userId="52213bacf5ec7adb" providerId="LiveId" clId="{FB482A3C-984C-466A-875F-378C078067B1}" dt="2022-11-14T07:42:15.325" v="5353"/>
          <ac:spMkLst>
            <pc:docMk/>
            <pc:sldMk cId="3480226553" sldId="271"/>
            <ac:spMk id="61" creationId="{0FADBE48-04CC-6539-036A-76D7FD5A21A8}"/>
          </ac:spMkLst>
        </pc:spChg>
        <pc:spChg chg="mod">
          <ac:chgData name="Viha Sharma" userId="52213bacf5ec7adb" providerId="LiveId" clId="{FB482A3C-984C-466A-875F-378C078067B1}" dt="2022-11-14T07:42:15.325" v="5353"/>
          <ac:spMkLst>
            <pc:docMk/>
            <pc:sldMk cId="3480226553" sldId="271"/>
            <ac:spMk id="62" creationId="{6822D987-FE52-A36D-D67C-DC3D004409B2}"/>
          </ac:spMkLst>
        </pc:spChg>
        <pc:spChg chg="mod">
          <ac:chgData name="Viha Sharma" userId="52213bacf5ec7adb" providerId="LiveId" clId="{FB482A3C-984C-466A-875F-378C078067B1}" dt="2022-11-14T07:42:15.325" v="5353"/>
          <ac:spMkLst>
            <pc:docMk/>
            <pc:sldMk cId="3480226553" sldId="271"/>
            <ac:spMk id="63" creationId="{4C8009C8-F1D9-8DED-6CE0-C33741D550D0}"/>
          </ac:spMkLst>
        </pc:spChg>
        <pc:spChg chg="mod">
          <ac:chgData name="Viha Sharma" userId="52213bacf5ec7adb" providerId="LiveId" clId="{FB482A3C-984C-466A-875F-378C078067B1}" dt="2022-11-14T07:43:55.238" v="5375" actId="1076"/>
          <ac:spMkLst>
            <pc:docMk/>
            <pc:sldMk cId="3480226553" sldId="271"/>
            <ac:spMk id="84" creationId="{06AF685F-9715-4242-B8C8-0D1DFE7DF7A5}"/>
          </ac:spMkLst>
        </pc:spChg>
        <pc:spChg chg="mod">
          <ac:chgData name="Viha Sharma" userId="52213bacf5ec7adb" providerId="LiveId" clId="{FB482A3C-984C-466A-875F-378C078067B1}" dt="2022-11-14T04:55:04.279" v="3115" actId="6549"/>
          <ac:spMkLst>
            <pc:docMk/>
            <pc:sldMk cId="3480226553" sldId="271"/>
            <ac:spMk id="89" creationId="{B409DCEF-CA20-4F4B-A468-3230F09E8248}"/>
          </ac:spMkLst>
        </pc:spChg>
        <pc:spChg chg="mod">
          <ac:chgData name="Viha Sharma" userId="52213bacf5ec7adb" providerId="LiveId" clId="{FB482A3C-984C-466A-875F-378C078067B1}" dt="2022-11-14T05:04:21.204" v="3303" actId="14100"/>
          <ac:spMkLst>
            <pc:docMk/>
            <pc:sldMk cId="3480226553" sldId="271"/>
            <ac:spMk id="106" creationId="{1D800431-D7B6-48E3-BA85-210D4A10A6E8}"/>
          </ac:spMkLst>
        </pc:spChg>
        <pc:spChg chg="mod">
          <ac:chgData name="Viha Sharma" userId="52213bacf5ec7adb" providerId="LiveId" clId="{FB482A3C-984C-466A-875F-378C078067B1}" dt="2022-11-14T05:07:46.437" v="3474" actId="14100"/>
          <ac:spMkLst>
            <pc:docMk/>
            <pc:sldMk cId="3480226553" sldId="271"/>
            <ac:spMk id="107" creationId="{ABED086B-1972-41F0-94F2-B25AF2B2E47B}"/>
          </ac:spMkLst>
        </pc:spChg>
        <pc:spChg chg="mod">
          <ac:chgData name="Viha Sharma" userId="52213bacf5ec7adb" providerId="LiveId" clId="{FB482A3C-984C-466A-875F-378C078067B1}" dt="2022-11-14T04:55:08.737" v="3117" actId="6549"/>
          <ac:spMkLst>
            <pc:docMk/>
            <pc:sldMk cId="3480226553" sldId="271"/>
            <ac:spMk id="110" creationId="{555FD4FF-4214-49C3-9264-CC2539F45653}"/>
          </ac:spMkLst>
        </pc:spChg>
        <pc:spChg chg="mod ord">
          <ac:chgData name="Viha Sharma" userId="52213bacf5ec7adb" providerId="LiveId" clId="{FB482A3C-984C-466A-875F-378C078067B1}" dt="2022-11-14T04:52:47.321" v="3068" actId="20577"/>
          <ac:spMkLst>
            <pc:docMk/>
            <pc:sldMk cId="3480226553" sldId="271"/>
            <ac:spMk id="116" creationId="{9DB20CBE-548B-42A2-9D68-9D95914825E2}"/>
          </ac:spMkLst>
        </pc:spChg>
        <pc:grpChg chg="del">
          <ac:chgData name="Viha Sharma" userId="52213bacf5ec7adb" providerId="LiveId" clId="{FB482A3C-984C-466A-875F-378C078067B1}" dt="2022-11-14T07:42:14.971" v="5352" actId="478"/>
          <ac:grpSpMkLst>
            <pc:docMk/>
            <pc:sldMk cId="3480226553" sldId="271"/>
            <ac:grpSpMk id="9" creationId="{DBF10E6B-315A-465F-8627-EEDE27CFD14C}"/>
          </ac:grpSpMkLst>
        </pc:grpChg>
        <pc:grpChg chg="del">
          <ac:chgData name="Viha Sharma" userId="52213bacf5ec7adb" providerId="LiveId" clId="{FB482A3C-984C-466A-875F-378C078067B1}" dt="2022-11-14T04:55:02.231" v="3113" actId="478"/>
          <ac:grpSpMkLst>
            <pc:docMk/>
            <pc:sldMk cId="3480226553" sldId="271"/>
            <ac:grpSpMk id="26" creationId="{9C0A7D67-BC02-4298-8972-7CD1CA56C85B}"/>
          </ac:grpSpMkLst>
        </pc:grpChg>
        <pc:grpChg chg="del">
          <ac:chgData name="Viha Sharma" userId="52213bacf5ec7adb" providerId="LiveId" clId="{FB482A3C-984C-466A-875F-378C078067B1}" dt="2022-11-14T04:55:11.306" v="3118" actId="478"/>
          <ac:grpSpMkLst>
            <pc:docMk/>
            <pc:sldMk cId="3480226553" sldId="271"/>
            <ac:grpSpMk id="27" creationId="{C94D1819-D07E-4DFA-9CB9-F1DF58EC6AA5}"/>
          </ac:grpSpMkLst>
        </pc:grpChg>
        <pc:grpChg chg="mod">
          <ac:chgData name="Viha Sharma" userId="52213bacf5ec7adb" providerId="LiveId" clId="{FB482A3C-984C-466A-875F-378C078067B1}" dt="2022-11-14T05:11:19.860" v="3515" actId="164"/>
          <ac:grpSpMkLst>
            <pc:docMk/>
            <pc:sldMk cId="3480226553" sldId="271"/>
            <ac:grpSpMk id="28" creationId="{B9848386-3580-43E0-8755-894E52F8F5CC}"/>
          </ac:grpSpMkLst>
        </pc:grpChg>
        <pc:grpChg chg="del">
          <ac:chgData name="Viha Sharma" userId="52213bacf5ec7adb" providerId="LiveId" clId="{FB482A3C-984C-466A-875F-378C078067B1}" dt="2022-11-14T04:55:07.815" v="3116" actId="478"/>
          <ac:grpSpMkLst>
            <pc:docMk/>
            <pc:sldMk cId="3480226553" sldId="271"/>
            <ac:grpSpMk id="30" creationId="{00AFEE76-D0CA-44C2-A5B4-BFEFEA4862FE}"/>
          </ac:grpSpMkLst>
        </pc:grpChg>
        <pc:grpChg chg="add mod ord">
          <ac:chgData name="Viha Sharma" userId="52213bacf5ec7adb" providerId="LiveId" clId="{FB482A3C-984C-466A-875F-378C078067B1}" dt="2022-11-14T05:11:15.784" v="3514" actId="164"/>
          <ac:grpSpMkLst>
            <pc:docMk/>
            <pc:sldMk cId="3480226553" sldId="271"/>
            <ac:grpSpMk id="37" creationId="{D97F4071-C0BF-5155-4081-2F1522FF13BA}"/>
          </ac:grpSpMkLst>
        </pc:grpChg>
        <pc:grpChg chg="add mod ord">
          <ac:chgData name="Viha Sharma" userId="52213bacf5ec7adb" providerId="LiveId" clId="{FB482A3C-984C-466A-875F-378C078067B1}" dt="2022-11-14T05:14:48.441" v="3628" actId="1076"/>
          <ac:grpSpMkLst>
            <pc:docMk/>
            <pc:sldMk cId="3480226553" sldId="271"/>
            <ac:grpSpMk id="43" creationId="{5ED8DFC5-6256-AAFA-1B10-BBDAF055A713}"/>
          </ac:grpSpMkLst>
        </pc:grpChg>
        <pc:grpChg chg="add mod">
          <ac:chgData name="Viha Sharma" userId="52213bacf5ec7adb" providerId="LiveId" clId="{FB482A3C-984C-466A-875F-378C078067B1}" dt="2022-11-14T05:14:40.849" v="3627" actId="1076"/>
          <ac:grpSpMkLst>
            <pc:docMk/>
            <pc:sldMk cId="3480226553" sldId="271"/>
            <ac:grpSpMk id="44" creationId="{A8A745A7-6E48-9332-3352-73F72F8FD9DD}"/>
          </ac:grpSpMkLst>
        </pc:grpChg>
        <pc:grpChg chg="add mod">
          <ac:chgData name="Viha Sharma" userId="52213bacf5ec7adb" providerId="LiveId" clId="{FB482A3C-984C-466A-875F-378C078067B1}" dt="2022-11-14T07:42:15.325" v="5353"/>
          <ac:grpSpMkLst>
            <pc:docMk/>
            <pc:sldMk cId="3480226553" sldId="271"/>
            <ac:grpSpMk id="60" creationId="{D692C853-C1A9-6E36-90B1-22C143968F26}"/>
          </ac:grpSpMkLst>
        </pc:grpChg>
        <pc:picChg chg="add del mod">
          <ac:chgData name="Viha Sharma" userId="52213bacf5ec7adb" providerId="LiveId" clId="{FB482A3C-984C-466A-875F-378C078067B1}" dt="2022-11-14T04:57:37.423" v="3163" actId="478"/>
          <ac:picMkLst>
            <pc:docMk/>
            <pc:sldMk cId="3480226553" sldId="271"/>
            <ac:picMk id="4" creationId="{A2354885-5A20-E650-A0C3-7099128204A4}"/>
          </ac:picMkLst>
        </pc:picChg>
        <pc:picChg chg="del">
          <ac:chgData name="Viha Sharma" userId="52213bacf5ec7adb" providerId="LiveId" clId="{FB482A3C-984C-466A-875F-378C078067B1}" dt="2022-11-14T04:52:22.692" v="3034" actId="478"/>
          <ac:picMkLst>
            <pc:docMk/>
            <pc:sldMk cId="3480226553" sldId="271"/>
            <ac:picMk id="10" creationId="{14A75F1B-4F9C-1A15-5FA8-C1116581EB29}"/>
          </ac:picMkLst>
        </pc:picChg>
        <pc:picChg chg="add del">
          <ac:chgData name="Viha Sharma" userId="52213bacf5ec7adb" providerId="LiveId" clId="{FB482A3C-984C-466A-875F-378C078067B1}" dt="2022-11-14T04:53:58.004" v="3101" actId="478"/>
          <ac:picMkLst>
            <pc:docMk/>
            <pc:sldMk cId="3480226553" sldId="271"/>
            <ac:picMk id="11" creationId="{F9881896-8C30-DB28-2381-EDD8D51B9070}"/>
          </ac:picMkLst>
        </pc:picChg>
        <pc:picChg chg="del">
          <ac:chgData name="Viha Sharma" userId="52213bacf5ec7adb" providerId="LiveId" clId="{FB482A3C-984C-466A-875F-378C078067B1}" dt="2022-11-14T04:52:24.917" v="3038" actId="478"/>
          <ac:picMkLst>
            <pc:docMk/>
            <pc:sldMk cId="3480226553" sldId="271"/>
            <ac:picMk id="12" creationId="{B4395908-DF4A-4F39-7703-A2A7BC81DB02}"/>
          </ac:picMkLst>
        </pc:picChg>
        <pc:picChg chg="del">
          <ac:chgData name="Viha Sharma" userId="52213bacf5ec7adb" providerId="LiveId" clId="{FB482A3C-984C-466A-875F-378C078067B1}" dt="2022-11-14T04:52:24.499" v="3037" actId="478"/>
          <ac:picMkLst>
            <pc:docMk/>
            <pc:sldMk cId="3480226553" sldId="271"/>
            <ac:picMk id="14" creationId="{8BC1F9F8-179C-6CB9-1BFC-7129D8A4D4DF}"/>
          </ac:picMkLst>
        </pc:picChg>
        <pc:picChg chg="add del mod">
          <ac:chgData name="Viha Sharma" userId="52213bacf5ec7adb" providerId="LiveId" clId="{FB482A3C-984C-466A-875F-378C078067B1}" dt="2022-11-14T04:57:52.954" v="3165" actId="478"/>
          <ac:picMkLst>
            <pc:docMk/>
            <pc:sldMk cId="3480226553" sldId="271"/>
            <ac:picMk id="15" creationId="{E445CDB6-B5CE-D812-3645-966D6F4C1F0F}"/>
          </ac:picMkLst>
        </pc:picChg>
        <pc:picChg chg="del">
          <ac:chgData name="Viha Sharma" userId="52213bacf5ec7adb" providerId="LiveId" clId="{FB482A3C-984C-466A-875F-378C078067B1}" dt="2022-11-14T04:52:23.691" v="3036" actId="478"/>
          <ac:picMkLst>
            <pc:docMk/>
            <pc:sldMk cId="3480226553" sldId="271"/>
            <ac:picMk id="16" creationId="{FE8C1DA9-DEB4-7A04-6262-B72C5594FA41}"/>
          </ac:picMkLst>
        </pc:picChg>
        <pc:picChg chg="del">
          <ac:chgData name="Viha Sharma" userId="52213bacf5ec7adb" providerId="LiveId" clId="{FB482A3C-984C-466A-875F-378C078067B1}" dt="2022-11-14T04:52:23.261" v="3035" actId="478"/>
          <ac:picMkLst>
            <pc:docMk/>
            <pc:sldMk cId="3480226553" sldId="271"/>
            <ac:picMk id="18" creationId="{4BD28AB2-0517-F06C-3FC3-F4817A9F6B68}"/>
          </ac:picMkLst>
        </pc:picChg>
        <pc:picChg chg="add mod">
          <ac:chgData name="Viha Sharma" userId="52213bacf5ec7adb" providerId="LiveId" clId="{FB482A3C-984C-466A-875F-378C078067B1}" dt="2022-11-14T05:14:48.441" v="3628" actId="1076"/>
          <ac:picMkLst>
            <pc:docMk/>
            <pc:sldMk cId="3480226553" sldId="271"/>
            <ac:picMk id="19" creationId="{7DA8C2D3-2BA0-6ACB-60B8-83EAE5E3E7F1}"/>
          </ac:picMkLst>
        </pc:picChg>
        <pc:picChg chg="del">
          <ac:chgData name="Viha Sharma" userId="52213bacf5ec7adb" providerId="LiveId" clId="{FB482A3C-984C-466A-875F-378C078067B1}" dt="2022-11-14T04:52:25.795" v="3040" actId="478"/>
          <ac:picMkLst>
            <pc:docMk/>
            <pc:sldMk cId="3480226553" sldId="271"/>
            <ac:picMk id="20" creationId="{B2822B9B-3895-9CB8-1B13-86E6701F5AB5}"/>
          </ac:picMkLst>
        </pc:picChg>
        <pc:picChg chg="add mod">
          <ac:chgData name="Viha Sharma" userId="52213bacf5ec7adb" providerId="LiveId" clId="{FB482A3C-984C-466A-875F-378C078067B1}" dt="2022-11-14T05:24:19.300" v="3810" actId="1076"/>
          <ac:picMkLst>
            <pc:docMk/>
            <pc:sldMk cId="3480226553" sldId="271"/>
            <ac:picMk id="22" creationId="{5E01D13D-151A-B4D3-434F-2CB71C0DCAF0}"/>
          </ac:picMkLst>
        </pc:picChg>
        <pc:picChg chg="del">
          <ac:chgData name="Viha Sharma" userId="52213bacf5ec7adb" providerId="LiveId" clId="{FB482A3C-984C-466A-875F-378C078067B1}" dt="2022-11-14T04:52:25.385" v="3039" actId="478"/>
          <ac:picMkLst>
            <pc:docMk/>
            <pc:sldMk cId="3480226553" sldId="271"/>
            <ac:picMk id="23" creationId="{C7B80019-79C7-AF38-F793-792510D985ED}"/>
          </ac:picMkLst>
        </pc:picChg>
        <pc:picChg chg="del">
          <ac:chgData name="Viha Sharma" userId="52213bacf5ec7adb" providerId="LiveId" clId="{FB482A3C-984C-466A-875F-378C078067B1}" dt="2022-11-14T04:52:26.665" v="3041" actId="478"/>
          <ac:picMkLst>
            <pc:docMk/>
            <pc:sldMk cId="3480226553" sldId="271"/>
            <ac:picMk id="32" creationId="{A1FF26DE-9F71-657F-C3BC-A03E0F7E5907}"/>
          </ac:picMkLst>
        </pc:picChg>
        <pc:picChg chg="add mod">
          <ac:chgData name="Viha Sharma" userId="52213bacf5ec7adb" providerId="LiveId" clId="{FB482A3C-984C-466A-875F-378C078067B1}" dt="2022-11-14T05:14:40.849" v="3627" actId="1076"/>
          <ac:picMkLst>
            <pc:docMk/>
            <pc:sldMk cId="3480226553" sldId="271"/>
            <ac:picMk id="33" creationId="{E21F3DF8-E483-4D9B-12AC-B40F39447E9D}"/>
          </ac:picMkLst>
        </pc:picChg>
        <pc:picChg chg="add mod">
          <ac:chgData name="Viha Sharma" userId="52213bacf5ec7adb" providerId="LiveId" clId="{FB482A3C-984C-466A-875F-378C078067B1}" dt="2022-11-14T05:24:23.533" v="3812" actId="1076"/>
          <ac:picMkLst>
            <pc:docMk/>
            <pc:sldMk cId="3480226553" sldId="271"/>
            <ac:picMk id="36" creationId="{74192E3A-84F4-F07A-9C52-B9A46A4F7403}"/>
          </ac:picMkLst>
        </pc:picChg>
        <pc:picChg chg="mod">
          <ac:chgData name="Viha Sharma" userId="52213bacf5ec7adb" providerId="LiveId" clId="{FB482A3C-984C-466A-875F-378C078067B1}" dt="2022-11-14T05:48:31.155" v="4240" actId="14100"/>
          <ac:picMkLst>
            <pc:docMk/>
            <pc:sldMk cId="3480226553" sldId="271"/>
            <ac:picMk id="2056" creationId="{2E445B7F-DE64-08A0-A792-B31950CE6B8D}"/>
          </ac:picMkLst>
        </pc:picChg>
        <pc:cxnChg chg="add mod">
          <ac:chgData name="Viha Sharma" userId="52213bacf5ec7adb" providerId="LiveId" clId="{FB482A3C-984C-466A-875F-378C078067B1}" dt="2022-11-14T05:14:28.346" v="3624" actId="14100"/>
          <ac:cxnSpMkLst>
            <pc:docMk/>
            <pc:sldMk cId="3480226553" sldId="271"/>
            <ac:cxnSpMk id="46" creationId="{92E6B252-96DC-0C07-F711-738049B02C2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CC92D-9EAA-452E-B130-EEBE4B062710}"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602E4-7765-4483-8C89-20FD25AE9C7C}" type="slidenum">
              <a:rPr lang="en-US" smtClean="0"/>
              <a:t>‹#›</a:t>
            </a:fld>
            <a:endParaRPr lang="en-US"/>
          </a:p>
        </p:txBody>
      </p:sp>
    </p:spTree>
    <p:extLst>
      <p:ext uri="{BB962C8B-B14F-4D97-AF65-F5344CB8AC3E}">
        <p14:creationId xmlns:p14="http://schemas.microsoft.com/office/powerpoint/2010/main" val="4253916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9970-2B48-4D58-BD89-76AB063022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33962-F63A-4DF1-AEC1-0A1844708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346D4-9A3E-41B7-9A73-C46AB7E3A371}"/>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9CCAF14C-10B8-4F75-B2E1-63B4753BB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4A7ED-0C12-41E2-9A49-555C467C5FE4}"/>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249289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2144-C7D2-46E3-812C-6F8D543B5C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D4D5AC-4B24-4723-A804-79EB8D08FE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AEB86-A838-4573-A558-B69AB85B5422}"/>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9C0893DA-9ADF-40CA-889C-06A4BDCB3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CE92C-376C-429A-8987-6E7C7C38CF7C}"/>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173549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0256E-0718-4134-A43D-E303E7343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020B70-3CDE-44DE-B665-EA8B7E6C8B7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E32C8-23ED-4F5A-8412-B51B98E0FB11}"/>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C8C8E398-29E6-422F-908C-6A2C71036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D32D4-71F9-4530-9004-640DD887FE52}"/>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325567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DDDF-A7B0-445A-A7AE-BE86C1DFB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4EFD0-7F00-42E4-BF8A-F31A648CD04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4768A3-868A-4C97-8AE3-088E9BFD1F09}"/>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1B8867CD-6339-48DC-B491-732067BC2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3F6F3-CDB8-4477-B94D-25A18A9A3882}"/>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343666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CF08-4AF3-469C-ADE0-CFA82CD70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74C3E9-65C9-41AC-9750-D825E15FC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17C9953-6A5A-4C54-91B0-45C452581B38}"/>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7E5EEB93-885A-4708-967F-4C4328350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12BB9-BE5F-4659-9272-6B3EA6C5654F}"/>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269378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20FB-C502-42C1-A559-A27AA0CAA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17E26-E788-4820-8DA3-8011851389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A851BD-D9F7-4AA1-AA00-B04F86B05A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A9C722-95D3-40C5-ADCA-293EF4C26099}"/>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6" name="Footer Placeholder 5">
            <a:extLst>
              <a:ext uri="{FF2B5EF4-FFF2-40B4-BE49-F238E27FC236}">
                <a16:creationId xmlns:a16="http://schemas.microsoft.com/office/drawing/2014/main" id="{785082E0-E8D8-4CAD-B37E-8C4351FA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02654-9A38-4F5B-9F07-C7DBCB9B8767}"/>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154398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C179-873E-49DB-B615-F43C2332FF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7FFE8C-41AB-4E56-B0C9-825FECC7A1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ADEF66-A9BD-4966-8DA3-4DCF5D1735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329E6D-915B-4843-A6A4-43DB429FF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7A0369-96B7-4CC6-9AEF-8C5834B2E1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32A47B-7075-4DB2-82EB-599355D20A80}"/>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8" name="Footer Placeholder 7">
            <a:extLst>
              <a:ext uri="{FF2B5EF4-FFF2-40B4-BE49-F238E27FC236}">
                <a16:creationId xmlns:a16="http://schemas.microsoft.com/office/drawing/2014/main" id="{0444F7B3-5C3C-4E41-94DB-C9B4E1F23A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6387B5-1C79-48DF-BFE7-D733BF0C4B25}"/>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12441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AF7D-2A6A-42B7-8055-63FFD6CFF4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74E57-E060-4319-BE0F-EC04FB7DFF9D}"/>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4" name="Footer Placeholder 3">
            <a:extLst>
              <a:ext uri="{FF2B5EF4-FFF2-40B4-BE49-F238E27FC236}">
                <a16:creationId xmlns:a16="http://schemas.microsoft.com/office/drawing/2014/main" id="{6FE76013-513B-4297-940B-3470EAD2B0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3B968C-D580-4966-9B98-70A4F62D2733}"/>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356945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0DD20-C893-4AF2-9184-BE89B7B6376E}"/>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3" name="Footer Placeholder 2">
            <a:extLst>
              <a:ext uri="{FF2B5EF4-FFF2-40B4-BE49-F238E27FC236}">
                <a16:creationId xmlns:a16="http://schemas.microsoft.com/office/drawing/2014/main" id="{1A6568B7-BF8B-48C0-9BDE-0F1D2312EA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1FB9-D8E1-4754-88B4-FA7DDFE41272}"/>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32726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A14BC-0433-4A1A-8D5A-01714D711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49CA1-D6DA-4954-A1D9-D174CDAB3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2ACBF2-2199-4D67-B776-09FB45681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16C321-0F9F-466A-8C1F-D21E492F40B7}"/>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6" name="Footer Placeholder 5">
            <a:extLst>
              <a:ext uri="{FF2B5EF4-FFF2-40B4-BE49-F238E27FC236}">
                <a16:creationId xmlns:a16="http://schemas.microsoft.com/office/drawing/2014/main" id="{0D922DC9-398C-4B44-8748-2E96B3554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8E752-96BD-447D-8912-9E76EEE3E225}"/>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120871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228C-64CB-465C-B1AB-C911A7839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573393-76D2-46F3-9FCE-DA74F4716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6291BB-4310-405B-8C19-F662E1D98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2C3E76-8450-4583-8BF5-76AD6E9B550B}"/>
              </a:ext>
            </a:extLst>
          </p:cNvPr>
          <p:cNvSpPr>
            <a:spLocks noGrp="1"/>
          </p:cNvSpPr>
          <p:nvPr>
            <p:ph type="dt" sz="half" idx="10"/>
          </p:nvPr>
        </p:nvSpPr>
        <p:spPr/>
        <p:txBody>
          <a:bodyPr/>
          <a:lstStyle/>
          <a:p>
            <a:fld id="{4CB31E40-834A-40FC-9873-3FEC0026BB26}" type="datetimeFigureOut">
              <a:rPr lang="en-US" smtClean="0"/>
              <a:t>11/15/2022</a:t>
            </a:fld>
            <a:endParaRPr lang="en-US"/>
          </a:p>
        </p:txBody>
      </p:sp>
      <p:sp>
        <p:nvSpPr>
          <p:cNvPr id="6" name="Footer Placeholder 5">
            <a:extLst>
              <a:ext uri="{FF2B5EF4-FFF2-40B4-BE49-F238E27FC236}">
                <a16:creationId xmlns:a16="http://schemas.microsoft.com/office/drawing/2014/main" id="{3FD858D9-77A3-49FB-BA76-5CCF8FE2E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68F53-1F8B-4034-AAA5-EF6FE4710932}"/>
              </a:ext>
            </a:extLst>
          </p:cNvPr>
          <p:cNvSpPr>
            <a:spLocks noGrp="1"/>
          </p:cNvSpPr>
          <p:nvPr>
            <p:ph type="sldNum" sz="quarter" idx="12"/>
          </p:nvPr>
        </p:nvSpPr>
        <p:spPr/>
        <p:txBody>
          <a:bodyPr/>
          <a:lstStyle/>
          <a:p>
            <a:fld id="{D12F1FC7-A12F-4810-B3C0-F705D0B9EA9E}" type="slidenum">
              <a:rPr lang="en-US" smtClean="0"/>
              <a:t>‹#›</a:t>
            </a:fld>
            <a:endParaRPr lang="en-US"/>
          </a:p>
        </p:txBody>
      </p:sp>
    </p:spTree>
    <p:extLst>
      <p:ext uri="{BB962C8B-B14F-4D97-AF65-F5344CB8AC3E}">
        <p14:creationId xmlns:p14="http://schemas.microsoft.com/office/powerpoint/2010/main" val="428199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B0200-E429-4217-AFE3-5E6E84806F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90A3CB-AF23-4ED3-9AFB-E5733BF26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3DB4-BAB7-49F5-97A8-DD714D66C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31E40-834A-40FC-9873-3FEC0026BB26}" type="datetimeFigureOut">
              <a:rPr lang="en-US" smtClean="0"/>
              <a:t>11/15/2022</a:t>
            </a:fld>
            <a:endParaRPr lang="en-US"/>
          </a:p>
        </p:txBody>
      </p:sp>
      <p:sp>
        <p:nvSpPr>
          <p:cNvPr id="5" name="Footer Placeholder 4">
            <a:extLst>
              <a:ext uri="{FF2B5EF4-FFF2-40B4-BE49-F238E27FC236}">
                <a16:creationId xmlns:a16="http://schemas.microsoft.com/office/drawing/2014/main" id="{A47B472C-AE66-4C91-84AA-5AF5D645D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08460-F967-409B-AF4A-11876E3DB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F1FC7-A12F-4810-B3C0-F705D0B9EA9E}" type="slidenum">
              <a:rPr lang="en-US" smtClean="0"/>
              <a:t>‹#›</a:t>
            </a:fld>
            <a:endParaRPr lang="en-US"/>
          </a:p>
        </p:txBody>
      </p:sp>
    </p:spTree>
    <p:extLst>
      <p:ext uri="{BB962C8B-B14F-4D97-AF65-F5344CB8AC3E}">
        <p14:creationId xmlns:p14="http://schemas.microsoft.com/office/powerpoint/2010/main" val="228825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hyperlink" Target="https://medium.com/@vihasharma1099" TargetMode="External"/><Relationship Id="rId5" Type="http://schemas.openxmlformats.org/officeDocument/2006/relationships/hyperlink" Target="https://www.linkedin.com/in/viha-sharma-6537a9188/" TargetMode="External"/><Relationship Id="rId4" Type="http://schemas.openxmlformats.org/officeDocument/2006/relationships/hyperlink" Target="mailto:vihasharma1099@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Wordpress Graph Animations &amp; Infographics | Formats and Examples">
            <a:extLst>
              <a:ext uri="{FF2B5EF4-FFF2-40B4-BE49-F238E27FC236}">
                <a16:creationId xmlns:a16="http://schemas.microsoft.com/office/drawing/2014/main" id="{06EC000F-384D-5FFE-5A53-F944F6D859F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4B4F600-206C-422A-8AB2-4A6577BECBFC}"/>
              </a:ext>
            </a:extLst>
          </p:cNvPr>
          <p:cNvSpPr/>
          <p:nvPr/>
        </p:nvSpPr>
        <p:spPr>
          <a:xfrm>
            <a:off x="0" y="0"/>
            <a:ext cx="12192000" cy="6945475"/>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2218315-D0AB-4776-A601-90394F6876FA}"/>
              </a:ext>
            </a:extLst>
          </p:cNvPr>
          <p:cNvCxnSpPr>
            <a:cxnSpLocks/>
          </p:cNvCxnSpPr>
          <p:nvPr/>
        </p:nvCxnSpPr>
        <p:spPr>
          <a:xfrm>
            <a:off x="11917381" y="2781037"/>
            <a:ext cx="0" cy="381525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5570A0-9CE8-466E-8836-69B22DE83C7E}"/>
              </a:ext>
            </a:extLst>
          </p:cNvPr>
          <p:cNvCxnSpPr/>
          <p:nvPr/>
        </p:nvCxnSpPr>
        <p:spPr>
          <a:xfrm>
            <a:off x="1017739" y="96598"/>
            <a:ext cx="0" cy="4292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Diamond 11">
            <a:extLst>
              <a:ext uri="{FF2B5EF4-FFF2-40B4-BE49-F238E27FC236}">
                <a16:creationId xmlns:a16="http://schemas.microsoft.com/office/drawing/2014/main" id="{432A19CC-9AA5-4DB5-AA15-E828CD14441D}"/>
              </a:ext>
            </a:extLst>
          </p:cNvPr>
          <p:cNvSpPr/>
          <p:nvPr/>
        </p:nvSpPr>
        <p:spPr>
          <a:xfrm>
            <a:off x="4800600" y="-1295400"/>
            <a:ext cx="2590800" cy="2590800"/>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99E2AEC-7ED8-4D55-927E-6D3121E42D98}"/>
              </a:ext>
            </a:extLst>
          </p:cNvPr>
          <p:cNvGrpSpPr/>
          <p:nvPr/>
        </p:nvGrpSpPr>
        <p:grpSpPr>
          <a:xfrm>
            <a:off x="4087661" y="2969839"/>
            <a:ext cx="7086600" cy="2057379"/>
            <a:chOff x="4087661" y="2272707"/>
            <a:chExt cx="7086600" cy="2057379"/>
          </a:xfrm>
        </p:grpSpPr>
        <p:sp>
          <p:nvSpPr>
            <p:cNvPr id="15" name="Title 13">
              <a:extLst>
                <a:ext uri="{FF2B5EF4-FFF2-40B4-BE49-F238E27FC236}">
                  <a16:creationId xmlns:a16="http://schemas.microsoft.com/office/drawing/2014/main" id="{E6C72F7B-4D54-43CD-AA48-85103B7C6FCF}"/>
                </a:ext>
              </a:extLst>
            </p:cNvPr>
            <p:cNvSpPr txBox="1">
              <a:spLocks/>
            </p:cNvSpPr>
            <p:nvPr/>
          </p:nvSpPr>
          <p:spPr>
            <a:xfrm>
              <a:off x="4087661" y="2272707"/>
              <a:ext cx="7086600" cy="1329595"/>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lang="en-US" sz="4800" b="1" dirty="0">
                  <a:solidFill>
                    <a:srgbClr val="F65437"/>
                  </a:solidFill>
                </a:rPr>
                <a:t>FURNITURE </a:t>
              </a:r>
            </a:p>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4800" i="0" u="none" strike="noStrike" kern="1200" cap="none" spc="0" normalizeH="0" baseline="0" noProof="0" dirty="0">
                  <a:ln>
                    <a:noFill/>
                  </a:ln>
                  <a:solidFill>
                    <a:srgbClr val="F65437"/>
                  </a:solidFill>
                  <a:effectLst/>
                  <a:uLnTx/>
                  <a:uFillTx/>
                  <a:ea typeface="+mj-ea"/>
                  <a:cs typeface="+mj-cs"/>
                </a:rPr>
                <a:t>SALES FORCASTING</a:t>
              </a:r>
            </a:p>
          </p:txBody>
        </p:sp>
        <p:sp>
          <p:nvSpPr>
            <p:cNvPr id="16" name="TextBox 15">
              <a:extLst>
                <a:ext uri="{FF2B5EF4-FFF2-40B4-BE49-F238E27FC236}">
                  <a16:creationId xmlns:a16="http://schemas.microsoft.com/office/drawing/2014/main" id="{D424D565-47E9-4223-A503-D9D6E0D3E695}"/>
                </a:ext>
              </a:extLst>
            </p:cNvPr>
            <p:cNvSpPr txBox="1"/>
            <p:nvPr/>
          </p:nvSpPr>
          <p:spPr>
            <a:xfrm>
              <a:off x="7082995" y="3745311"/>
              <a:ext cx="4014934" cy="584775"/>
            </a:xfrm>
            <a:prstGeom prst="rect">
              <a:avLst/>
            </a:prstGeom>
            <a:noFill/>
          </p:spPr>
          <p:txBody>
            <a:bodyPr wrap="square" lIns="0" tIns="0" rIns="0" bIns="0" rtlCol="0">
              <a:spAutoFit/>
            </a:bodyPr>
            <a:lstStyle/>
            <a:p>
              <a:pPr algn="r"/>
              <a:r>
                <a:rPr lang="en-US" sz="1600" dirty="0">
                  <a:solidFill>
                    <a:srgbClr val="F65437"/>
                  </a:solidFill>
                </a:rPr>
                <a:t>Project by Viha Sharma</a:t>
              </a:r>
            </a:p>
            <a:p>
              <a:pPr algn="r"/>
              <a:endParaRPr lang="en-US" sz="1100" dirty="0">
                <a:solidFill>
                  <a:srgbClr val="F65437"/>
                </a:solidFill>
              </a:endParaRPr>
            </a:p>
            <a:p>
              <a:pPr algn="r"/>
              <a:r>
                <a:rPr lang="en-US" sz="1100" dirty="0">
                  <a:solidFill>
                    <a:srgbClr val="F65437"/>
                  </a:solidFill>
                </a:rPr>
                <a:t>DSFT-8</a:t>
              </a:r>
            </a:p>
          </p:txBody>
        </p:sp>
      </p:grpSp>
      <p:sp>
        <p:nvSpPr>
          <p:cNvPr id="14" name="Diamond 13">
            <a:extLst>
              <a:ext uri="{FF2B5EF4-FFF2-40B4-BE49-F238E27FC236}">
                <a16:creationId xmlns:a16="http://schemas.microsoft.com/office/drawing/2014/main" id="{3B70EA5B-47A8-444A-B08F-0EEB08214AD4}"/>
              </a:ext>
            </a:extLst>
          </p:cNvPr>
          <p:cNvSpPr/>
          <p:nvPr/>
        </p:nvSpPr>
        <p:spPr>
          <a:xfrm rot="10800000" flipV="1">
            <a:off x="6872955" y="-518445"/>
            <a:ext cx="1036890" cy="103689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a:extLst>
              <a:ext uri="{FF2B5EF4-FFF2-40B4-BE49-F238E27FC236}">
                <a16:creationId xmlns:a16="http://schemas.microsoft.com/office/drawing/2014/main" id="{E95B7B57-E2A7-47DC-B045-0D0EDACAC83A}"/>
              </a:ext>
            </a:extLst>
          </p:cNvPr>
          <p:cNvSpPr/>
          <p:nvPr/>
        </p:nvSpPr>
        <p:spPr>
          <a:xfrm rot="10800000" flipV="1">
            <a:off x="4282155" y="-518445"/>
            <a:ext cx="1036890" cy="1036890"/>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418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163A2420-FC30-45BD-80B0-D9A31AFA3789}"/>
              </a:ext>
            </a:extLst>
          </p:cNvPr>
          <p:cNvSpPr/>
          <p:nvPr/>
        </p:nvSpPr>
        <p:spPr>
          <a:xfrm flipV="1">
            <a:off x="5577555" y="-518445"/>
            <a:ext cx="1036890" cy="1036890"/>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3">
            <a:extLst>
              <a:ext uri="{FF2B5EF4-FFF2-40B4-BE49-F238E27FC236}">
                <a16:creationId xmlns:a16="http://schemas.microsoft.com/office/drawing/2014/main" id="{67D6AB70-C839-4A03-A687-0B353A5036E0}"/>
              </a:ext>
            </a:extLst>
          </p:cNvPr>
          <p:cNvSpPr txBox="1">
            <a:spLocks/>
          </p:cNvSpPr>
          <p:nvPr/>
        </p:nvSpPr>
        <p:spPr>
          <a:xfrm>
            <a:off x="215900" y="620045"/>
            <a:ext cx="11760200"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b="1" dirty="0"/>
              <a:t>PROJECT </a:t>
            </a:r>
            <a:r>
              <a:rPr kumimoji="0" lang="en-US" sz="3600" i="0" u="none" strike="noStrike" kern="1200" cap="none" spc="0" normalizeH="0" baseline="0" noProof="0" dirty="0">
                <a:ln>
                  <a:noFill/>
                </a:ln>
                <a:effectLst/>
                <a:uLnTx/>
                <a:uFillTx/>
                <a:ea typeface="+mj-ea"/>
                <a:cs typeface="+mj-cs"/>
              </a:rPr>
              <a:t>TIMELINE</a:t>
            </a:r>
          </a:p>
        </p:txBody>
      </p:sp>
      <p:sp>
        <p:nvSpPr>
          <p:cNvPr id="4" name="Date Placeholder 3">
            <a:extLst>
              <a:ext uri="{FF2B5EF4-FFF2-40B4-BE49-F238E27FC236}">
                <a16:creationId xmlns:a16="http://schemas.microsoft.com/office/drawing/2014/main" id="{3C232B2E-5528-43EC-8CFB-0993C30F8758}"/>
              </a:ext>
            </a:extLst>
          </p:cNvPr>
          <p:cNvSpPr>
            <a:spLocks noGrp="1"/>
          </p:cNvSpPr>
          <p:nvPr>
            <p:ph type="dt" sz="half" idx="10"/>
          </p:nvPr>
        </p:nvSpPr>
        <p:spPr/>
        <p:txBody>
          <a:bodyPr/>
          <a:lstStyle/>
          <a:p>
            <a:fld id="{E1EB0938-34CF-4DF0-8931-5E481ACC4322}" type="datetime1">
              <a:rPr lang="en-US" smtClean="0"/>
              <a:t>11/15/2022</a:t>
            </a:fld>
            <a:endParaRPr lang="en-US"/>
          </a:p>
        </p:txBody>
      </p:sp>
      <p:sp>
        <p:nvSpPr>
          <p:cNvPr id="5" name="Slide Number Placeholder 4">
            <a:extLst>
              <a:ext uri="{FF2B5EF4-FFF2-40B4-BE49-F238E27FC236}">
                <a16:creationId xmlns:a16="http://schemas.microsoft.com/office/drawing/2014/main" id="{3673B84A-B90B-40E4-87D2-F15A25164EF2}"/>
              </a:ext>
            </a:extLst>
          </p:cNvPr>
          <p:cNvSpPr>
            <a:spLocks noGrp="1"/>
          </p:cNvSpPr>
          <p:nvPr>
            <p:ph type="sldNum" sz="quarter" idx="12"/>
          </p:nvPr>
        </p:nvSpPr>
        <p:spPr/>
        <p:txBody>
          <a:bodyPr/>
          <a:lstStyle/>
          <a:p>
            <a:fld id="{D12F1FC7-A12F-4810-B3C0-F705D0B9EA9E}" type="slidenum">
              <a:rPr lang="en-US" smtClean="0"/>
              <a:t>2</a:t>
            </a:fld>
            <a:endParaRPr lang="en-US"/>
          </a:p>
        </p:txBody>
      </p:sp>
      <p:grpSp>
        <p:nvGrpSpPr>
          <p:cNvPr id="9" name="Group 8">
            <a:extLst>
              <a:ext uri="{FF2B5EF4-FFF2-40B4-BE49-F238E27FC236}">
                <a16:creationId xmlns:a16="http://schemas.microsoft.com/office/drawing/2014/main" id="{DBF10E6B-315A-465F-8627-EEDE27CFD14C}"/>
              </a:ext>
            </a:extLst>
          </p:cNvPr>
          <p:cNvGrpSpPr/>
          <p:nvPr/>
        </p:nvGrpSpPr>
        <p:grpSpPr>
          <a:xfrm>
            <a:off x="0" y="6721475"/>
            <a:ext cx="12192000" cy="136525"/>
            <a:chOff x="0" y="6721475"/>
            <a:chExt cx="14147800" cy="136525"/>
          </a:xfrm>
        </p:grpSpPr>
        <p:sp>
          <p:nvSpPr>
            <p:cNvPr id="6" name="Rectangle 5">
              <a:extLst>
                <a:ext uri="{FF2B5EF4-FFF2-40B4-BE49-F238E27FC236}">
                  <a16:creationId xmlns:a16="http://schemas.microsoft.com/office/drawing/2014/main" id="{D14A5309-24E0-4C88-BFD6-CB37DEA2EA83}"/>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E93704-9432-4FF0-A3FC-6F016227AD8C}"/>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3DE317-1D8A-4F1F-B32D-BABC12B356A7}"/>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Freeform 5">
            <a:extLst>
              <a:ext uri="{FF2B5EF4-FFF2-40B4-BE49-F238E27FC236}">
                <a16:creationId xmlns:a16="http://schemas.microsoft.com/office/drawing/2014/main" id="{ABB446B4-8D24-45EF-86E4-A73F81F22704}"/>
              </a:ext>
            </a:extLst>
          </p:cNvPr>
          <p:cNvSpPr>
            <a:spLocks/>
          </p:cNvSpPr>
          <p:nvPr/>
        </p:nvSpPr>
        <p:spPr bwMode="auto">
          <a:xfrm>
            <a:off x="7831989" y="2557209"/>
            <a:ext cx="1844943" cy="1436945"/>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6" name="Freeform 6">
            <a:extLst>
              <a:ext uri="{FF2B5EF4-FFF2-40B4-BE49-F238E27FC236}">
                <a16:creationId xmlns:a16="http://schemas.microsoft.com/office/drawing/2014/main" id="{68197D4F-625A-4256-B570-86F46A9A98EB}"/>
              </a:ext>
            </a:extLst>
          </p:cNvPr>
          <p:cNvSpPr>
            <a:spLocks/>
          </p:cNvSpPr>
          <p:nvPr/>
        </p:nvSpPr>
        <p:spPr bwMode="auto">
          <a:xfrm>
            <a:off x="9569517" y="3331746"/>
            <a:ext cx="1844001" cy="1436945"/>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7" name="Freeform 7">
            <a:extLst>
              <a:ext uri="{FF2B5EF4-FFF2-40B4-BE49-F238E27FC236}">
                <a16:creationId xmlns:a16="http://schemas.microsoft.com/office/drawing/2014/main" id="{09A2758A-7836-42BB-A3F9-3B79E1A423B4}"/>
              </a:ext>
            </a:extLst>
          </p:cNvPr>
          <p:cNvSpPr>
            <a:spLocks/>
          </p:cNvSpPr>
          <p:nvPr/>
        </p:nvSpPr>
        <p:spPr bwMode="auto">
          <a:xfrm>
            <a:off x="903559" y="2557209"/>
            <a:ext cx="1842116"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8" name="Freeform 8">
            <a:extLst>
              <a:ext uri="{FF2B5EF4-FFF2-40B4-BE49-F238E27FC236}">
                <a16:creationId xmlns:a16="http://schemas.microsoft.com/office/drawing/2014/main" id="{3869F900-0605-4FC6-95EB-A302BCB7B901}"/>
              </a:ext>
            </a:extLst>
          </p:cNvPr>
          <p:cNvSpPr>
            <a:spLocks/>
          </p:cNvSpPr>
          <p:nvPr/>
        </p:nvSpPr>
        <p:spPr bwMode="auto">
          <a:xfrm>
            <a:off x="2638257" y="333174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9" name="Freeform 9">
            <a:extLst>
              <a:ext uri="{FF2B5EF4-FFF2-40B4-BE49-F238E27FC236}">
                <a16:creationId xmlns:a16="http://schemas.microsoft.com/office/drawing/2014/main" id="{16D5E8D0-E00A-4957-BA27-2560202B643A}"/>
              </a:ext>
            </a:extLst>
          </p:cNvPr>
          <p:cNvSpPr>
            <a:spLocks/>
          </p:cNvSpPr>
          <p:nvPr/>
        </p:nvSpPr>
        <p:spPr bwMode="auto">
          <a:xfrm>
            <a:off x="4380499" y="2557209"/>
            <a:ext cx="1841174" cy="1436945"/>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70" name="Freeform 10">
            <a:extLst>
              <a:ext uri="{FF2B5EF4-FFF2-40B4-BE49-F238E27FC236}">
                <a16:creationId xmlns:a16="http://schemas.microsoft.com/office/drawing/2014/main" id="{CD288654-CA9F-45D4-B5C1-D405BCD7CDF1}"/>
              </a:ext>
            </a:extLst>
          </p:cNvPr>
          <p:cNvSpPr>
            <a:spLocks/>
          </p:cNvSpPr>
          <p:nvPr/>
        </p:nvSpPr>
        <p:spPr bwMode="auto">
          <a:xfrm>
            <a:off x="6115193" y="3331746"/>
            <a:ext cx="1846827" cy="1436945"/>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bg1">
              <a:lumMod val="85000"/>
              <a:alpha val="50000"/>
            </a:schemeClr>
          </a:solidFill>
          <a:ln w="15875" cap="flat">
            <a:noFill/>
            <a:prstDash val="solid"/>
            <a:miter lim="800000"/>
            <a:headEnd/>
            <a:tailEnd/>
          </a:ln>
          <a:effectLst>
            <a:innerShdw blurRad="63500" dist="50800" dir="18900000">
              <a:prstClr val="black">
                <a:alpha val="50000"/>
              </a:prstClr>
            </a:innerShdw>
          </a:effectLst>
        </p:spPr>
        <p:txBody>
          <a:bodyPr vert="horz" wrap="square" lIns="91440" tIns="45720" rIns="91440" bIns="45720" numCol="1" anchor="t" anchorCtr="0" compatLnSpc="1">
            <a:prstTxWarp prst="textNoShape">
              <a:avLst/>
            </a:prstTxWarp>
          </a:bodyPr>
          <a:lstStyle/>
          <a:p>
            <a:endParaRPr lang="en-US"/>
          </a:p>
        </p:txBody>
      </p:sp>
      <p:cxnSp>
        <p:nvCxnSpPr>
          <p:cNvPr id="191" name="Straight Connector 190">
            <a:extLst>
              <a:ext uri="{FF2B5EF4-FFF2-40B4-BE49-F238E27FC236}">
                <a16:creationId xmlns:a16="http://schemas.microsoft.com/office/drawing/2014/main" id="{FFE51BC2-B832-4786-A3F0-2AC2BF0C948F}"/>
              </a:ext>
            </a:extLst>
          </p:cNvPr>
          <p:cNvCxnSpPr/>
          <p:nvPr/>
        </p:nvCxnSpPr>
        <p:spPr>
          <a:xfrm flipH="1">
            <a:off x="1279957" y="273061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76A2BEA-23CF-41D3-BE86-204309993789}"/>
              </a:ext>
            </a:extLst>
          </p:cNvPr>
          <p:cNvCxnSpPr/>
          <p:nvPr/>
        </p:nvCxnSpPr>
        <p:spPr>
          <a:xfrm flipH="1" flipV="1">
            <a:off x="2932079" y="4581783"/>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D8421EC-AEA7-40CD-8C7A-7B9C8896EA04}"/>
              </a:ext>
            </a:extLst>
          </p:cNvPr>
          <p:cNvCxnSpPr/>
          <p:nvPr/>
        </p:nvCxnSpPr>
        <p:spPr>
          <a:xfrm flipH="1">
            <a:off x="4691933" y="2730610"/>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B7C8BA2-0BF4-4EDA-A4D6-0D3418538513}"/>
              </a:ext>
            </a:extLst>
          </p:cNvPr>
          <p:cNvCxnSpPr/>
          <p:nvPr/>
        </p:nvCxnSpPr>
        <p:spPr>
          <a:xfrm flipH="1" flipV="1">
            <a:off x="6344056" y="4581783"/>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Oval 22">
            <a:extLst>
              <a:ext uri="{FF2B5EF4-FFF2-40B4-BE49-F238E27FC236}">
                <a16:creationId xmlns:a16="http://schemas.microsoft.com/office/drawing/2014/main" id="{5FD07E50-5B01-4B2A-A906-CC59AE702B1E}"/>
              </a:ext>
            </a:extLst>
          </p:cNvPr>
          <p:cNvSpPr>
            <a:spLocks noChangeArrowheads="1"/>
          </p:cNvSpPr>
          <p:nvPr/>
        </p:nvSpPr>
        <p:spPr bwMode="auto">
          <a:xfrm>
            <a:off x="9763374" y="2418697"/>
            <a:ext cx="1171228"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2" name="Oval 21">
            <a:extLst>
              <a:ext uri="{FF2B5EF4-FFF2-40B4-BE49-F238E27FC236}">
                <a16:creationId xmlns:a16="http://schemas.microsoft.com/office/drawing/2014/main" id="{CB7B1DE6-4B52-4DCC-8D9F-DFE6BC0D8415}"/>
              </a:ext>
            </a:extLst>
          </p:cNvPr>
          <p:cNvSpPr>
            <a:spLocks noChangeArrowheads="1"/>
          </p:cNvSpPr>
          <p:nvPr/>
        </p:nvSpPr>
        <p:spPr bwMode="auto">
          <a:xfrm>
            <a:off x="9877859" y="2532706"/>
            <a:ext cx="942259" cy="946028"/>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6</a:t>
            </a:r>
          </a:p>
        </p:txBody>
      </p:sp>
      <p:cxnSp>
        <p:nvCxnSpPr>
          <p:cNvPr id="181" name="Straight Connector 180">
            <a:extLst>
              <a:ext uri="{FF2B5EF4-FFF2-40B4-BE49-F238E27FC236}">
                <a16:creationId xmlns:a16="http://schemas.microsoft.com/office/drawing/2014/main" id="{D60E3FA9-8CD2-49DE-83EC-FDF99DA34AD6}"/>
              </a:ext>
            </a:extLst>
          </p:cNvPr>
          <p:cNvCxnSpPr/>
          <p:nvPr/>
        </p:nvCxnSpPr>
        <p:spPr>
          <a:xfrm flipH="1" flipV="1">
            <a:off x="9778172" y="4581783"/>
            <a:ext cx="11416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94466DA5-A28D-49C2-95AC-D6A6BB6D1877}"/>
              </a:ext>
            </a:extLst>
          </p:cNvPr>
          <p:cNvSpPr txBox="1"/>
          <p:nvPr/>
        </p:nvSpPr>
        <p:spPr>
          <a:xfrm>
            <a:off x="10091436" y="4616566"/>
            <a:ext cx="828368" cy="492443"/>
          </a:xfrm>
          <a:prstGeom prst="rect">
            <a:avLst/>
          </a:prstGeom>
          <a:noFill/>
        </p:spPr>
        <p:txBody>
          <a:bodyPr wrap="none" lIns="0" tIns="0" rIns="0" bIns="0" rtlCol="0">
            <a:spAutoFit/>
          </a:bodyPr>
          <a:lstStyle/>
          <a:p>
            <a:pPr algn="r"/>
            <a:r>
              <a:rPr lang="en-US" sz="1600" b="1" dirty="0"/>
              <a:t>BUSINESS </a:t>
            </a:r>
          </a:p>
          <a:p>
            <a:pPr algn="r"/>
            <a:r>
              <a:rPr lang="en-US" sz="1600" b="1" dirty="0"/>
              <a:t>INSIGHTS</a:t>
            </a:r>
          </a:p>
        </p:txBody>
      </p:sp>
      <p:sp>
        <p:nvSpPr>
          <p:cNvPr id="71" name="Oval 12">
            <a:extLst>
              <a:ext uri="{FF2B5EF4-FFF2-40B4-BE49-F238E27FC236}">
                <a16:creationId xmlns:a16="http://schemas.microsoft.com/office/drawing/2014/main" id="{4E867CAE-DA1D-4B6D-8A95-43500C9F534E}"/>
              </a:ext>
            </a:extLst>
          </p:cNvPr>
          <p:cNvSpPr>
            <a:spLocks noChangeArrowheads="1"/>
          </p:cNvSpPr>
          <p:nvPr/>
        </p:nvSpPr>
        <p:spPr bwMode="auto">
          <a:xfrm>
            <a:off x="942898" y="3703938"/>
            <a:ext cx="1174055"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2" name="Oval 11">
            <a:extLst>
              <a:ext uri="{FF2B5EF4-FFF2-40B4-BE49-F238E27FC236}">
                <a16:creationId xmlns:a16="http://schemas.microsoft.com/office/drawing/2014/main" id="{4EC2034D-B26E-466D-A09A-70648DA1ECFF}"/>
              </a:ext>
            </a:extLst>
          </p:cNvPr>
          <p:cNvSpPr>
            <a:spLocks noChangeArrowheads="1"/>
          </p:cNvSpPr>
          <p:nvPr/>
        </p:nvSpPr>
        <p:spPr bwMode="auto">
          <a:xfrm>
            <a:off x="1058796" y="3819832"/>
            <a:ext cx="942259" cy="944144"/>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1</a:t>
            </a:r>
          </a:p>
        </p:txBody>
      </p:sp>
      <p:sp>
        <p:nvSpPr>
          <p:cNvPr id="91" name="TextBox 90">
            <a:extLst>
              <a:ext uri="{FF2B5EF4-FFF2-40B4-BE49-F238E27FC236}">
                <a16:creationId xmlns:a16="http://schemas.microsoft.com/office/drawing/2014/main" id="{2C325F0C-3208-4AFB-8C5D-AF7145146EF4}"/>
              </a:ext>
            </a:extLst>
          </p:cNvPr>
          <p:cNvSpPr txBox="1"/>
          <p:nvPr/>
        </p:nvSpPr>
        <p:spPr>
          <a:xfrm>
            <a:off x="1180319" y="1262429"/>
            <a:ext cx="846001" cy="492443"/>
          </a:xfrm>
          <a:prstGeom prst="rect">
            <a:avLst/>
          </a:prstGeom>
          <a:noFill/>
        </p:spPr>
        <p:txBody>
          <a:bodyPr wrap="none" lIns="0" tIns="0" rIns="0" bIns="0" rtlCol="0">
            <a:spAutoFit/>
          </a:bodyPr>
          <a:lstStyle/>
          <a:p>
            <a:pPr algn="r"/>
            <a:r>
              <a:rPr lang="en-US" sz="1600" b="1" dirty="0"/>
              <a:t>BUSINESS </a:t>
            </a:r>
          </a:p>
          <a:p>
            <a:pPr algn="ctr"/>
            <a:r>
              <a:rPr lang="en-US" sz="1600" b="1" dirty="0"/>
              <a:t>PROBLEM</a:t>
            </a:r>
          </a:p>
        </p:txBody>
      </p:sp>
      <p:sp>
        <p:nvSpPr>
          <p:cNvPr id="73" name="Oval 14">
            <a:extLst>
              <a:ext uri="{FF2B5EF4-FFF2-40B4-BE49-F238E27FC236}">
                <a16:creationId xmlns:a16="http://schemas.microsoft.com/office/drawing/2014/main" id="{25712137-93FF-48FF-9ADD-C6887A4A01C8}"/>
              </a:ext>
            </a:extLst>
          </p:cNvPr>
          <p:cNvSpPr>
            <a:spLocks noChangeArrowheads="1"/>
          </p:cNvSpPr>
          <p:nvPr/>
        </p:nvSpPr>
        <p:spPr bwMode="auto">
          <a:xfrm>
            <a:off x="2708124" y="2418697"/>
            <a:ext cx="1171228"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4" name="Oval 13">
            <a:extLst>
              <a:ext uri="{FF2B5EF4-FFF2-40B4-BE49-F238E27FC236}">
                <a16:creationId xmlns:a16="http://schemas.microsoft.com/office/drawing/2014/main" id="{895A34E7-0F1C-4BF2-89F3-25832392D364}"/>
              </a:ext>
            </a:extLst>
          </p:cNvPr>
          <p:cNvSpPr>
            <a:spLocks noChangeArrowheads="1"/>
          </p:cNvSpPr>
          <p:nvPr/>
        </p:nvSpPr>
        <p:spPr bwMode="auto">
          <a:xfrm>
            <a:off x="2823080" y="2532706"/>
            <a:ext cx="941317" cy="946028"/>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2</a:t>
            </a:r>
          </a:p>
        </p:txBody>
      </p:sp>
      <p:sp>
        <p:nvSpPr>
          <p:cNvPr id="98" name="TextBox 97">
            <a:extLst>
              <a:ext uri="{FF2B5EF4-FFF2-40B4-BE49-F238E27FC236}">
                <a16:creationId xmlns:a16="http://schemas.microsoft.com/office/drawing/2014/main" id="{17CD3700-C56E-42A9-9F1A-5CF5D58C2978}"/>
              </a:ext>
            </a:extLst>
          </p:cNvPr>
          <p:cNvSpPr txBox="1"/>
          <p:nvPr/>
        </p:nvSpPr>
        <p:spPr>
          <a:xfrm>
            <a:off x="2905010" y="4696244"/>
            <a:ext cx="884025" cy="492443"/>
          </a:xfrm>
          <a:prstGeom prst="rect">
            <a:avLst/>
          </a:prstGeom>
          <a:noFill/>
        </p:spPr>
        <p:txBody>
          <a:bodyPr wrap="none" lIns="0" tIns="0" rIns="0" bIns="0" rtlCol="0">
            <a:spAutoFit/>
          </a:bodyPr>
          <a:lstStyle/>
          <a:p>
            <a:pPr algn="r"/>
            <a:r>
              <a:rPr lang="en-US" sz="1600" b="1" dirty="0"/>
              <a:t>SOLUTION </a:t>
            </a:r>
          </a:p>
          <a:p>
            <a:pPr algn="r"/>
            <a:r>
              <a:rPr lang="en-US" sz="1600" b="1" dirty="0"/>
              <a:t>AGENDA</a:t>
            </a:r>
          </a:p>
        </p:txBody>
      </p:sp>
      <p:sp>
        <p:nvSpPr>
          <p:cNvPr id="75" name="Oval 16">
            <a:extLst>
              <a:ext uri="{FF2B5EF4-FFF2-40B4-BE49-F238E27FC236}">
                <a16:creationId xmlns:a16="http://schemas.microsoft.com/office/drawing/2014/main" id="{A802D2E5-73C3-4B95-BEF8-09D95CBA15E5}"/>
              </a:ext>
            </a:extLst>
          </p:cNvPr>
          <p:cNvSpPr>
            <a:spLocks noChangeArrowheads="1"/>
          </p:cNvSpPr>
          <p:nvPr/>
        </p:nvSpPr>
        <p:spPr bwMode="auto">
          <a:xfrm>
            <a:off x="4471937" y="3703938"/>
            <a:ext cx="1171228"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6" name="Oval 15">
            <a:extLst>
              <a:ext uri="{FF2B5EF4-FFF2-40B4-BE49-F238E27FC236}">
                <a16:creationId xmlns:a16="http://schemas.microsoft.com/office/drawing/2014/main" id="{7293D01C-E5C1-4908-8203-E6FA6E41D39F}"/>
              </a:ext>
            </a:extLst>
          </p:cNvPr>
          <p:cNvSpPr>
            <a:spLocks noChangeArrowheads="1"/>
          </p:cNvSpPr>
          <p:nvPr/>
        </p:nvSpPr>
        <p:spPr bwMode="auto">
          <a:xfrm>
            <a:off x="4586422" y="3819832"/>
            <a:ext cx="942259" cy="944144"/>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3</a:t>
            </a:r>
          </a:p>
        </p:txBody>
      </p:sp>
      <p:sp>
        <p:nvSpPr>
          <p:cNvPr id="102" name="TextBox 101">
            <a:extLst>
              <a:ext uri="{FF2B5EF4-FFF2-40B4-BE49-F238E27FC236}">
                <a16:creationId xmlns:a16="http://schemas.microsoft.com/office/drawing/2014/main" id="{20E51C59-D4E8-4AC8-BCC6-10E8EF5D1177}"/>
              </a:ext>
            </a:extLst>
          </p:cNvPr>
          <p:cNvSpPr txBox="1"/>
          <p:nvPr/>
        </p:nvSpPr>
        <p:spPr>
          <a:xfrm>
            <a:off x="4680353" y="1262429"/>
            <a:ext cx="1125116" cy="492443"/>
          </a:xfrm>
          <a:prstGeom prst="rect">
            <a:avLst/>
          </a:prstGeom>
          <a:noFill/>
        </p:spPr>
        <p:txBody>
          <a:bodyPr wrap="none" lIns="0" tIns="0" rIns="0" bIns="0" rtlCol="0">
            <a:spAutoFit/>
          </a:bodyPr>
          <a:lstStyle/>
          <a:p>
            <a:pPr algn="r"/>
            <a:r>
              <a:rPr lang="en-US" sz="1600" b="1" dirty="0"/>
              <a:t>DATA </a:t>
            </a:r>
          </a:p>
          <a:p>
            <a:pPr algn="ctr"/>
            <a:r>
              <a:rPr lang="en-US" sz="1600" b="1" dirty="0"/>
              <a:t>EXPLORATION</a:t>
            </a:r>
          </a:p>
        </p:txBody>
      </p:sp>
      <p:sp>
        <p:nvSpPr>
          <p:cNvPr id="77" name="Oval 18">
            <a:extLst>
              <a:ext uri="{FF2B5EF4-FFF2-40B4-BE49-F238E27FC236}">
                <a16:creationId xmlns:a16="http://schemas.microsoft.com/office/drawing/2014/main" id="{49EE7DA1-4132-484E-8E7A-1B64617CA981}"/>
              </a:ext>
            </a:extLst>
          </p:cNvPr>
          <p:cNvSpPr>
            <a:spLocks noChangeArrowheads="1"/>
          </p:cNvSpPr>
          <p:nvPr/>
        </p:nvSpPr>
        <p:spPr bwMode="auto">
          <a:xfrm>
            <a:off x="6216188" y="2418697"/>
            <a:ext cx="1174055" cy="1174055"/>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78" name="Oval 17">
            <a:extLst>
              <a:ext uri="{FF2B5EF4-FFF2-40B4-BE49-F238E27FC236}">
                <a16:creationId xmlns:a16="http://schemas.microsoft.com/office/drawing/2014/main" id="{5DD8F53C-A1C2-4F35-9B23-614E4B34A14F}"/>
              </a:ext>
            </a:extLst>
          </p:cNvPr>
          <p:cNvSpPr>
            <a:spLocks noChangeArrowheads="1"/>
          </p:cNvSpPr>
          <p:nvPr/>
        </p:nvSpPr>
        <p:spPr bwMode="auto">
          <a:xfrm>
            <a:off x="6332086" y="2532706"/>
            <a:ext cx="942259" cy="946028"/>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4</a:t>
            </a:r>
          </a:p>
        </p:txBody>
      </p:sp>
      <p:sp>
        <p:nvSpPr>
          <p:cNvPr id="104" name="TextBox 103">
            <a:extLst>
              <a:ext uri="{FF2B5EF4-FFF2-40B4-BE49-F238E27FC236}">
                <a16:creationId xmlns:a16="http://schemas.microsoft.com/office/drawing/2014/main" id="{23116C57-FEC1-43FA-A4F7-C78790C3CA85}"/>
              </a:ext>
            </a:extLst>
          </p:cNvPr>
          <p:cNvSpPr txBox="1"/>
          <p:nvPr/>
        </p:nvSpPr>
        <p:spPr>
          <a:xfrm>
            <a:off x="6631446" y="4633655"/>
            <a:ext cx="758797" cy="492443"/>
          </a:xfrm>
          <a:prstGeom prst="rect">
            <a:avLst/>
          </a:prstGeom>
          <a:noFill/>
        </p:spPr>
        <p:txBody>
          <a:bodyPr wrap="none" lIns="0" tIns="0" rIns="0" bIns="0" rtlCol="0">
            <a:spAutoFit/>
          </a:bodyPr>
          <a:lstStyle/>
          <a:p>
            <a:pPr algn="r"/>
            <a:r>
              <a:rPr lang="en-US" sz="1600" b="1" dirty="0"/>
              <a:t>DATA </a:t>
            </a:r>
          </a:p>
          <a:p>
            <a:pPr algn="r"/>
            <a:r>
              <a:rPr lang="en-US" sz="1600" b="1" dirty="0"/>
              <a:t>INSIGHTS</a:t>
            </a:r>
          </a:p>
        </p:txBody>
      </p:sp>
      <p:sp>
        <p:nvSpPr>
          <p:cNvPr id="79" name="Oval 20">
            <a:extLst>
              <a:ext uri="{FF2B5EF4-FFF2-40B4-BE49-F238E27FC236}">
                <a16:creationId xmlns:a16="http://schemas.microsoft.com/office/drawing/2014/main" id="{9AB967F0-4052-4DD7-A3B2-3FE0A5DC43E2}"/>
              </a:ext>
            </a:extLst>
          </p:cNvPr>
          <p:cNvSpPr>
            <a:spLocks noChangeArrowheads="1"/>
          </p:cNvSpPr>
          <p:nvPr/>
        </p:nvSpPr>
        <p:spPr bwMode="auto">
          <a:xfrm>
            <a:off x="7998150" y="3703938"/>
            <a:ext cx="1174055" cy="1175939"/>
          </a:xfrm>
          <a:prstGeom prst="ellipse">
            <a:avLst/>
          </a:prstGeom>
          <a:solidFill>
            <a:schemeClr val="bg1"/>
          </a:solidFill>
          <a:ln w="15875" cap="flat">
            <a:noFill/>
            <a:prstDash val="solid"/>
            <a:miter lim="800000"/>
            <a:headEnd/>
            <a:tailEnd/>
          </a:ln>
          <a:effectLst>
            <a:outerShdw blurRad="50800" dist="38100" dir="5400000" algn="t" rotWithShape="0">
              <a:prstClr val="black">
                <a:alpha val="2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80" name="Oval 19">
            <a:extLst>
              <a:ext uri="{FF2B5EF4-FFF2-40B4-BE49-F238E27FC236}">
                <a16:creationId xmlns:a16="http://schemas.microsoft.com/office/drawing/2014/main" id="{72CC6ECE-3674-4772-A740-572711A9BF2D}"/>
              </a:ext>
            </a:extLst>
          </p:cNvPr>
          <p:cNvSpPr>
            <a:spLocks noChangeArrowheads="1"/>
          </p:cNvSpPr>
          <p:nvPr/>
        </p:nvSpPr>
        <p:spPr bwMode="auto">
          <a:xfrm>
            <a:off x="8114048" y="3819832"/>
            <a:ext cx="942259" cy="944144"/>
          </a:xfrm>
          <a:prstGeom prst="ellipse">
            <a:avLst/>
          </a:prstGeom>
          <a:solidFill>
            <a:srgbClr val="F65437"/>
          </a:solidFill>
          <a:ln w="15875" cap="flat">
            <a:noFill/>
            <a:prstDash val="solid"/>
            <a:miter lim="800000"/>
            <a:headEnd/>
            <a:tailEnd/>
          </a:ln>
          <a:effectLst>
            <a:innerShdw blurRad="63500" dist="50800" dir="10800000">
              <a:prstClr val="black">
                <a:alpha val="50000"/>
              </a:prstClr>
            </a:innerShdw>
          </a:effectLst>
        </p:spPr>
        <p:txBody>
          <a:bodyPr vert="horz" wrap="square" lIns="91440" tIns="45720" rIns="91440" bIns="45720" numCol="1" anchor="ctr" anchorCtr="0" compatLnSpc="1">
            <a:prstTxWarp prst="textNoShape">
              <a:avLst/>
            </a:prstTxWarp>
          </a:bodyPr>
          <a:lstStyle/>
          <a:p>
            <a:pPr algn="ctr"/>
            <a:r>
              <a:rPr lang="en-US" b="1" dirty="0">
                <a:latin typeface="Montserrat" panose="00000500000000000000" pitchFamily="2" charset="0"/>
              </a:rPr>
              <a:t>5</a:t>
            </a:r>
          </a:p>
        </p:txBody>
      </p:sp>
      <p:sp>
        <p:nvSpPr>
          <p:cNvPr id="150" name="TextBox 149">
            <a:extLst>
              <a:ext uri="{FF2B5EF4-FFF2-40B4-BE49-F238E27FC236}">
                <a16:creationId xmlns:a16="http://schemas.microsoft.com/office/drawing/2014/main" id="{B5211849-54B1-483B-96A6-7FB7D04CC708}"/>
              </a:ext>
            </a:extLst>
          </p:cNvPr>
          <p:cNvSpPr txBox="1"/>
          <p:nvPr/>
        </p:nvSpPr>
        <p:spPr>
          <a:xfrm>
            <a:off x="8053588" y="1262429"/>
            <a:ext cx="993477" cy="492443"/>
          </a:xfrm>
          <a:prstGeom prst="rect">
            <a:avLst/>
          </a:prstGeom>
          <a:noFill/>
        </p:spPr>
        <p:txBody>
          <a:bodyPr wrap="none" lIns="0" tIns="0" rIns="0" bIns="0" rtlCol="0">
            <a:spAutoFit/>
          </a:bodyPr>
          <a:lstStyle/>
          <a:p>
            <a:pPr algn="r"/>
            <a:r>
              <a:rPr lang="en-US" sz="1600" b="1" dirty="0"/>
              <a:t>TIME SERIES</a:t>
            </a:r>
          </a:p>
          <a:p>
            <a:pPr algn="r"/>
            <a:r>
              <a:rPr lang="en-US" sz="1600" b="1" dirty="0"/>
              <a:t>MODELS</a:t>
            </a:r>
          </a:p>
        </p:txBody>
      </p:sp>
      <p:cxnSp>
        <p:nvCxnSpPr>
          <p:cNvPr id="192" name="Straight Connector 191">
            <a:extLst>
              <a:ext uri="{FF2B5EF4-FFF2-40B4-BE49-F238E27FC236}">
                <a16:creationId xmlns:a16="http://schemas.microsoft.com/office/drawing/2014/main" id="{912AB736-09F1-49BD-9C58-EFF510F427F5}"/>
              </a:ext>
            </a:extLst>
          </p:cNvPr>
          <p:cNvCxnSpPr/>
          <p:nvPr/>
        </p:nvCxnSpPr>
        <p:spPr>
          <a:xfrm>
            <a:off x="892955" y="5841787"/>
            <a:ext cx="105632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360AC2-6ECC-1A37-7274-D6510D844A63}"/>
              </a:ext>
            </a:extLst>
          </p:cNvPr>
          <p:cNvSpPr txBox="1"/>
          <p:nvPr/>
        </p:nvSpPr>
        <p:spPr>
          <a:xfrm>
            <a:off x="314618" y="1935484"/>
            <a:ext cx="1638308" cy="646331"/>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Project Brief</a:t>
            </a:r>
          </a:p>
          <a:p>
            <a:pPr algn="r"/>
            <a:r>
              <a:rPr lang="en-US" sz="1400" dirty="0">
                <a:solidFill>
                  <a:schemeClr val="tx1">
                    <a:lumMod val="75000"/>
                    <a:lumOff val="25000"/>
                  </a:schemeClr>
                </a:solidFill>
              </a:rPr>
              <a:t>Project Objective</a:t>
            </a:r>
          </a:p>
          <a:p>
            <a:pPr algn="r"/>
            <a:r>
              <a:rPr lang="en-US" sz="1400" dirty="0">
                <a:solidFill>
                  <a:schemeClr val="tx1">
                    <a:lumMod val="75000"/>
                    <a:lumOff val="25000"/>
                  </a:schemeClr>
                </a:solidFill>
              </a:rPr>
              <a:t>Project Goals</a:t>
            </a:r>
          </a:p>
        </p:txBody>
      </p:sp>
      <p:sp>
        <p:nvSpPr>
          <p:cNvPr id="13" name="TextBox 12">
            <a:extLst>
              <a:ext uri="{FF2B5EF4-FFF2-40B4-BE49-F238E27FC236}">
                <a16:creationId xmlns:a16="http://schemas.microsoft.com/office/drawing/2014/main" id="{67CBB2CD-01C5-94F6-5C00-0689531BE2E0}"/>
              </a:ext>
            </a:extLst>
          </p:cNvPr>
          <p:cNvSpPr txBox="1"/>
          <p:nvPr/>
        </p:nvSpPr>
        <p:spPr>
          <a:xfrm>
            <a:off x="2150727" y="5325212"/>
            <a:ext cx="1638308" cy="646331"/>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Outlining the stages undertaken in this project</a:t>
            </a:r>
          </a:p>
        </p:txBody>
      </p:sp>
      <p:sp>
        <p:nvSpPr>
          <p:cNvPr id="14" name="TextBox 13">
            <a:extLst>
              <a:ext uri="{FF2B5EF4-FFF2-40B4-BE49-F238E27FC236}">
                <a16:creationId xmlns:a16="http://schemas.microsoft.com/office/drawing/2014/main" id="{AA67F9D1-FF23-64CA-82AF-CB249D61315D}"/>
              </a:ext>
            </a:extLst>
          </p:cNvPr>
          <p:cNvSpPr txBox="1"/>
          <p:nvPr/>
        </p:nvSpPr>
        <p:spPr>
          <a:xfrm>
            <a:off x="4155395" y="2039621"/>
            <a:ext cx="1638308" cy="430887"/>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In-depth analysis of dataset features</a:t>
            </a:r>
          </a:p>
        </p:txBody>
      </p:sp>
      <p:sp>
        <p:nvSpPr>
          <p:cNvPr id="15" name="TextBox 14">
            <a:extLst>
              <a:ext uri="{FF2B5EF4-FFF2-40B4-BE49-F238E27FC236}">
                <a16:creationId xmlns:a16="http://schemas.microsoft.com/office/drawing/2014/main" id="{539D60D1-5FF1-6B24-822C-9F94E6EFF205}"/>
              </a:ext>
            </a:extLst>
          </p:cNvPr>
          <p:cNvSpPr txBox="1"/>
          <p:nvPr/>
        </p:nvSpPr>
        <p:spPr>
          <a:xfrm>
            <a:off x="5831938" y="5163932"/>
            <a:ext cx="1638308" cy="861774"/>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Performing data cleaning and preprocessing steps for time series analysis</a:t>
            </a:r>
          </a:p>
        </p:txBody>
      </p:sp>
      <p:sp>
        <p:nvSpPr>
          <p:cNvPr id="17" name="TextBox 16">
            <a:extLst>
              <a:ext uri="{FF2B5EF4-FFF2-40B4-BE49-F238E27FC236}">
                <a16:creationId xmlns:a16="http://schemas.microsoft.com/office/drawing/2014/main" id="{E6F6DE65-FA5C-8140-DF9E-4A4FC595A40C}"/>
              </a:ext>
            </a:extLst>
          </p:cNvPr>
          <p:cNvSpPr txBox="1"/>
          <p:nvPr/>
        </p:nvSpPr>
        <p:spPr>
          <a:xfrm>
            <a:off x="7579038" y="1935484"/>
            <a:ext cx="1638308" cy="646331"/>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Highlighting Time Series models used to tackle the problem</a:t>
            </a:r>
          </a:p>
        </p:txBody>
      </p:sp>
      <p:sp>
        <p:nvSpPr>
          <p:cNvPr id="18" name="TextBox 17">
            <a:extLst>
              <a:ext uri="{FF2B5EF4-FFF2-40B4-BE49-F238E27FC236}">
                <a16:creationId xmlns:a16="http://schemas.microsoft.com/office/drawing/2014/main" id="{9F88EF53-4490-5A76-2B14-EEB3A9CFF8C6}"/>
              </a:ext>
            </a:extLst>
          </p:cNvPr>
          <p:cNvSpPr txBox="1"/>
          <p:nvPr/>
        </p:nvSpPr>
        <p:spPr>
          <a:xfrm>
            <a:off x="9312788" y="5220062"/>
            <a:ext cx="1638308" cy="646331"/>
          </a:xfrm>
          <a:prstGeom prst="rect">
            <a:avLst/>
          </a:prstGeom>
          <a:noFill/>
          <a:ln w="6350">
            <a:noFill/>
            <a:prstDash val="dash"/>
          </a:ln>
        </p:spPr>
        <p:txBody>
          <a:bodyPr wrap="square" lIns="0" tIns="0" rIns="0" bIns="0" rtlCol="0">
            <a:spAutoFit/>
          </a:bodyPr>
          <a:lstStyle/>
          <a:p>
            <a:pPr algn="r"/>
            <a:r>
              <a:rPr lang="en-US" sz="1400" dirty="0">
                <a:solidFill>
                  <a:schemeClr val="tx1">
                    <a:lumMod val="75000"/>
                    <a:lumOff val="25000"/>
                  </a:schemeClr>
                </a:solidFill>
              </a:rPr>
              <a:t>Key inferences derived from project for end-user</a:t>
            </a:r>
          </a:p>
        </p:txBody>
      </p:sp>
      <p:cxnSp>
        <p:nvCxnSpPr>
          <p:cNvPr id="19" name="Straight Connector 18">
            <a:extLst>
              <a:ext uri="{FF2B5EF4-FFF2-40B4-BE49-F238E27FC236}">
                <a16:creationId xmlns:a16="http://schemas.microsoft.com/office/drawing/2014/main" id="{EE756086-52B4-7B0B-F343-314630D5F69B}"/>
              </a:ext>
            </a:extLst>
          </p:cNvPr>
          <p:cNvCxnSpPr>
            <a:cxnSpLocks/>
          </p:cNvCxnSpPr>
          <p:nvPr/>
        </p:nvCxnSpPr>
        <p:spPr>
          <a:xfrm>
            <a:off x="2116953" y="1312265"/>
            <a:ext cx="0" cy="1308100"/>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3A51E2D5-36D0-91BC-1DCE-1FD182617FED}"/>
              </a:ext>
            </a:extLst>
          </p:cNvPr>
          <p:cNvCxnSpPr>
            <a:cxnSpLocks/>
          </p:cNvCxnSpPr>
          <p:nvPr/>
        </p:nvCxnSpPr>
        <p:spPr>
          <a:xfrm>
            <a:off x="3908019" y="4698674"/>
            <a:ext cx="0" cy="1308100"/>
          </a:xfrm>
          <a:prstGeom prst="line">
            <a:avLst/>
          </a:prstGeom>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BD3D8EB-6860-AD48-16B0-A1370890F98E}"/>
              </a:ext>
            </a:extLst>
          </p:cNvPr>
          <p:cNvCxnSpPr>
            <a:cxnSpLocks/>
          </p:cNvCxnSpPr>
          <p:nvPr/>
        </p:nvCxnSpPr>
        <p:spPr>
          <a:xfrm>
            <a:off x="5986735" y="1312265"/>
            <a:ext cx="0" cy="1308100"/>
          </a:xfrm>
          <a:prstGeom prst="line">
            <a:avLst/>
          </a:prstGeom>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483A9C-943A-B135-E7CA-B96BE66EEEC3}"/>
              </a:ext>
            </a:extLst>
          </p:cNvPr>
          <p:cNvCxnSpPr>
            <a:cxnSpLocks/>
          </p:cNvCxnSpPr>
          <p:nvPr/>
        </p:nvCxnSpPr>
        <p:spPr>
          <a:xfrm>
            <a:off x="7550248" y="4663443"/>
            <a:ext cx="0" cy="1308100"/>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7546269-1EC8-CDED-FA39-38A20E4335E6}"/>
              </a:ext>
            </a:extLst>
          </p:cNvPr>
          <p:cNvCxnSpPr>
            <a:cxnSpLocks/>
          </p:cNvCxnSpPr>
          <p:nvPr/>
        </p:nvCxnSpPr>
        <p:spPr>
          <a:xfrm>
            <a:off x="9349421" y="1312265"/>
            <a:ext cx="0" cy="1308100"/>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5D91101A-ED76-7AB4-7B13-7CF20A7B8ED2}"/>
              </a:ext>
            </a:extLst>
          </p:cNvPr>
          <p:cNvCxnSpPr>
            <a:cxnSpLocks/>
          </p:cNvCxnSpPr>
          <p:nvPr/>
        </p:nvCxnSpPr>
        <p:spPr>
          <a:xfrm>
            <a:off x="11096426" y="4633655"/>
            <a:ext cx="0" cy="130810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4632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5EDB9D-C8AF-4DAD-8572-C86E8BB17359}"/>
              </a:ext>
            </a:extLst>
          </p:cNvPr>
          <p:cNvSpPr>
            <a:spLocks noGrp="1"/>
          </p:cNvSpPr>
          <p:nvPr>
            <p:ph type="sldNum" sz="quarter" idx="12"/>
          </p:nvPr>
        </p:nvSpPr>
        <p:spPr/>
        <p:txBody>
          <a:bodyPr/>
          <a:lstStyle/>
          <a:p>
            <a:fld id="{0BD159D0-FDDA-4ACF-B155-6BF318D512AF}" type="slidenum">
              <a:rPr lang="en-US" smtClean="0"/>
              <a:t>3</a:t>
            </a:fld>
            <a:endParaRPr lang="en-US"/>
          </a:p>
        </p:txBody>
      </p:sp>
      <p:grpSp>
        <p:nvGrpSpPr>
          <p:cNvPr id="35" name="Group 34">
            <a:extLst>
              <a:ext uri="{FF2B5EF4-FFF2-40B4-BE49-F238E27FC236}">
                <a16:creationId xmlns:a16="http://schemas.microsoft.com/office/drawing/2014/main" id="{7FB2EE0E-E124-E288-C81B-8B7505338F24}"/>
              </a:ext>
            </a:extLst>
          </p:cNvPr>
          <p:cNvGrpSpPr/>
          <p:nvPr/>
        </p:nvGrpSpPr>
        <p:grpSpPr>
          <a:xfrm>
            <a:off x="216892" y="303278"/>
            <a:ext cx="3667586" cy="5789969"/>
            <a:chOff x="-36854" y="1946646"/>
            <a:chExt cx="3667586" cy="5789969"/>
          </a:xfrm>
        </p:grpSpPr>
        <p:grpSp>
          <p:nvGrpSpPr>
            <p:cNvPr id="33" name="Group 32">
              <a:extLst>
                <a:ext uri="{FF2B5EF4-FFF2-40B4-BE49-F238E27FC236}">
                  <a16:creationId xmlns:a16="http://schemas.microsoft.com/office/drawing/2014/main" id="{44173551-7F07-431A-BE1A-75C380372BE2}"/>
                </a:ext>
              </a:extLst>
            </p:cNvPr>
            <p:cNvGrpSpPr/>
            <p:nvPr/>
          </p:nvGrpSpPr>
          <p:grpSpPr>
            <a:xfrm>
              <a:off x="-36854" y="1946646"/>
              <a:ext cx="3667585" cy="5789969"/>
              <a:chOff x="-36854" y="1946646"/>
              <a:chExt cx="3667585" cy="5789969"/>
            </a:xfrm>
          </p:grpSpPr>
          <p:grpSp>
            <p:nvGrpSpPr>
              <p:cNvPr id="32" name="Group 31">
                <a:extLst>
                  <a:ext uri="{FF2B5EF4-FFF2-40B4-BE49-F238E27FC236}">
                    <a16:creationId xmlns:a16="http://schemas.microsoft.com/office/drawing/2014/main" id="{84C56CF5-731F-2905-7916-E81495BFA81E}"/>
                  </a:ext>
                </a:extLst>
              </p:cNvPr>
              <p:cNvGrpSpPr/>
              <p:nvPr/>
            </p:nvGrpSpPr>
            <p:grpSpPr>
              <a:xfrm>
                <a:off x="-36854" y="1946646"/>
                <a:ext cx="3667585" cy="5789969"/>
                <a:chOff x="-39306" y="2001101"/>
                <a:chExt cx="3667585" cy="5789969"/>
              </a:xfrm>
            </p:grpSpPr>
            <p:grpSp>
              <p:nvGrpSpPr>
                <p:cNvPr id="27" name="Group 26">
                  <a:extLst>
                    <a:ext uri="{FF2B5EF4-FFF2-40B4-BE49-F238E27FC236}">
                      <a16:creationId xmlns:a16="http://schemas.microsoft.com/office/drawing/2014/main" id="{3451A105-FA91-9EFE-003E-C0C04EBAC45C}"/>
                    </a:ext>
                  </a:extLst>
                </p:cNvPr>
                <p:cNvGrpSpPr/>
                <p:nvPr/>
              </p:nvGrpSpPr>
              <p:grpSpPr>
                <a:xfrm>
                  <a:off x="-39306" y="2001101"/>
                  <a:ext cx="3667585" cy="5789969"/>
                  <a:chOff x="1687247" y="1179888"/>
                  <a:chExt cx="3667585" cy="5789969"/>
                </a:xfrm>
              </p:grpSpPr>
              <p:sp>
                <p:nvSpPr>
                  <p:cNvPr id="16" name="Pentagon 15"/>
                  <p:cNvSpPr/>
                  <p:nvPr/>
                </p:nvSpPr>
                <p:spPr>
                  <a:xfrm rot="5400000">
                    <a:off x="1091949" y="2706973"/>
                    <a:ext cx="4858182" cy="3667585"/>
                  </a:xfrm>
                  <a:prstGeom prst="homePlate">
                    <a:avLst>
                      <a:gd name="adj" fmla="val 19869"/>
                    </a:avLst>
                  </a:prstGeom>
                  <a:solidFill>
                    <a:schemeClr val="bg1">
                      <a:lumMod val="85000"/>
                    </a:schemeClr>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32508" y="1179888"/>
                    <a:ext cx="1840585" cy="1840585"/>
                  </a:xfrm>
                  <a:prstGeom prst="ellipse">
                    <a:avLst/>
                  </a:prstGeom>
                  <a:solidFill>
                    <a:srgbClr val="F65437"/>
                  </a:solidFill>
                  <a:ln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1F0B2ABB-ADAC-85E9-82A7-8C804835A59C}"/>
                    </a:ext>
                  </a:extLst>
                </p:cNvPr>
                <p:cNvSpPr/>
                <p:nvPr/>
              </p:nvSpPr>
              <p:spPr>
                <a:xfrm>
                  <a:off x="1069838" y="2383278"/>
                  <a:ext cx="1105486" cy="1105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69371649-BDCC-4372-76DE-A21D8594EB86}"/>
                  </a:ext>
                </a:extLst>
              </p:cNvPr>
              <p:cNvSpPr txBox="1"/>
              <p:nvPr/>
            </p:nvSpPr>
            <p:spPr>
              <a:xfrm>
                <a:off x="1092608" y="2630087"/>
                <a:ext cx="1093247" cy="502958"/>
              </a:xfrm>
              <a:prstGeom prst="rect">
                <a:avLst/>
              </a:prstGeom>
              <a:noFill/>
            </p:spPr>
            <p:txBody>
              <a:bodyPr wrap="square" lIns="0" tIns="0" rIns="0" bIns="0" rtlCol="0">
                <a:spAutoFit/>
              </a:bodyPr>
              <a:lstStyle/>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PROJECT </a:t>
                </a:r>
              </a:p>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STATEMENT</a:t>
                </a:r>
              </a:p>
            </p:txBody>
          </p:sp>
        </p:grpSp>
        <p:grpSp>
          <p:nvGrpSpPr>
            <p:cNvPr id="34" name="Group 33">
              <a:extLst>
                <a:ext uri="{FF2B5EF4-FFF2-40B4-BE49-F238E27FC236}">
                  <a16:creationId xmlns:a16="http://schemas.microsoft.com/office/drawing/2014/main" id="{841EA9E7-E83F-3E80-76FB-E401075B1C87}"/>
                </a:ext>
              </a:extLst>
            </p:cNvPr>
            <p:cNvGrpSpPr/>
            <p:nvPr/>
          </p:nvGrpSpPr>
          <p:grpSpPr>
            <a:xfrm>
              <a:off x="-33186" y="3913566"/>
              <a:ext cx="3663918" cy="3157352"/>
              <a:chOff x="-33186" y="3913566"/>
              <a:chExt cx="3663918" cy="3157352"/>
            </a:xfrm>
          </p:grpSpPr>
          <p:sp>
            <p:nvSpPr>
              <p:cNvPr id="21" name="TextBox 20">
                <a:extLst>
                  <a:ext uri="{FF2B5EF4-FFF2-40B4-BE49-F238E27FC236}">
                    <a16:creationId xmlns:a16="http://schemas.microsoft.com/office/drawing/2014/main" id="{EDFBD7F5-A471-43BD-B56C-461413086A4E}"/>
                  </a:ext>
                </a:extLst>
              </p:cNvPr>
              <p:cNvSpPr txBox="1"/>
              <p:nvPr/>
            </p:nvSpPr>
            <p:spPr>
              <a:xfrm>
                <a:off x="-33186" y="3913566"/>
                <a:ext cx="3663918" cy="2666692"/>
              </a:xfrm>
              <a:prstGeom prst="rect">
                <a:avLst/>
              </a:prstGeom>
              <a:noFill/>
            </p:spPr>
            <p:txBody>
              <a:bodyPr wrap="square" lIns="0" tIns="0" rIns="0" bIns="0" rtlCol="0">
                <a:spAutoFit/>
              </a:bodyPr>
              <a:lstStyle/>
              <a:p>
                <a:pPr algn="ctr">
                  <a:lnSpc>
                    <a:spcPts val="1900"/>
                  </a:lnSpc>
                </a:pPr>
                <a:r>
                  <a:rPr lang="en-US" sz="1400" dirty="0"/>
                  <a:t>Every business owner’s objective is to estimate the future trends – in terms of sales, profits, gains etc. The idea behind this is to find out the popularity of a certain product and how its sales can impact the business.</a:t>
                </a:r>
              </a:p>
              <a:p>
                <a:pPr algn="ctr">
                  <a:lnSpc>
                    <a:spcPts val="1900"/>
                  </a:lnSpc>
                </a:pPr>
                <a:endParaRPr lang="en-US" sz="1400" dirty="0"/>
              </a:p>
              <a:p>
                <a:pPr algn="ctr">
                  <a:lnSpc>
                    <a:spcPts val="1900"/>
                  </a:lnSpc>
                </a:pPr>
                <a:r>
                  <a:rPr lang="en-US" sz="1400" dirty="0"/>
                  <a:t>Every product category is unique and cater to different customer base. A thorough insight into the past performance will reveal a lot of components that will enable the business to identify the trends</a:t>
                </a:r>
                <a:r>
                  <a:rPr lang="en-US" sz="1400" dirty="0">
                    <a:solidFill>
                      <a:srgbClr val="404040"/>
                    </a:solidFill>
                    <a:ea typeface="Ebrima" panose="02000000000000000000" pitchFamily="2" charset="0"/>
                    <a:cs typeface="Segoe UI" panose="020B0502040204020203" pitchFamily="34" charset="0"/>
                  </a:rPr>
                  <a:t>. </a:t>
                </a:r>
              </a:p>
            </p:txBody>
          </p:sp>
          <p:cxnSp>
            <p:nvCxnSpPr>
              <p:cNvPr id="25" name="Straight Connector 24"/>
              <p:cNvCxnSpPr/>
              <p:nvPr/>
            </p:nvCxnSpPr>
            <p:spPr>
              <a:xfrm>
                <a:off x="1329360" y="7070918"/>
                <a:ext cx="93515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504EA699-65B0-CCD9-2523-B8165BE095DC}"/>
              </a:ext>
            </a:extLst>
          </p:cNvPr>
          <p:cNvGrpSpPr/>
          <p:nvPr/>
        </p:nvGrpSpPr>
        <p:grpSpPr>
          <a:xfrm>
            <a:off x="8402647" y="1627558"/>
            <a:ext cx="3323771" cy="4911354"/>
            <a:chOff x="8209033" y="832090"/>
            <a:chExt cx="3323771" cy="4911354"/>
          </a:xfrm>
        </p:grpSpPr>
        <p:sp>
          <p:nvSpPr>
            <p:cNvPr id="10" name="Pentagon 15">
              <a:extLst>
                <a:ext uri="{FF2B5EF4-FFF2-40B4-BE49-F238E27FC236}">
                  <a16:creationId xmlns:a16="http://schemas.microsoft.com/office/drawing/2014/main" id="{39A22FA0-76DE-220D-54E5-CFB5A08CA486}"/>
                </a:ext>
              </a:extLst>
            </p:cNvPr>
            <p:cNvSpPr/>
            <p:nvPr/>
          </p:nvSpPr>
          <p:spPr>
            <a:xfrm rot="5400000">
              <a:off x="7875388" y="2086028"/>
              <a:ext cx="3991061" cy="3323771"/>
            </a:xfrm>
            <a:prstGeom prst="homePlate">
              <a:avLst>
                <a:gd name="adj" fmla="val 19869"/>
              </a:avLst>
            </a:prstGeom>
            <a:solidFill>
              <a:schemeClr val="bg1">
                <a:lumMod val="85000"/>
              </a:schemeClr>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3BD9784-0B9D-914E-8B10-E0A205CDF360}"/>
                </a:ext>
              </a:extLst>
            </p:cNvPr>
            <p:cNvGrpSpPr/>
            <p:nvPr/>
          </p:nvGrpSpPr>
          <p:grpSpPr>
            <a:xfrm>
              <a:off x="8922484" y="832090"/>
              <a:ext cx="1840585" cy="1840585"/>
              <a:chOff x="9572871" y="1332288"/>
              <a:chExt cx="1840585" cy="1840585"/>
            </a:xfrm>
          </p:grpSpPr>
          <p:sp>
            <p:nvSpPr>
              <p:cNvPr id="11" name="Oval 10">
                <a:extLst>
                  <a:ext uri="{FF2B5EF4-FFF2-40B4-BE49-F238E27FC236}">
                    <a16:creationId xmlns:a16="http://schemas.microsoft.com/office/drawing/2014/main" id="{D3F79724-0838-4B4F-7884-67619F936555}"/>
                  </a:ext>
                </a:extLst>
              </p:cNvPr>
              <p:cNvSpPr/>
              <p:nvPr/>
            </p:nvSpPr>
            <p:spPr>
              <a:xfrm>
                <a:off x="9572871" y="1332288"/>
                <a:ext cx="1840585" cy="1840585"/>
              </a:xfrm>
              <a:prstGeom prst="ellipse">
                <a:avLst/>
              </a:prstGeom>
              <a:solidFill>
                <a:srgbClr val="F65437"/>
              </a:solidFill>
              <a:ln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E2475DF-E7F1-2360-0D9F-7E4AC06F84D5}"/>
                  </a:ext>
                </a:extLst>
              </p:cNvPr>
              <p:cNvSpPr/>
              <p:nvPr/>
            </p:nvSpPr>
            <p:spPr>
              <a:xfrm>
                <a:off x="9940420" y="1686797"/>
                <a:ext cx="1105486" cy="1105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F6EFBB6-91D3-73AB-A0B7-5F86FC1AA643}"/>
                  </a:ext>
                </a:extLst>
              </p:cNvPr>
              <p:cNvSpPr txBox="1"/>
              <p:nvPr/>
            </p:nvSpPr>
            <p:spPr>
              <a:xfrm>
                <a:off x="9996321" y="1984807"/>
                <a:ext cx="960692" cy="502958"/>
              </a:xfrm>
              <a:prstGeom prst="rect">
                <a:avLst/>
              </a:prstGeom>
              <a:noFill/>
            </p:spPr>
            <p:txBody>
              <a:bodyPr wrap="square" lIns="0" tIns="0" rIns="0" bIns="0" rtlCol="0">
                <a:spAutoFit/>
              </a:bodyPr>
              <a:lstStyle/>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PROJECT </a:t>
                </a:r>
              </a:p>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GOALS</a:t>
                </a:r>
              </a:p>
            </p:txBody>
          </p:sp>
        </p:grpSp>
        <p:cxnSp>
          <p:nvCxnSpPr>
            <p:cNvPr id="26" name="Straight Connector 25"/>
            <p:cNvCxnSpPr/>
            <p:nvPr/>
          </p:nvCxnSpPr>
          <p:spPr>
            <a:xfrm>
              <a:off x="9455663" y="5138167"/>
              <a:ext cx="93515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2210637-9DBA-4A5C-E7A6-09F56861D39F}"/>
                </a:ext>
              </a:extLst>
            </p:cNvPr>
            <p:cNvSpPr txBox="1"/>
            <p:nvPr/>
          </p:nvSpPr>
          <p:spPr>
            <a:xfrm>
              <a:off x="8410135" y="2796097"/>
              <a:ext cx="3026215" cy="2179379"/>
            </a:xfrm>
            <a:prstGeom prst="rect">
              <a:avLst/>
            </a:prstGeom>
            <a:noFill/>
          </p:spPr>
          <p:txBody>
            <a:bodyPr wrap="square" lIns="0" tIns="0" rIns="0" bIns="0" rtlCol="0">
              <a:spAutoFit/>
            </a:bodyPr>
            <a:lstStyle/>
            <a:p>
              <a:pPr marL="342900" indent="-342900">
                <a:lnSpc>
                  <a:spcPts val="1900"/>
                </a:lnSpc>
                <a:buAutoNum type="arabicPeriod"/>
              </a:pPr>
              <a:r>
                <a:rPr lang="en-US" sz="1400" dirty="0">
                  <a:solidFill>
                    <a:srgbClr val="404040"/>
                  </a:solidFill>
                  <a:ea typeface="Ebrima" panose="02000000000000000000" pitchFamily="2" charset="0"/>
                  <a:cs typeface="Segoe UI" panose="020B0502040204020203" pitchFamily="34" charset="0"/>
                </a:rPr>
                <a:t>Helps attain revenue efficiency</a:t>
              </a:r>
            </a:p>
            <a:p>
              <a:pPr marL="342900" indent="-342900">
                <a:lnSpc>
                  <a:spcPts val="1900"/>
                </a:lnSpc>
                <a:buAutoNum type="arabicPeriod"/>
              </a:pPr>
              <a:r>
                <a:rPr lang="en-US" sz="1400" dirty="0">
                  <a:solidFill>
                    <a:srgbClr val="404040"/>
                  </a:solidFill>
                  <a:ea typeface="Ebrima" panose="02000000000000000000" pitchFamily="2" charset="0"/>
                  <a:cs typeface="Segoe UI" panose="020B0502040204020203" pitchFamily="34" charset="0"/>
                </a:rPr>
                <a:t>Understanding likely behavior of most valuable customers</a:t>
              </a:r>
            </a:p>
            <a:p>
              <a:pPr marL="342900" indent="-342900">
                <a:lnSpc>
                  <a:spcPts val="1900"/>
                </a:lnSpc>
                <a:buAutoNum type="arabicPeriod"/>
              </a:pPr>
              <a:r>
                <a:rPr lang="en-US" sz="1400" dirty="0">
                  <a:solidFill>
                    <a:srgbClr val="404040"/>
                  </a:solidFill>
                  <a:ea typeface="Ebrima" panose="02000000000000000000" pitchFamily="2" charset="0"/>
                  <a:cs typeface="Segoe UI" panose="020B0502040204020203" pitchFamily="34" charset="0"/>
                </a:rPr>
                <a:t>Enable continuous strategic planning to reduce failure in todays fast pace market. </a:t>
              </a:r>
            </a:p>
            <a:p>
              <a:pPr marL="342900" indent="-342900">
                <a:lnSpc>
                  <a:spcPts val="1900"/>
                </a:lnSpc>
                <a:buAutoNum type="arabicPeriod"/>
              </a:pPr>
              <a:r>
                <a:rPr lang="en-US" sz="1400" dirty="0">
                  <a:solidFill>
                    <a:srgbClr val="404040"/>
                  </a:solidFill>
                  <a:ea typeface="Ebrima" panose="02000000000000000000" pitchFamily="2" charset="0"/>
                  <a:cs typeface="Segoe UI" panose="020B0502040204020203" pitchFamily="34" charset="0"/>
                </a:rPr>
                <a:t>Efficiently manage risk, allocate resources and determine long-term financing plans.</a:t>
              </a:r>
            </a:p>
          </p:txBody>
        </p:sp>
      </p:grpSp>
      <p:grpSp>
        <p:nvGrpSpPr>
          <p:cNvPr id="43" name="Group 42">
            <a:extLst>
              <a:ext uri="{FF2B5EF4-FFF2-40B4-BE49-F238E27FC236}">
                <a16:creationId xmlns:a16="http://schemas.microsoft.com/office/drawing/2014/main" id="{DF81E287-148B-0A03-89DF-15796977B178}"/>
              </a:ext>
            </a:extLst>
          </p:cNvPr>
          <p:cNvGrpSpPr/>
          <p:nvPr/>
        </p:nvGrpSpPr>
        <p:grpSpPr>
          <a:xfrm>
            <a:off x="4481677" y="1141620"/>
            <a:ext cx="3323771" cy="4899889"/>
            <a:chOff x="4362732" y="986719"/>
            <a:chExt cx="3323771" cy="4899889"/>
          </a:xfrm>
        </p:grpSpPr>
        <p:grpSp>
          <p:nvGrpSpPr>
            <p:cNvPr id="36" name="Group 35">
              <a:extLst>
                <a:ext uri="{FF2B5EF4-FFF2-40B4-BE49-F238E27FC236}">
                  <a16:creationId xmlns:a16="http://schemas.microsoft.com/office/drawing/2014/main" id="{381460B2-C393-9AAE-6954-9A13C80E4506}"/>
                </a:ext>
              </a:extLst>
            </p:cNvPr>
            <p:cNvGrpSpPr/>
            <p:nvPr/>
          </p:nvGrpSpPr>
          <p:grpSpPr>
            <a:xfrm>
              <a:off x="4362732" y="986719"/>
              <a:ext cx="3323771" cy="4899889"/>
              <a:chOff x="5358136" y="974764"/>
              <a:chExt cx="3323771" cy="4899889"/>
            </a:xfrm>
          </p:grpSpPr>
          <p:grpSp>
            <p:nvGrpSpPr>
              <p:cNvPr id="19" name="Group 18">
                <a:extLst>
                  <a:ext uri="{FF2B5EF4-FFF2-40B4-BE49-F238E27FC236}">
                    <a16:creationId xmlns:a16="http://schemas.microsoft.com/office/drawing/2014/main" id="{2A997B84-CF13-88C9-B922-61EBE0304B2E}"/>
                  </a:ext>
                </a:extLst>
              </p:cNvPr>
              <p:cNvGrpSpPr/>
              <p:nvPr/>
            </p:nvGrpSpPr>
            <p:grpSpPr>
              <a:xfrm>
                <a:off x="5358136" y="974764"/>
                <a:ext cx="3323771" cy="4899889"/>
                <a:chOff x="7177313" y="974764"/>
                <a:chExt cx="3323771" cy="4899889"/>
              </a:xfrm>
            </p:grpSpPr>
            <p:sp>
              <p:nvSpPr>
                <p:cNvPr id="13" name="Pentagon 12"/>
                <p:cNvSpPr/>
                <p:nvPr/>
              </p:nvSpPr>
              <p:spPr>
                <a:xfrm rot="5400000">
                  <a:off x="6843668" y="2217237"/>
                  <a:ext cx="3991061" cy="3323771"/>
                </a:xfrm>
                <a:prstGeom prst="homePlate">
                  <a:avLst>
                    <a:gd name="adj" fmla="val 19869"/>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906138" y="974764"/>
                  <a:ext cx="1840585" cy="1840585"/>
                </a:xfrm>
                <a:prstGeom prst="ellipse">
                  <a:avLst/>
                </a:prstGeom>
                <a:solidFill>
                  <a:srgbClr val="FFBE00"/>
                </a:solidFill>
                <a:ln w="1270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8286455" y="1290632"/>
                  <a:ext cx="1105486" cy="1105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DFBD7F5-A471-43BD-B56C-461413086A4E}"/>
                    </a:ext>
                  </a:extLst>
                </p:cNvPr>
                <p:cNvSpPr txBox="1"/>
                <p:nvPr/>
              </p:nvSpPr>
              <p:spPr>
                <a:xfrm>
                  <a:off x="7692268" y="3304158"/>
                  <a:ext cx="2268327" cy="717440"/>
                </a:xfrm>
                <a:prstGeom prst="rect">
                  <a:avLst/>
                </a:prstGeom>
                <a:noFill/>
              </p:spPr>
              <p:txBody>
                <a:bodyPr wrap="square" lIns="0" tIns="0" rIns="0" bIns="0" rtlCol="0">
                  <a:spAutoFit/>
                </a:bodyPr>
                <a:lstStyle/>
                <a:p>
                  <a:pPr algn="ctr">
                    <a:lnSpc>
                      <a:spcPts val="1900"/>
                    </a:lnSpc>
                  </a:pPr>
                  <a:r>
                    <a:rPr lang="en-US" sz="1400" dirty="0"/>
                    <a:t>Build a forecast model to predict the furniture sales of a certain store</a:t>
                  </a:r>
                  <a:endParaRPr lang="en-US" sz="1400" dirty="0">
                    <a:solidFill>
                      <a:srgbClr val="404040"/>
                    </a:solidFill>
                    <a:ea typeface="Ebrima" panose="02000000000000000000" pitchFamily="2" charset="0"/>
                    <a:cs typeface="Segoe UI" panose="020B0502040204020203" pitchFamily="34" charset="0"/>
                  </a:endParaRPr>
                </a:p>
              </p:txBody>
            </p:sp>
          </p:grpSp>
          <p:sp>
            <p:nvSpPr>
              <p:cNvPr id="23" name="TextBox 22">
                <a:extLst>
                  <a:ext uri="{FF2B5EF4-FFF2-40B4-BE49-F238E27FC236}">
                    <a16:creationId xmlns:a16="http://schemas.microsoft.com/office/drawing/2014/main" id="{40155F1C-8FDA-4C29-A73E-D860059661AD}"/>
                  </a:ext>
                </a:extLst>
              </p:cNvPr>
              <p:cNvSpPr txBox="1"/>
              <p:nvPr/>
            </p:nvSpPr>
            <p:spPr>
              <a:xfrm>
                <a:off x="6512404" y="1612756"/>
                <a:ext cx="960692" cy="502958"/>
              </a:xfrm>
              <a:prstGeom prst="rect">
                <a:avLst/>
              </a:prstGeom>
              <a:noFill/>
            </p:spPr>
            <p:txBody>
              <a:bodyPr wrap="square" lIns="0" tIns="0" rIns="0" bIns="0" rtlCol="0">
                <a:spAutoFit/>
              </a:bodyPr>
              <a:lstStyle/>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PROJECT</a:t>
                </a:r>
              </a:p>
              <a:p>
                <a:pPr algn="ctr">
                  <a:lnSpc>
                    <a:spcPts val="2000"/>
                  </a:lnSpc>
                </a:pPr>
                <a:r>
                  <a:rPr lang="en-US" sz="1600" b="1" spc="50" dirty="0">
                    <a:solidFill>
                      <a:schemeClr val="tx1">
                        <a:lumMod val="75000"/>
                        <a:lumOff val="25000"/>
                      </a:schemeClr>
                    </a:solidFill>
                    <a:ea typeface="Ebrima" panose="02000000000000000000" pitchFamily="2" charset="0"/>
                    <a:cs typeface="Segoe UI" panose="020B0502040204020203" pitchFamily="34" charset="0"/>
                  </a:rPr>
                  <a:t>GOAL</a:t>
                </a:r>
              </a:p>
            </p:txBody>
          </p:sp>
        </p:grpSp>
        <p:cxnSp>
          <p:nvCxnSpPr>
            <p:cNvPr id="40" name="Straight Connector 39">
              <a:extLst>
                <a:ext uri="{FF2B5EF4-FFF2-40B4-BE49-F238E27FC236}">
                  <a16:creationId xmlns:a16="http://schemas.microsoft.com/office/drawing/2014/main" id="{B631DBB1-A74A-1E52-0232-773F142DDD37}"/>
                </a:ext>
              </a:extLst>
            </p:cNvPr>
            <p:cNvCxnSpPr/>
            <p:nvPr/>
          </p:nvCxnSpPr>
          <p:spPr>
            <a:xfrm>
              <a:off x="5544270" y="4975330"/>
              <a:ext cx="93515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42" name="Diamond 41">
            <a:extLst>
              <a:ext uri="{FF2B5EF4-FFF2-40B4-BE49-F238E27FC236}">
                <a16:creationId xmlns:a16="http://schemas.microsoft.com/office/drawing/2014/main" id="{F4BA6942-62DD-4AF0-746F-0653212A6498}"/>
              </a:ext>
            </a:extLst>
          </p:cNvPr>
          <p:cNvSpPr/>
          <p:nvPr/>
        </p:nvSpPr>
        <p:spPr>
          <a:xfrm flipV="1">
            <a:off x="5577555" y="-518445"/>
            <a:ext cx="1036890" cy="1036890"/>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3">
            <a:extLst>
              <a:ext uri="{FF2B5EF4-FFF2-40B4-BE49-F238E27FC236}">
                <a16:creationId xmlns:a16="http://schemas.microsoft.com/office/drawing/2014/main" id="{95738949-BFF4-7DD9-7B7D-07A31E3D0F73}"/>
              </a:ext>
            </a:extLst>
          </p:cNvPr>
          <p:cNvSpPr txBox="1">
            <a:spLocks/>
          </p:cNvSpPr>
          <p:nvPr/>
        </p:nvSpPr>
        <p:spPr>
          <a:xfrm>
            <a:off x="131837" y="282855"/>
            <a:ext cx="11760200"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b="1" dirty="0"/>
              <a:t>PROJECT</a:t>
            </a:r>
            <a:r>
              <a:rPr kumimoji="0" lang="en-US" sz="3600" i="0" u="none" strike="noStrike" kern="1200" cap="none" spc="0" normalizeH="0" baseline="0" noProof="0" dirty="0">
                <a:ln>
                  <a:noFill/>
                </a:ln>
                <a:effectLst/>
                <a:uLnTx/>
                <a:uFillTx/>
                <a:ea typeface="+mj-ea"/>
                <a:cs typeface="+mj-cs"/>
              </a:rPr>
              <a:t> OVERVIEW</a:t>
            </a:r>
          </a:p>
        </p:txBody>
      </p:sp>
      <p:grpSp>
        <p:nvGrpSpPr>
          <p:cNvPr id="49" name="Group 48">
            <a:extLst>
              <a:ext uri="{FF2B5EF4-FFF2-40B4-BE49-F238E27FC236}">
                <a16:creationId xmlns:a16="http://schemas.microsoft.com/office/drawing/2014/main" id="{785AE433-2158-0753-CAEC-16B4D8CFEC39}"/>
              </a:ext>
            </a:extLst>
          </p:cNvPr>
          <p:cNvGrpSpPr/>
          <p:nvPr/>
        </p:nvGrpSpPr>
        <p:grpSpPr>
          <a:xfrm>
            <a:off x="0" y="6727916"/>
            <a:ext cx="12192000" cy="136525"/>
            <a:chOff x="0" y="6721475"/>
            <a:chExt cx="14147800" cy="136525"/>
          </a:xfrm>
        </p:grpSpPr>
        <p:sp>
          <p:nvSpPr>
            <p:cNvPr id="50" name="Rectangle 49">
              <a:extLst>
                <a:ext uri="{FF2B5EF4-FFF2-40B4-BE49-F238E27FC236}">
                  <a16:creationId xmlns:a16="http://schemas.microsoft.com/office/drawing/2014/main" id="{BA390975-568F-15C2-F499-0385B49FE098}"/>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808F6EC-AF57-8F79-EE39-573E712EF8A6}"/>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CB653E4-A2C0-A56D-7642-3499B2427903}"/>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4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163A2420-FC30-45BD-80B0-D9A31AFA3789}"/>
              </a:ext>
            </a:extLst>
          </p:cNvPr>
          <p:cNvSpPr/>
          <p:nvPr/>
        </p:nvSpPr>
        <p:spPr>
          <a:xfrm flipV="1">
            <a:off x="5577555" y="-518445"/>
            <a:ext cx="1036890" cy="1036890"/>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3">
            <a:extLst>
              <a:ext uri="{FF2B5EF4-FFF2-40B4-BE49-F238E27FC236}">
                <a16:creationId xmlns:a16="http://schemas.microsoft.com/office/drawing/2014/main" id="{67D6AB70-C839-4A03-A687-0B353A5036E0}"/>
              </a:ext>
            </a:extLst>
          </p:cNvPr>
          <p:cNvSpPr txBox="1">
            <a:spLocks/>
          </p:cNvSpPr>
          <p:nvPr/>
        </p:nvSpPr>
        <p:spPr>
          <a:xfrm>
            <a:off x="286464" y="186162"/>
            <a:ext cx="11760200"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3600" b="1" dirty="0"/>
              <a:t>SOLUTION</a:t>
            </a:r>
            <a:r>
              <a:rPr kumimoji="0" lang="en-US" sz="3600" i="0" u="none" strike="noStrike" kern="1200" cap="none" spc="0" normalizeH="0" baseline="0" noProof="0" dirty="0">
                <a:ln>
                  <a:noFill/>
                </a:ln>
                <a:effectLst/>
                <a:uLnTx/>
                <a:uFillTx/>
                <a:ea typeface="+mj-ea"/>
                <a:cs typeface="+mj-cs"/>
              </a:rPr>
              <a:t> AGENDA</a:t>
            </a:r>
          </a:p>
        </p:txBody>
      </p:sp>
      <p:sp>
        <p:nvSpPr>
          <p:cNvPr id="5" name="Slide Number Placeholder 4">
            <a:extLst>
              <a:ext uri="{FF2B5EF4-FFF2-40B4-BE49-F238E27FC236}">
                <a16:creationId xmlns:a16="http://schemas.microsoft.com/office/drawing/2014/main" id="{3673B84A-B90B-40E4-87D2-F15A25164EF2}"/>
              </a:ext>
            </a:extLst>
          </p:cNvPr>
          <p:cNvSpPr>
            <a:spLocks noGrp="1"/>
          </p:cNvSpPr>
          <p:nvPr>
            <p:ph type="sldNum" sz="quarter" idx="12"/>
          </p:nvPr>
        </p:nvSpPr>
        <p:spPr/>
        <p:txBody>
          <a:bodyPr/>
          <a:lstStyle/>
          <a:p>
            <a:fld id="{D12F1FC7-A12F-4810-B3C0-F705D0B9EA9E}" type="slidenum">
              <a:rPr lang="en-US" smtClean="0"/>
              <a:t>4</a:t>
            </a:fld>
            <a:endParaRPr lang="en-US"/>
          </a:p>
        </p:txBody>
      </p:sp>
      <p:grpSp>
        <p:nvGrpSpPr>
          <p:cNvPr id="9" name="Group 8">
            <a:extLst>
              <a:ext uri="{FF2B5EF4-FFF2-40B4-BE49-F238E27FC236}">
                <a16:creationId xmlns:a16="http://schemas.microsoft.com/office/drawing/2014/main" id="{DBF10E6B-315A-465F-8627-EEDE27CFD14C}"/>
              </a:ext>
            </a:extLst>
          </p:cNvPr>
          <p:cNvGrpSpPr/>
          <p:nvPr/>
        </p:nvGrpSpPr>
        <p:grpSpPr>
          <a:xfrm>
            <a:off x="0" y="6721475"/>
            <a:ext cx="12192000" cy="136525"/>
            <a:chOff x="0" y="6721475"/>
            <a:chExt cx="14147800" cy="136525"/>
          </a:xfrm>
        </p:grpSpPr>
        <p:sp>
          <p:nvSpPr>
            <p:cNvPr id="6" name="Rectangle 5">
              <a:extLst>
                <a:ext uri="{FF2B5EF4-FFF2-40B4-BE49-F238E27FC236}">
                  <a16:creationId xmlns:a16="http://schemas.microsoft.com/office/drawing/2014/main" id="{D14A5309-24E0-4C88-BFD6-CB37DEA2EA83}"/>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E93704-9432-4FF0-A3FC-6F016227AD8C}"/>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3DE317-1D8A-4F1F-B32D-BABC12B356A7}"/>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EA09207E-F548-48F4-A568-F803A9A308B9}"/>
              </a:ext>
            </a:extLst>
          </p:cNvPr>
          <p:cNvSpPr txBox="1"/>
          <p:nvPr/>
        </p:nvSpPr>
        <p:spPr>
          <a:xfrm>
            <a:off x="712470" y="2454086"/>
            <a:ext cx="1672711" cy="215444"/>
          </a:xfrm>
          <a:prstGeom prst="rect">
            <a:avLst/>
          </a:prstGeom>
          <a:noFill/>
        </p:spPr>
        <p:txBody>
          <a:bodyPr wrap="square" lIns="0" tIns="0" rIns="0" bIns="0" rtlCol="0">
            <a:spAutoFit/>
          </a:bodyPr>
          <a:lstStyle/>
          <a:p>
            <a:pPr algn="ctr"/>
            <a:endParaRPr lang="en-US" sz="1400" dirty="0"/>
          </a:p>
        </p:txBody>
      </p:sp>
      <p:grpSp>
        <p:nvGrpSpPr>
          <p:cNvPr id="64" name="Group 63">
            <a:extLst>
              <a:ext uri="{FF2B5EF4-FFF2-40B4-BE49-F238E27FC236}">
                <a16:creationId xmlns:a16="http://schemas.microsoft.com/office/drawing/2014/main" id="{E176F0FE-64F4-44F9-BC76-8178D431D46D}"/>
              </a:ext>
            </a:extLst>
          </p:cNvPr>
          <p:cNvGrpSpPr/>
          <p:nvPr/>
        </p:nvGrpSpPr>
        <p:grpSpPr>
          <a:xfrm>
            <a:off x="1405157" y="4540161"/>
            <a:ext cx="287338" cy="260350"/>
            <a:chOff x="6448425" y="796925"/>
            <a:chExt cx="287338" cy="260350"/>
          </a:xfrm>
          <a:solidFill>
            <a:schemeClr val="bg1"/>
          </a:solidFill>
        </p:grpSpPr>
        <p:sp>
          <p:nvSpPr>
            <p:cNvPr id="65" name="Freeform 3562">
              <a:extLst>
                <a:ext uri="{FF2B5EF4-FFF2-40B4-BE49-F238E27FC236}">
                  <a16:creationId xmlns:a16="http://schemas.microsoft.com/office/drawing/2014/main" id="{E2124796-5F89-48B0-A990-6D573EA8358D}"/>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563">
              <a:extLst>
                <a:ext uri="{FF2B5EF4-FFF2-40B4-BE49-F238E27FC236}">
                  <a16:creationId xmlns:a16="http://schemas.microsoft.com/office/drawing/2014/main" id="{8A4E51C3-E1F1-4408-BC88-44DBEA83DFAA}"/>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3" name="Freeform 3544">
            <a:extLst>
              <a:ext uri="{FF2B5EF4-FFF2-40B4-BE49-F238E27FC236}">
                <a16:creationId xmlns:a16="http://schemas.microsoft.com/office/drawing/2014/main" id="{95BB9AE5-FD5B-4659-B944-40AFFA4EA815}"/>
              </a:ext>
            </a:extLst>
          </p:cNvPr>
          <p:cNvSpPr>
            <a:spLocks noEditPoints="1"/>
          </p:cNvSpPr>
          <p:nvPr/>
        </p:nvSpPr>
        <p:spPr bwMode="auto">
          <a:xfrm>
            <a:off x="5196090" y="4660811"/>
            <a:ext cx="133350" cy="133350"/>
          </a:xfrm>
          <a:custGeom>
            <a:avLst/>
            <a:gdLst>
              <a:gd name="T0" fmla="*/ 110 w 336"/>
              <a:gd name="T1" fmla="*/ 239 h 337"/>
              <a:gd name="T2" fmla="*/ 81 w 336"/>
              <a:gd name="T3" fmla="*/ 227 h 337"/>
              <a:gd name="T4" fmla="*/ 56 w 336"/>
              <a:gd name="T5" fmla="*/ 210 h 337"/>
              <a:gd name="T6" fmla="*/ 37 w 336"/>
              <a:gd name="T7" fmla="*/ 184 h 337"/>
              <a:gd name="T8" fmla="*/ 27 w 336"/>
              <a:gd name="T9" fmla="*/ 154 h 337"/>
              <a:gd name="T10" fmla="*/ 24 w 336"/>
              <a:gd name="T11" fmla="*/ 122 h 337"/>
              <a:gd name="T12" fmla="*/ 32 w 336"/>
              <a:gd name="T13" fmla="*/ 91 h 337"/>
              <a:gd name="T14" fmla="*/ 49 w 336"/>
              <a:gd name="T15" fmla="*/ 64 h 337"/>
              <a:gd name="T16" fmla="*/ 72 w 336"/>
              <a:gd name="T17" fmla="*/ 43 h 337"/>
              <a:gd name="T18" fmla="*/ 100 w 336"/>
              <a:gd name="T19" fmla="*/ 30 h 337"/>
              <a:gd name="T20" fmla="*/ 132 w 336"/>
              <a:gd name="T21" fmla="*/ 25 h 337"/>
              <a:gd name="T22" fmla="*/ 164 w 336"/>
              <a:gd name="T23" fmla="*/ 30 h 337"/>
              <a:gd name="T24" fmla="*/ 193 w 336"/>
              <a:gd name="T25" fmla="*/ 43 h 337"/>
              <a:gd name="T26" fmla="*/ 216 w 336"/>
              <a:gd name="T27" fmla="*/ 64 h 337"/>
              <a:gd name="T28" fmla="*/ 232 w 336"/>
              <a:gd name="T29" fmla="*/ 91 h 337"/>
              <a:gd name="T30" fmla="*/ 240 w 336"/>
              <a:gd name="T31" fmla="*/ 122 h 337"/>
              <a:gd name="T32" fmla="*/ 239 w 336"/>
              <a:gd name="T33" fmla="*/ 154 h 337"/>
              <a:gd name="T34" fmla="*/ 227 w 336"/>
              <a:gd name="T35" fmla="*/ 184 h 337"/>
              <a:gd name="T36" fmla="*/ 209 w 336"/>
              <a:gd name="T37" fmla="*/ 210 h 337"/>
              <a:gd name="T38" fmla="*/ 184 w 336"/>
              <a:gd name="T39" fmla="*/ 227 h 337"/>
              <a:gd name="T40" fmla="*/ 154 w 336"/>
              <a:gd name="T41" fmla="*/ 239 h 337"/>
              <a:gd name="T42" fmla="*/ 333 w 336"/>
              <a:gd name="T43" fmla="*/ 316 h 337"/>
              <a:gd name="T44" fmla="*/ 240 w 336"/>
              <a:gd name="T45" fmla="*/ 210 h 337"/>
              <a:gd name="T46" fmla="*/ 257 w 336"/>
              <a:gd name="T47" fmla="*/ 179 h 337"/>
              <a:gd name="T48" fmla="*/ 264 w 336"/>
              <a:gd name="T49" fmla="*/ 145 h 337"/>
              <a:gd name="T50" fmla="*/ 262 w 336"/>
              <a:gd name="T51" fmla="*/ 107 h 337"/>
              <a:gd name="T52" fmla="*/ 249 w 336"/>
              <a:gd name="T53" fmla="*/ 70 h 337"/>
              <a:gd name="T54" fmla="*/ 226 w 336"/>
              <a:gd name="T55" fmla="*/ 40 h 337"/>
              <a:gd name="T56" fmla="*/ 195 w 336"/>
              <a:gd name="T57" fmla="*/ 17 h 337"/>
              <a:gd name="T58" fmla="*/ 159 w 336"/>
              <a:gd name="T59" fmla="*/ 3 h 337"/>
              <a:gd name="T60" fmla="*/ 119 w 336"/>
              <a:gd name="T61" fmla="*/ 1 h 337"/>
              <a:gd name="T62" fmla="*/ 81 w 336"/>
              <a:gd name="T63" fmla="*/ 10 h 337"/>
              <a:gd name="T64" fmla="*/ 49 w 336"/>
              <a:gd name="T65" fmla="*/ 31 h 337"/>
              <a:gd name="T66" fmla="*/ 23 w 336"/>
              <a:gd name="T67" fmla="*/ 59 h 337"/>
              <a:gd name="T68" fmla="*/ 6 w 336"/>
              <a:gd name="T69" fmla="*/ 94 h 337"/>
              <a:gd name="T70" fmla="*/ 0 w 336"/>
              <a:gd name="T71" fmla="*/ 132 h 337"/>
              <a:gd name="T72" fmla="*/ 6 w 336"/>
              <a:gd name="T73" fmla="*/ 172 h 337"/>
              <a:gd name="T74" fmla="*/ 23 w 336"/>
              <a:gd name="T75" fmla="*/ 207 h 337"/>
              <a:gd name="T76" fmla="*/ 49 w 336"/>
              <a:gd name="T77" fmla="*/ 235 h 337"/>
              <a:gd name="T78" fmla="*/ 81 w 336"/>
              <a:gd name="T79" fmla="*/ 254 h 337"/>
              <a:gd name="T80" fmla="*/ 119 w 336"/>
              <a:gd name="T81" fmla="*/ 265 h 337"/>
              <a:gd name="T82" fmla="*/ 155 w 336"/>
              <a:gd name="T83" fmla="*/ 263 h 337"/>
              <a:gd name="T84" fmla="*/ 187 w 336"/>
              <a:gd name="T85" fmla="*/ 253 h 337"/>
              <a:gd name="T86" fmla="*/ 216 w 336"/>
              <a:gd name="T87" fmla="*/ 235 h 337"/>
              <a:gd name="T88" fmla="*/ 320 w 336"/>
              <a:gd name="T89" fmla="*/ 337 h 337"/>
              <a:gd name="T90" fmla="*/ 333 w 336"/>
              <a:gd name="T91" fmla="*/ 334 h 337"/>
              <a:gd name="T92" fmla="*/ 335 w 336"/>
              <a:gd name="T93" fmla="*/ 32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36" h="337">
                <a:moveTo>
                  <a:pt x="132" y="242"/>
                </a:moveTo>
                <a:lnTo>
                  <a:pt x="121" y="240"/>
                </a:lnTo>
                <a:lnTo>
                  <a:pt x="110" y="239"/>
                </a:lnTo>
                <a:lnTo>
                  <a:pt x="100" y="236"/>
                </a:lnTo>
                <a:lnTo>
                  <a:pt x="90" y="233"/>
                </a:lnTo>
                <a:lnTo>
                  <a:pt x="81" y="227"/>
                </a:lnTo>
                <a:lnTo>
                  <a:pt x="72" y="222"/>
                </a:lnTo>
                <a:lnTo>
                  <a:pt x="64" y="216"/>
                </a:lnTo>
                <a:lnTo>
                  <a:pt x="56" y="210"/>
                </a:lnTo>
                <a:lnTo>
                  <a:pt x="49" y="202"/>
                </a:lnTo>
                <a:lnTo>
                  <a:pt x="42" y="193"/>
                </a:lnTo>
                <a:lnTo>
                  <a:pt x="37" y="184"/>
                </a:lnTo>
                <a:lnTo>
                  <a:pt x="32" y="175"/>
                </a:lnTo>
                <a:lnTo>
                  <a:pt x="29" y="165"/>
                </a:lnTo>
                <a:lnTo>
                  <a:pt x="27" y="154"/>
                </a:lnTo>
                <a:lnTo>
                  <a:pt x="24" y="144"/>
                </a:lnTo>
                <a:lnTo>
                  <a:pt x="24" y="132"/>
                </a:lnTo>
                <a:lnTo>
                  <a:pt x="24" y="122"/>
                </a:lnTo>
                <a:lnTo>
                  <a:pt x="27" y="111"/>
                </a:lnTo>
                <a:lnTo>
                  <a:pt x="29" y="100"/>
                </a:lnTo>
                <a:lnTo>
                  <a:pt x="32" y="91"/>
                </a:lnTo>
                <a:lnTo>
                  <a:pt x="37" y="81"/>
                </a:lnTo>
                <a:lnTo>
                  <a:pt x="42" y="72"/>
                </a:lnTo>
                <a:lnTo>
                  <a:pt x="49" y="64"/>
                </a:lnTo>
                <a:lnTo>
                  <a:pt x="56" y="57"/>
                </a:lnTo>
                <a:lnTo>
                  <a:pt x="64" y="49"/>
                </a:lnTo>
                <a:lnTo>
                  <a:pt x="72" y="43"/>
                </a:lnTo>
                <a:lnTo>
                  <a:pt x="81" y="37"/>
                </a:lnTo>
                <a:lnTo>
                  <a:pt x="90" y="34"/>
                </a:lnTo>
                <a:lnTo>
                  <a:pt x="100" y="30"/>
                </a:lnTo>
                <a:lnTo>
                  <a:pt x="110" y="27"/>
                </a:lnTo>
                <a:lnTo>
                  <a:pt x="121" y="26"/>
                </a:lnTo>
                <a:lnTo>
                  <a:pt x="132" y="25"/>
                </a:lnTo>
                <a:lnTo>
                  <a:pt x="144" y="26"/>
                </a:lnTo>
                <a:lnTo>
                  <a:pt x="154" y="27"/>
                </a:lnTo>
                <a:lnTo>
                  <a:pt x="164" y="30"/>
                </a:lnTo>
                <a:lnTo>
                  <a:pt x="175" y="34"/>
                </a:lnTo>
                <a:lnTo>
                  <a:pt x="184" y="37"/>
                </a:lnTo>
                <a:lnTo>
                  <a:pt x="193" y="43"/>
                </a:lnTo>
                <a:lnTo>
                  <a:pt x="202" y="49"/>
                </a:lnTo>
                <a:lnTo>
                  <a:pt x="209" y="57"/>
                </a:lnTo>
                <a:lnTo>
                  <a:pt x="216" y="64"/>
                </a:lnTo>
                <a:lnTo>
                  <a:pt x="222" y="72"/>
                </a:lnTo>
                <a:lnTo>
                  <a:pt x="227" y="81"/>
                </a:lnTo>
                <a:lnTo>
                  <a:pt x="232" y="91"/>
                </a:lnTo>
                <a:lnTo>
                  <a:pt x="235" y="100"/>
                </a:lnTo>
                <a:lnTo>
                  <a:pt x="239" y="111"/>
                </a:lnTo>
                <a:lnTo>
                  <a:pt x="240" y="122"/>
                </a:lnTo>
                <a:lnTo>
                  <a:pt x="240" y="132"/>
                </a:lnTo>
                <a:lnTo>
                  <a:pt x="240" y="144"/>
                </a:lnTo>
                <a:lnTo>
                  <a:pt x="239" y="154"/>
                </a:lnTo>
                <a:lnTo>
                  <a:pt x="235" y="165"/>
                </a:lnTo>
                <a:lnTo>
                  <a:pt x="232" y="175"/>
                </a:lnTo>
                <a:lnTo>
                  <a:pt x="227" y="184"/>
                </a:lnTo>
                <a:lnTo>
                  <a:pt x="222" y="193"/>
                </a:lnTo>
                <a:lnTo>
                  <a:pt x="216" y="202"/>
                </a:lnTo>
                <a:lnTo>
                  <a:pt x="209" y="210"/>
                </a:lnTo>
                <a:lnTo>
                  <a:pt x="202" y="216"/>
                </a:lnTo>
                <a:lnTo>
                  <a:pt x="193" y="222"/>
                </a:lnTo>
                <a:lnTo>
                  <a:pt x="184" y="227"/>
                </a:lnTo>
                <a:lnTo>
                  <a:pt x="175" y="233"/>
                </a:lnTo>
                <a:lnTo>
                  <a:pt x="164" y="236"/>
                </a:lnTo>
                <a:lnTo>
                  <a:pt x="154" y="239"/>
                </a:lnTo>
                <a:lnTo>
                  <a:pt x="144" y="240"/>
                </a:lnTo>
                <a:lnTo>
                  <a:pt x="132" y="242"/>
                </a:lnTo>
                <a:close/>
                <a:moveTo>
                  <a:pt x="333" y="316"/>
                </a:moveTo>
                <a:lnTo>
                  <a:pt x="250" y="235"/>
                </a:lnTo>
                <a:lnTo>
                  <a:pt x="234" y="219"/>
                </a:lnTo>
                <a:lnTo>
                  <a:pt x="240" y="210"/>
                </a:lnTo>
                <a:lnTo>
                  <a:pt x="246" y="199"/>
                </a:lnTo>
                <a:lnTo>
                  <a:pt x="252" y="189"/>
                </a:lnTo>
                <a:lnTo>
                  <a:pt x="257" y="179"/>
                </a:lnTo>
                <a:lnTo>
                  <a:pt x="259" y="168"/>
                </a:lnTo>
                <a:lnTo>
                  <a:pt x="262" y="157"/>
                </a:lnTo>
                <a:lnTo>
                  <a:pt x="264" y="145"/>
                </a:lnTo>
                <a:lnTo>
                  <a:pt x="264" y="132"/>
                </a:lnTo>
                <a:lnTo>
                  <a:pt x="263" y="120"/>
                </a:lnTo>
                <a:lnTo>
                  <a:pt x="262" y="107"/>
                </a:lnTo>
                <a:lnTo>
                  <a:pt x="258" y="94"/>
                </a:lnTo>
                <a:lnTo>
                  <a:pt x="254" y="81"/>
                </a:lnTo>
                <a:lnTo>
                  <a:pt x="249" y="70"/>
                </a:lnTo>
                <a:lnTo>
                  <a:pt x="241" y="59"/>
                </a:lnTo>
                <a:lnTo>
                  <a:pt x="234" y="49"/>
                </a:lnTo>
                <a:lnTo>
                  <a:pt x="226" y="40"/>
                </a:lnTo>
                <a:lnTo>
                  <a:pt x="217" y="31"/>
                </a:lnTo>
                <a:lnTo>
                  <a:pt x="207" y="23"/>
                </a:lnTo>
                <a:lnTo>
                  <a:pt x="195" y="17"/>
                </a:lnTo>
                <a:lnTo>
                  <a:pt x="184" y="10"/>
                </a:lnTo>
                <a:lnTo>
                  <a:pt x="172" y="7"/>
                </a:lnTo>
                <a:lnTo>
                  <a:pt x="159" y="3"/>
                </a:lnTo>
                <a:lnTo>
                  <a:pt x="146" y="1"/>
                </a:lnTo>
                <a:lnTo>
                  <a:pt x="132" y="0"/>
                </a:lnTo>
                <a:lnTo>
                  <a:pt x="119" y="1"/>
                </a:lnTo>
                <a:lnTo>
                  <a:pt x="105" y="3"/>
                </a:lnTo>
                <a:lnTo>
                  <a:pt x="92" y="7"/>
                </a:lnTo>
                <a:lnTo>
                  <a:pt x="81" y="10"/>
                </a:lnTo>
                <a:lnTo>
                  <a:pt x="69" y="17"/>
                </a:lnTo>
                <a:lnTo>
                  <a:pt x="59" y="23"/>
                </a:lnTo>
                <a:lnTo>
                  <a:pt x="49" y="31"/>
                </a:lnTo>
                <a:lnTo>
                  <a:pt x="38" y="40"/>
                </a:lnTo>
                <a:lnTo>
                  <a:pt x="31" y="49"/>
                </a:lnTo>
                <a:lnTo>
                  <a:pt x="23" y="59"/>
                </a:lnTo>
                <a:lnTo>
                  <a:pt x="17" y="70"/>
                </a:lnTo>
                <a:lnTo>
                  <a:pt x="10" y="81"/>
                </a:lnTo>
                <a:lnTo>
                  <a:pt x="6" y="94"/>
                </a:lnTo>
                <a:lnTo>
                  <a:pt x="2" y="107"/>
                </a:lnTo>
                <a:lnTo>
                  <a:pt x="1" y="120"/>
                </a:lnTo>
                <a:lnTo>
                  <a:pt x="0" y="132"/>
                </a:lnTo>
                <a:lnTo>
                  <a:pt x="1" y="147"/>
                </a:lnTo>
                <a:lnTo>
                  <a:pt x="2" y="159"/>
                </a:lnTo>
                <a:lnTo>
                  <a:pt x="6" y="172"/>
                </a:lnTo>
                <a:lnTo>
                  <a:pt x="10" y="184"/>
                </a:lnTo>
                <a:lnTo>
                  <a:pt x="17" y="195"/>
                </a:lnTo>
                <a:lnTo>
                  <a:pt x="23" y="207"/>
                </a:lnTo>
                <a:lnTo>
                  <a:pt x="31" y="217"/>
                </a:lnTo>
                <a:lnTo>
                  <a:pt x="38" y="226"/>
                </a:lnTo>
                <a:lnTo>
                  <a:pt x="49" y="235"/>
                </a:lnTo>
                <a:lnTo>
                  <a:pt x="59" y="243"/>
                </a:lnTo>
                <a:lnTo>
                  <a:pt x="69" y="249"/>
                </a:lnTo>
                <a:lnTo>
                  <a:pt x="81" y="254"/>
                </a:lnTo>
                <a:lnTo>
                  <a:pt x="92" y="260"/>
                </a:lnTo>
                <a:lnTo>
                  <a:pt x="105" y="262"/>
                </a:lnTo>
                <a:lnTo>
                  <a:pt x="119" y="265"/>
                </a:lnTo>
                <a:lnTo>
                  <a:pt x="132" y="265"/>
                </a:lnTo>
                <a:lnTo>
                  <a:pt x="144" y="265"/>
                </a:lnTo>
                <a:lnTo>
                  <a:pt x="155" y="263"/>
                </a:lnTo>
                <a:lnTo>
                  <a:pt x="167" y="261"/>
                </a:lnTo>
                <a:lnTo>
                  <a:pt x="177" y="257"/>
                </a:lnTo>
                <a:lnTo>
                  <a:pt x="187" y="253"/>
                </a:lnTo>
                <a:lnTo>
                  <a:pt x="198" y="248"/>
                </a:lnTo>
                <a:lnTo>
                  <a:pt x="208" y="242"/>
                </a:lnTo>
                <a:lnTo>
                  <a:pt x="216" y="235"/>
                </a:lnTo>
                <a:lnTo>
                  <a:pt x="234" y="252"/>
                </a:lnTo>
                <a:lnTo>
                  <a:pt x="316" y="334"/>
                </a:lnTo>
                <a:lnTo>
                  <a:pt x="320" y="337"/>
                </a:lnTo>
                <a:lnTo>
                  <a:pt x="325" y="337"/>
                </a:lnTo>
                <a:lnTo>
                  <a:pt x="329" y="337"/>
                </a:lnTo>
                <a:lnTo>
                  <a:pt x="333" y="334"/>
                </a:lnTo>
                <a:lnTo>
                  <a:pt x="335" y="330"/>
                </a:lnTo>
                <a:lnTo>
                  <a:pt x="336" y="325"/>
                </a:lnTo>
                <a:lnTo>
                  <a:pt x="335" y="320"/>
                </a:lnTo>
                <a:lnTo>
                  <a:pt x="333" y="3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06F24E60-BE66-A869-3742-789DB17CA847}"/>
              </a:ext>
            </a:extLst>
          </p:cNvPr>
          <p:cNvGrpSpPr/>
          <p:nvPr/>
        </p:nvGrpSpPr>
        <p:grpSpPr>
          <a:xfrm>
            <a:off x="164492" y="1226198"/>
            <a:ext cx="2136881" cy="3950886"/>
            <a:chOff x="-363477" y="1233578"/>
            <a:chExt cx="2136881" cy="3950886"/>
          </a:xfrm>
        </p:grpSpPr>
        <p:grpSp>
          <p:nvGrpSpPr>
            <p:cNvPr id="132" name="Group 131">
              <a:extLst>
                <a:ext uri="{FF2B5EF4-FFF2-40B4-BE49-F238E27FC236}">
                  <a16:creationId xmlns:a16="http://schemas.microsoft.com/office/drawing/2014/main" id="{7FAF1CD5-7E60-F25B-5050-3BFF44158706}"/>
                </a:ext>
              </a:extLst>
            </p:cNvPr>
            <p:cNvGrpSpPr/>
            <p:nvPr/>
          </p:nvGrpSpPr>
          <p:grpSpPr>
            <a:xfrm>
              <a:off x="-363477" y="1233578"/>
              <a:ext cx="2136881" cy="3950886"/>
              <a:chOff x="590498" y="1239772"/>
              <a:chExt cx="2136881" cy="3950886"/>
            </a:xfrm>
          </p:grpSpPr>
          <p:sp>
            <p:nvSpPr>
              <p:cNvPr id="10" name="Rectangle 9">
                <a:extLst>
                  <a:ext uri="{FF2B5EF4-FFF2-40B4-BE49-F238E27FC236}">
                    <a16:creationId xmlns:a16="http://schemas.microsoft.com/office/drawing/2014/main" id="{D593F66A-1F90-43C9-98EF-724986F55DCA}"/>
                  </a:ext>
                </a:extLst>
              </p:cNvPr>
              <p:cNvSpPr/>
              <p:nvPr/>
            </p:nvSpPr>
            <p:spPr>
              <a:xfrm>
                <a:off x="712470" y="1239772"/>
                <a:ext cx="1672711" cy="557706"/>
              </a:xfrm>
              <a:prstGeom prst="rect">
                <a:avLst/>
              </a:prstGeom>
              <a:solidFill>
                <a:srgbClr val="A6A6A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398D23CE-9644-4BDE-997A-55ECDB1B78E0}"/>
                  </a:ext>
                </a:extLst>
              </p:cNvPr>
              <p:cNvSpPr txBox="1"/>
              <p:nvPr/>
            </p:nvSpPr>
            <p:spPr>
              <a:xfrm>
                <a:off x="808521" y="1278547"/>
                <a:ext cx="1506465" cy="430887"/>
              </a:xfrm>
              <a:prstGeom prst="rect">
                <a:avLst/>
              </a:prstGeom>
              <a:noFill/>
            </p:spPr>
            <p:txBody>
              <a:bodyPr wrap="square" lIns="0" tIns="0" rIns="0" bIns="0" rtlCol="0">
                <a:spAutoFit/>
              </a:bodyPr>
              <a:lstStyle/>
              <a:p>
                <a:pPr algn="ctr"/>
                <a:r>
                  <a:rPr lang="en-US" sz="1400" b="1" dirty="0">
                    <a:solidFill>
                      <a:schemeClr val="bg1"/>
                    </a:solidFill>
                  </a:rPr>
                  <a:t>EXPLORATORY DATA ANALYSIS</a:t>
                </a:r>
              </a:p>
            </p:txBody>
          </p:sp>
          <p:cxnSp>
            <p:nvCxnSpPr>
              <p:cNvPr id="39" name="Straight Connector 38">
                <a:extLst>
                  <a:ext uri="{FF2B5EF4-FFF2-40B4-BE49-F238E27FC236}">
                    <a16:creationId xmlns:a16="http://schemas.microsoft.com/office/drawing/2014/main" id="{C567A741-97D4-4EE9-A90D-36B1FDD293DE}"/>
                  </a:ext>
                </a:extLst>
              </p:cNvPr>
              <p:cNvCxnSpPr>
                <a:cxnSpLocks/>
              </p:cNvCxnSpPr>
              <p:nvPr/>
            </p:nvCxnSpPr>
            <p:spPr>
              <a:xfrm>
                <a:off x="1544063" y="1799616"/>
                <a:ext cx="0" cy="60985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A24820-8765-9D10-0B96-966A6673FC39}"/>
                  </a:ext>
                </a:extLst>
              </p:cNvPr>
              <p:cNvSpPr txBox="1"/>
              <p:nvPr/>
            </p:nvSpPr>
            <p:spPr>
              <a:xfrm>
                <a:off x="590498" y="2409467"/>
                <a:ext cx="213688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l">
                  <a:buFont typeface="Arial" panose="020B0604020202020204" pitchFamily="34" charset="0"/>
                  <a:buChar char="•"/>
                </a:pPr>
                <a:r>
                  <a:rPr lang="en-IN" sz="1200" b="0" i="0" dirty="0">
                    <a:solidFill>
                      <a:srgbClr val="000000"/>
                    </a:solidFill>
                    <a:effectLst/>
                  </a:rPr>
                  <a:t>Dataset Overview</a:t>
                </a:r>
              </a:p>
              <a:p>
                <a:pPr algn="l">
                  <a:buFont typeface="Arial" panose="020B0604020202020204" pitchFamily="34" charset="0"/>
                  <a:buChar char="•"/>
                </a:pPr>
                <a:r>
                  <a:rPr lang="en-IN" sz="1200" b="0" i="0" dirty="0">
                    <a:solidFill>
                      <a:srgbClr val="000000"/>
                    </a:solidFill>
                    <a:effectLst/>
                  </a:rPr>
                  <a:t>Generating a Profile Report </a:t>
                </a:r>
              </a:p>
              <a:p>
                <a:pPr algn="l">
                  <a:buFont typeface="Arial" panose="020B0604020202020204" pitchFamily="34" charset="0"/>
                  <a:buChar char="•"/>
                </a:pPr>
                <a:r>
                  <a:rPr lang="en-IN" sz="1200" b="0" i="0" dirty="0">
                    <a:solidFill>
                      <a:srgbClr val="000000"/>
                    </a:solidFill>
                    <a:effectLst/>
                  </a:rPr>
                  <a:t>Determining correlation of features - </a:t>
                </a:r>
                <a:r>
                  <a:rPr lang="en-IN" sz="1200" b="0" i="0" dirty="0" err="1">
                    <a:solidFill>
                      <a:srgbClr val="000000"/>
                    </a:solidFill>
                    <a:effectLst/>
                  </a:rPr>
                  <a:t>pairplot</a:t>
                </a:r>
                <a:r>
                  <a:rPr lang="en-IN" sz="1200" b="0" i="0" dirty="0">
                    <a:solidFill>
                      <a:srgbClr val="000000"/>
                    </a:solidFill>
                    <a:effectLst/>
                  </a:rPr>
                  <a:t> and heatmap</a:t>
                </a:r>
              </a:p>
              <a:p>
                <a:pPr algn="l">
                  <a:buFont typeface="Arial" panose="020B0604020202020204" pitchFamily="34" charset="0"/>
                  <a:buChar char="•"/>
                </a:pPr>
                <a:r>
                  <a:rPr lang="en-IN" sz="1200" b="0" i="0" dirty="0">
                    <a:solidFill>
                      <a:srgbClr val="000000"/>
                    </a:solidFill>
                    <a:effectLst/>
                  </a:rPr>
                  <a:t>Performing Univariate analysis</a:t>
                </a:r>
              </a:p>
              <a:p>
                <a:pPr algn="l">
                  <a:buFont typeface="Arial" panose="020B0604020202020204" pitchFamily="34" charset="0"/>
                  <a:buChar char="•"/>
                </a:pPr>
                <a:r>
                  <a:rPr lang="en-IN" sz="1200" b="0" i="0" dirty="0">
                    <a:solidFill>
                      <a:srgbClr val="000000"/>
                    </a:solidFill>
                    <a:effectLst/>
                  </a:rPr>
                  <a:t>Checking data skewness</a:t>
                </a:r>
              </a:p>
            </p:txBody>
          </p:sp>
          <p:sp>
            <p:nvSpPr>
              <p:cNvPr id="69" name="Diamond 68">
                <a:extLst>
                  <a:ext uri="{FF2B5EF4-FFF2-40B4-BE49-F238E27FC236}">
                    <a16:creationId xmlns:a16="http://schemas.microsoft.com/office/drawing/2014/main" id="{ED7A7AA8-A318-679D-B294-9A905FBDF1D7}"/>
                  </a:ext>
                </a:extLst>
              </p:cNvPr>
              <p:cNvSpPr/>
              <p:nvPr/>
            </p:nvSpPr>
            <p:spPr>
              <a:xfrm>
                <a:off x="1019430" y="4344678"/>
                <a:ext cx="845980" cy="845980"/>
              </a:xfrm>
              <a:prstGeom prst="diamond">
                <a:avLst/>
              </a:prstGeom>
              <a:solidFill>
                <a:srgbClr val="A6A6A6"/>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193F8E7F-5775-955E-0813-71485740DF26}"/>
                  </a:ext>
                </a:extLst>
              </p:cNvPr>
              <p:cNvCxnSpPr>
                <a:cxnSpLocks/>
              </p:cNvCxnSpPr>
              <p:nvPr/>
            </p:nvCxnSpPr>
            <p:spPr>
              <a:xfrm>
                <a:off x="1456444" y="3609796"/>
                <a:ext cx="0" cy="5749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56" name="Graphic 55" descr="Bar chart with solid fill">
              <a:extLst>
                <a:ext uri="{FF2B5EF4-FFF2-40B4-BE49-F238E27FC236}">
                  <a16:creationId xmlns:a16="http://schemas.microsoft.com/office/drawing/2014/main" id="{73461FEF-FD71-EB7B-5D0F-AFF17B73AC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595" y="4570026"/>
              <a:ext cx="421012" cy="421012"/>
            </a:xfrm>
            <a:prstGeom prst="rect">
              <a:avLst/>
            </a:prstGeom>
          </p:spPr>
        </p:pic>
      </p:grpSp>
      <p:grpSp>
        <p:nvGrpSpPr>
          <p:cNvPr id="136" name="Group 135">
            <a:extLst>
              <a:ext uri="{FF2B5EF4-FFF2-40B4-BE49-F238E27FC236}">
                <a16:creationId xmlns:a16="http://schemas.microsoft.com/office/drawing/2014/main" id="{99F3C9F3-D33A-8B67-AA22-35BF1D5D5D9A}"/>
              </a:ext>
            </a:extLst>
          </p:cNvPr>
          <p:cNvGrpSpPr/>
          <p:nvPr/>
        </p:nvGrpSpPr>
        <p:grpSpPr>
          <a:xfrm>
            <a:off x="1909054" y="1226198"/>
            <a:ext cx="2342259" cy="4919805"/>
            <a:chOff x="1357358" y="1059043"/>
            <a:chExt cx="2342259" cy="4919805"/>
          </a:xfrm>
        </p:grpSpPr>
        <p:grpSp>
          <p:nvGrpSpPr>
            <p:cNvPr id="133" name="Group 132">
              <a:extLst>
                <a:ext uri="{FF2B5EF4-FFF2-40B4-BE49-F238E27FC236}">
                  <a16:creationId xmlns:a16="http://schemas.microsoft.com/office/drawing/2014/main" id="{A65EC17A-CDC2-4392-1A35-D22851A89BE5}"/>
                </a:ext>
              </a:extLst>
            </p:cNvPr>
            <p:cNvGrpSpPr/>
            <p:nvPr/>
          </p:nvGrpSpPr>
          <p:grpSpPr>
            <a:xfrm>
              <a:off x="1357358" y="1059043"/>
              <a:ext cx="2342259" cy="4919805"/>
              <a:chOff x="2117424" y="1239772"/>
              <a:chExt cx="2342259" cy="4919805"/>
            </a:xfrm>
          </p:grpSpPr>
          <p:cxnSp>
            <p:nvCxnSpPr>
              <p:cNvPr id="46" name="Straight Connector 45">
                <a:extLst>
                  <a:ext uri="{FF2B5EF4-FFF2-40B4-BE49-F238E27FC236}">
                    <a16:creationId xmlns:a16="http://schemas.microsoft.com/office/drawing/2014/main" id="{CB1E5DB8-AFAB-4F7E-96F6-CEE99CA70F4C}"/>
                  </a:ext>
                </a:extLst>
              </p:cNvPr>
              <p:cNvCxnSpPr>
                <a:cxnSpLocks/>
                <a:stCxn id="11" idx="2"/>
              </p:cNvCxnSpPr>
              <p:nvPr/>
            </p:nvCxnSpPr>
            <p:spPr>
              <a:xfrm flipH="1">
                <a:off x="3367695" y="1797478"/>
                <a:ext cx="1" cy="274268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1616927-BB3C-4F17-AFEF-5012B95BB897}"/>
                  </a:ext>
                </a:extLst>
              </p:cNvPr>
              <p:cNvSpPr/>
              <p:nvPr/>
            </p:nvSpPr>
            <p:spPr>
              <a:xfrm>
                <a:off x="2531340" y="1239772"/>
                <a:ext cx="1672711" cy="557706"/>
              </a:xfrm>
              <a:prstGeom prst="rect">
                <a:avLst/>
              </a:prstGeom>
              <a:solidFill>
                <a:srgbClr val="F6543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B58D1370-5BE6-4814-AC94-B2E8C45D1905}"/>
                  </a:ext>
                </a:extLst>
              </p:cNvPr>
              <p:cNvSpPr txBox="1"/>
              <p:nvPr/>
            </p:nvSpPr>
            <p:spPr>
              <a:xfrm>
                <a:off x="2585834" y="1363421"/>
                <a:ext cx="1563720" cy="215444"/>
              </a:xfrm>
              <a:prstGeom prst="rect">
                <a:avLst/>
              </a:prstGeom>
              <a:noFill/>
            </p:spPr>
            <p:txBody>
              <a:bodyPr wrap="square" lIns="0" tIns="0" rIns="0" bIns="0" rtlCol="0">
                <a:spAutoFit/>
              </a:bodyPr>
              <a:lstStyle/>
              <a:p>
                <a:pPr algn="ctr"/>
                <a:r>
                  <a:rPr lang="en-US" sz="1400" b="1" dirty="0">
                    <a:solidFill>
                      <a:schemeClr val="bg1"/>
                    </a:solidFill>
                  </a:rPr>
                  <a:t>DATA PREPROCESSING</a:t>
                </a:r>
              </a:p>
            </p:txBody>
          </p:sp>
          <p:sp>
            <p:nvSpPr>
              <p:cNvPr id="33" name="TextBox 32">
                <a:extLst>
                  <a:ext uri="{FF2B5EF4-FFF2-40B4-BE49-F238E27FC236}">
                    <a16:creationId xmlns:a16="http://schemas.microsoft.com/office/drawing/2014/main" id="{AACA84FE-4DE0-44D7-BF9C-9030FA05497B}"/>
                  </a:ext>
                </a:extLst>
              </p:cNvPr>
              <p:cNvSpPr txBox="1"/>
              <p:nvPr/>
            </p:nvSpPr>
            <p:spPr>
              <a:xfrm>
                <a:off x="2117424" y="4682249"/>
                <a:ext cx="2342259" cy="147732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l">
                  <a:buFont typeface="Arial" panose="020B0604020202020204" pitchFamily="34" charset="0"/>
                  <a:buChar char="•"/>
                </a:pPr>
                <a:r>
                  <a:rPr lang="en-US" sz="1200" b="0" i="0" dirty="0">
                    <a:solidFill>
                      <a:srgbClr val="000000"/>
                    </a:solidFill>
                    <a:effectLst/>
                  </a:rPr>
                  <a:t>Selecting relevant columns for Univariate </a:t>
                </a:r>
                <a:r>
                  <a:rPr lang="en-US" sz="1200" dirty="0">
                    <a:solidFill>
                      <a:srgbClr val="000000"/>
                    </a:solidFill>
                  </a:rPr>
                  <a:t>T</a:t>
                </a:r>
                <a:r>
                  <a:rPr lang="en-US" sz="1200" b="0" i="0" dirty="0">
                    <a:solidFill>
                      <a:srgbClr val="000000"/>
                    </a:solidFill>
                    <a:effectLst/>
                  </a:rPr>
                  <a:t>ime </a:t>
                </a:r>
                <a:r>
                  <a:rPr lang="en-US" sz="1200" dirty="0">
                    <a:solidFill>
                      <a:srgbClr val="000000"/>
                    </a:solidFill>
                  </a:rPr>
                  <a:t>S</a:t>
                </a:r>
                <a:r>
                  <a:rPr lang="en-US" sz="1200" b="0" i="0" dirty="0">
                    <a:solidFill>
                      <a:srgbClr val="000000"/>
                    </a:solidFill>
                    <a:effectLst/>
                  </a:rPr>
                  <a:t>eries </a:t>
                </a:r>
                <a:r>
                  <a:rPr lang="en-US" sz="1200" dirty="0">
                    <a:solidFill>
                      <a:srgbClr val="000000"/>
                    </a:solidFill>
                  </a:rPr>
                  <a:t>A</a:t>
                </a:r>
                <a:r>
                  <a:rPr lang="en-US" sz="1200" b="0" i="0" dirty="0">
                    <a:solidFill>
                      <a:srgbClr val="000000"/>
                    </a:solidFill>
                    <a:effectLst/>
                  </a:rPr>
                  <a:t>nalysis</a:t>
                </a:r>
              </a:p>
              <a:p>
                <a:pPr algn="l">
                  <a:buFont typeface="Arial" panose="020B0604020202020204" pitchFamily="34" charset="0"/>
                  <a:buChar char="•"/>
                </a:pPr>
                <a:r>
                  <a:rPr lang="en-US" sz="1200" b="0" i="0" dirty="0">
                    <a:solidFill>
                      <a:srgbClr val="000000"/>
                    </a:solidFill>
                    <a:effectLst/>
                  </a:rPr>
                  <a:t>Missing Value Treatment</a:t>
                </a:r>
              </a:p>
              <a:p>
                <a:pPr algn="l">
                  <a:buFont typeface="Arial" panose="020B0604020202020204" pitchFamily="34" charset="0"/>
                  <a:buChar char="•"/>
                </a:pPr>
                <a:r>
                  <a:rPr lang="en-US" sz="1200" b="0" i="0" dirty="0">
                    <a:solidFill>
                      <a:srgbClr val="000000"/>
                    </a:solidFill>
                    <a:effectLst/>
                  </a:rPr>
                  <a:t>Treating Row repetitions</a:t>
                </a:r>
              </a:p>
              <a:p>
                <a:pPr algn="l">
                  <a:buFont typeface="Arial" panose="020B0604020202020204" pitchFamily="34" charset="0"/>
                  <a:buChar char="•"/>
                </a:pPr>
                <a:r>
                  <a:rPr lang="en-US" sz="1200" b="0" i="0" dirty="0">
                    <a:solidFill>
                      <a:srgbClr val="000000"/>
                    </a:solidFill>
                    <a:effectLst/>
                  </a:rPr>
                  <a:t>Setting Order Date as column index</a:t>
                </a:r>
              </a:p>
              <a:p>
                <a:pPr algn="l">
                  <a:buFont typeface="Arial" panose="020B0604020202020204" pitchFamily="34" charset="0"/>
                  <a:buChar char="•"/>
                </a:pPr>
                <a:r>
                  <a:rPr lang="en-US" sz="1200" b="0" i="0" dirty="0">
                    <a:solidFill>
                      <a:srgbClr val="000000"/>
                    </a:solidFill>
                    <a:effectLst/>
                  </a:rPr>
                  <a:t>Performing resampling (weekly and monthly)</a:t>
                </a:r>
              </a:p>
              <a:p>
                <a:pPr algn="l">
                  <a:buFont typeface="Arial" panose="020B0604020202020204" pitchFamily="34" charset="0"/>
                  <a:buChar char="•"/>
                </a:pPr>
                <a:r>
                  <a:rPr lang="en-US" sz="1200" b="0" i="0" dirty="0">
                    <a:solidFill>
                      <a:srgbClr val="000000"/>
                    </a:solidFill>
                    <a:effectLst/>
                  </a:rPr>
                  <a:t>Initial Visualizations</a:t>
                </a:r>
              </a:p>
            </p:txBody>
          </p:sp>
          <p:sp>
            <p:nvSpPr>
              <p:cNvPr id="58" name="Diamond 57">
                <a:extLst>
                  <a:ext uri="{FF2B5EF4-FFF2-40B4-BE49-F238E27FC236}">
                    <a16:creationId xmlns:a16="http://schemas.microsoft.com/office/drawing/2014/main" id="{E2B0EAFA-DEE9-4CBC-922C-F83E7DA1FEC5}"/>
                  </a:ext>
                </a:extLst>
              </p:cNvPr>
              <p:cNvSpPr/>
              <p:nvPr/>
            </p:nvSpPr>
            <p:spPr>
              <a:xfrm>
                <a:off x="2944704" y="3023301"/>
                <a:ext cx="845980" cy="845980"/>
              </a:xfrm>
              <a:prstGeom prst="diamond">
                <a:avLst/>
              </a:prstGeom>
              <a:solidFill>
                <a:srgbClr val="F65437"/>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7" name="Graphic 66" descr="Single gear with solid fill">
              <a:extLst>
                <a:ext uri="{FF2B5EF4-FFF2-40B4-BE49-F238E27FC236}">
                  <a16:creationId xmlns:a16="http://schemas.microsoft.com/office/drawing/2014/main" id="{BA7AC9A6-D0BA-750E-518E-85F1EBAF8A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68170" y="2990372"/>
              <a:ext cx="504032" cy="504032"/>
            </a:xfrm>
            <a:prstGeom prst="rect">
              <a:avLst/>
            </a:prstGeom>
          </p:spPr>
        </p:pic>
      </p:grpSp>
      <p:grpSp>
        <p:nvGrpSpPr>
          <p:cNvPr id="137" name="Group 136">
            <a:extLst>
              <a:ext uri="{FF2B5EF4-FFF2-40B4-BE49-F238E27FC236}">
                <a16:creationId xmlns:a16="http://schemas.microsoft.com/office/drawing/2014/main" id="{5E344707-79A2-01B5-9D8B-BE94ACD958EC}"/>
              </a:ext>
            </a:extLst>
          </p:cNvPr>
          <p:cNvGrpSpPr/>
          <p:nvPr/>
        </p:nvGrpSpPr>
        <p:grpSpPr>
          <a:xfrm>
            <a:off x="4273078" y="1226198"/>
            <a:ext cx="1964332" cy="4706656"/>
            <a:chOff x="3520758" y="1584493"/>
            <a:chExt cx="1964332" cy="4706656"/>
          </a:xfrm>
        </p:grpSpPr>
        <p:grpSp>
          <p:nvGrpSpPr>
            <p:cNvPr id="134" name="Group 133">
              <a:extLst>
                <a:ext uri="{FF2B5EF4-FFF2-40B4-BE49-F238E27FC236}">
                  <a16:creationId xmlns:a16="http://schemas.microsoft.com/office/drawing/2014/main" id="{354110C0-9393-EFD4-C568-FEB634CC1CFA}"/>
                </a:ext>
              </a:extLst>
            </p:cNvPr>
            <p:cNvGrpSpPr/>
            <p:nvPr/>
          </p:nvGrpSpPr>
          <p:grpSpPr>
            <a:xfrm>
              <a:off x="3520758" y="1584493"/>
              <a:ext cx="1964332" cy="4706656"/>
              <a:chOff x="4273210" y="1239772"/>
              <a:chExt cx="1964332" cy="4706656"/>
            </a:xfrm>
          </p:grpSpPr>
          <p:cxnSp>
            <p:nvCxnSpPr>
              <p:cNvPr id="40" name="Straight Connector 39">
                <a:extLst>
                  <a:ext uri="{FF2B5EF4-FFF2-40B4-BE49-F238E27FC236}">
                    <a16:creationId xmlns:a16="http://schemas.microsoft.com/office/drawing/2014/main" id="{A11FE201-2643-4627-A757-F732A5BF034F}"/>
                  </a:ext>
                </a:extLst>
              </p:cNvPr>
              <p:cNvCxnSpPr>
                <a:cxnSpLocks/>
              </p:cNvCxnSpPr>
              <p:nvPr/>
            </p:nvCxnSpPr>
            <p:spPr>
              <a:xfrm flipH="1">
                <a:off x="5176939" y="1722746"/>
                <a:ext cx="896" cy="2530524"/>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5368894-90FC-41DF-9325-72622EB07EA3}"/>
                  </a:ext>
                </a:extLst>
              </p:cNvPr>
              <p:cNvSpPr/>
              <p:nvPr/>
            </p:nvSpPr>
            <p:spPr>
              <a:xfrm>
                <a:off x="4350210" y="1239772"/>
                <a:ext cx="1672711" cy="557706"/>
              </a:xfrm>
              <a:prstGeom prst="rect">
                <a:avLst/>
              </a:prstGeom>
              <a:solidFill>
                <a:srgbClr val="A6A6A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D1255DD-5CA5-43C1-9DA5-600EF13F6901}"/>
                  </a:ext>
                </a:extLst>
              </p:cNvPr>
              <p:cNvSpPr txBox="1"/>
              <p:nvPr/>
            </p:nvSpPr>
            <p:spPr>
              <a:xfrm>
                <a:off x="4357911" y="1278547"/>
                <a:ext cx="1563720" cy="430887"/>
              </a:xfrm>
              <a:prstGeom prst="rect">
                <a:avLst/>
              </a:prstGeom>
              <a:noFill/>
            </p:spPr>
            <p:txBody>
              <a:bodyPr wrap="square" lIns="0" tIns="0" rIns="0" bIns="0" rtlCol="0">
                <a:spAutoFit/>
              </a:bodyPr>
              <a:lstStyle/>
              <a:p>
                <a:pPr algn="ctr"/>
                <a:r>
                  <a:rPr lang="en-US" sz="1400" b="1" dirty="0">
                    <a:solidFill>
                      <a:schemeClr val="bg1"/>
                    </a:solidFill>
                  </a:rPr>
                  <a:t>ANALYSING TIME SERIES COMPONENTS</a:t>
                </a:r>
              </a:p>
            </p:txBody>
          </p:sp>
          <p:sp>
            <p:nvSpPr>
              <p:cNvPr id="34" name="TextBox 33">
                <a:extLst>
                  <a:ext uri="{FF2B5EF4-FFF2-40B4-BE49-F238E27FC236}">
                    <a16:creationId xmlns:a16="http://schemas.microsoft.com/office/drawing/2014/main" id="{80CBFCDB-E42E-4142-A73D-8811F6D63EB6}"/>
                  </a:ext>
                </a:extLst>
              </p:cNvPr>
              <p:cNvSpPr txBox="1"/>
              <p:nvPr/>
            </p:nvSpPr>
            <p:spPr>
              <a:xfrm>
                <a:off x="4273210" y="2584520"/>
                <a:ext cx="1964332" cy="1846659"/>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r>
                  <a:rPr lang="en-US" sz="1200" dirty="0"/>
                  <a:t>Determining if the data has:</a:t>
                </a:r>
              </a:p>
              <a:p>
                <a:pPr marL="342900" indent="-342900">
                  <a:buAutoNum type="arabicPeriod"/>
                </a:pPr>
                <a:r>
                  <a:rPr lang="en-US" sz="1200" b="1" dirty="0"/>
                  <a:t>Trend</a:t>
                </a:r>
                <a:r>
                  <a:rPr lang="en-US" sz="1200" dirty="0"/>
                  <a:t>: Long-term increase or decrease in the data</a:t>
                </a:r>
              </a:p>
              <a:p>
                <a:pPr marL="342900" indent="-342900">
                  <a:buAutoNum type="arabicPeriod"/>
                </a:pPr>
                <a:r>
                  <a:rPr lang="en-US" sz="1200" b="1" dirty="0"/>
                  <a:t>Seasonality</a:t>
                </a:r>
                <a:r>
                  <a:rPr lang="en-US" sz="1200" dirty="0"/>
                  <a:t>: Data experiences recurring and predictable changes each year  </a:t>
                </a:r>
              </a:p>
              <a:p>
                <a:pPr marL="342900" indent="-342900">
                  <a:buAutoNum type="arabicPeriod"/>
                </a:pPr>
                <a:r>
                  <a:rPr lang="en-US" sz="1200" b="1" dirty="0"/>
                  <a:t>Irregularity</a:t>
                </a:r>
                <a:r>
                  <a:rPr lang="en-US" sz="1200" dirty="0"/>
                  <a:t>: Residual time series after remove the above 2 components</a:t>
                </a:r>
              </a:p>
            </p:txBody>
          </p:sp>
          <p:sp>
            <p:nvSpPr>
              <p:cNvPr id="62" name="Diamond 61">
                <a:extLst>
                  <a:ext uri="{FF2B5EF4-FFF2-40B4-BE49-F238E27FC236}">
                    <a16:creationId xmlns:a16="http://schemas.microsoft.com/office/drawing/2014/main" id="{89521CB4-937A-4DF4-A9DF-09E79E1A1B2E}"/>
                  </a:ext>
                </a:extLst>
              </p:cNvPr>
              <p:cNvSpPr/>
              <p:nvPr/>
            </p:nvSpPr>
            <p:spPr>
              <a:xfrm>
                <a:off x="4784832" y="5100448"/>
                <a:ext cx="845980" cy="845980"/>
              </a:xfrm>
              <a:prstGeom prst="diamond">
                <a:avLst/>
              </a:prstGeom>
              <a:solidFill>
                <a:srgbClr val="A6A6A6"/>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967BF268-E428-DF17-E359-3BDC174F937E}"/>
                  </a:ext>
                </a:extLst>
              </p:cNvPr>
              <p:cNvCxnSpPr>
                <a:cxnSpLocks/>
              </p:cNvCxnSpPr>
              <p:nvPr/>
            </p:nvCxnSpPr>
            <p:spPr>
              <a:xfrm>
                <a:off x="5181076" y="4456254"/>
                <a:ext cx="0" cy="5749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54" name="Graphic 53" descr="Research with solid fill">
              <a:extLst>
                <a:ext uri="{FF2B5EF4-FFF2-40B4-BE49-F238E27FC236}">
                  <a16:creationId xmlns:a16="http://schemas.microsoft.com/office/drawing/2014/main" id="{EF452315-4C34-3FC2-A068-2922C3E1E16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0904" y="5650599"/>
              <a:ext cx="435120" cy="435120"/>
            </a:xfrm>
            <a:prstGeom prst="rect">
              <a:avLst/>
            </a:prstGeom>
          </p:spPr>
        </p:pic>
      </p:grpSp>
      <p:grpSp>
        <p:nvGrpSpPr>
          <p:cNvPr id="139" name="Group 138">
            <a:extLst>
              <a:ext uri="{FF2B5EF4-FFF2-40B4-BE49-F238E27FC236}">
                <a16:creationId xmlns:a16="http://schemas.microsoft.com/office/drawing/2014/main" id="{E7C1A640-AC6C-BF30-9BFC-AB738CB9AB1E}"/>
              </a:ext>
            </a:extLst>
          </p:cNvPr>
          <p:cNvGrpSpPr/>
          <p:nvPr/>
        </p:nvGrpSpPr>
        <p:grpSpPr>
          <a:xfrm>
            <a:off x="6377186" y="1226198"/>
            <a:ext cx="1682968" cy="4852884"/>
            <a:chOff x="6121547" y="2136204"/>
            <a:chExt cx="1682968" cy="4852884"/>
          </a:xfrm>
        </p:grpSpPr>
        <p:grpSp>
          <p:nvGrpSpPr>
            <p:cNvPr id="138" name="Group 137">
              <a:extLst>
                <a:ext uri="{FF2B5EF4-FFF2-40B4-BE49-F238E27FC236}">
                  <a16:creationId xmlns:a16="http://schemas.microsoft.com/office/drawing/2014/main" id="{9B422EEF-6EE7-F2A7-CB16-52E96112D0CA}"/>
                </a:ext>
              </a:extLst>
            </p:cNvPr>
            <p:cNvGrpSpPr/>
            <p:nvPr/>
          </p:nvGrpSpPr>
          <p:grpSpPr>
            <a:xfrm>
              <a:off x="6121547" y="2136204"/>
              <a:ext cx="1682968" cy="4852884"/>
              <a:chOff x="6158823" y="1239772"/>
              <a:chExt cx="1682968" cy="4852884"/>
            </a:xfrm>
          </p:grpSpPr>
          <p:sp>
            <p:nvSpPr>
              <p:cNvPr id="13" name="Rectangle 12">
                <a:extLst>
                  <a:ext uri="{FF2B5EF4-FFF2-40B4-BE49-F238E27FC236}">
                    <a16:creationId xmlns:a16="http://schemas.microsoft.com/office/drawing/2014/main" id="{83CBFDC4-48FE-4D1E-AFC9-C456E565530F}"/>
                  </a:ext>
                </a:extLst>
              </p:cNvPr>
              <p:cNvSpPr/>
              <p:nvPr/>
            </p:nvSpPr>
            <p:spPr>
              <a:xfrm>
                <a:off x="6169080" y="1239772"/>
                <a:ext cx="1672711" cy="557706"/>
              </a:xfrm>
              <a:prstGeom prst="rect">
                <a:avLst/>
              </a:prstGeom>
              <a:solidFill>
                <a:srgbClr val="F6543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F80C79E-75A5-443A-8929-345EF465B32E}"/>
                  </a:ext>
                </a:extLst>
              </p:cNvPr>
              <p:cNvSpPr txBox="1"/>
              <p:nvPr/>
            </p:nvSpPr>
            <p:spPr>
              <a:xfrm>
                <a:off x="6158823" y="1288426"/>
                <a:ext cx="1563720" cy="430887"/>
              </a:xfrm>
              <a:prstGeom prst="rect">
                <a:avLst/>
              </a:prstGeom>
              <a:noFill/>
            </p:spPr>
            <p:txBody>
              <a:bodyPr wrap="square" lIns="0" tIns="0" rIns="0" bIns="0" rtlCol="0">
                <a:spAutoFit/>
              </a:bodyPr>
              <a:lstStyle/>
              <a:p>
                <a:pPr algn="ctr"/>
                <a:r>
                  <a:rPr lang="en-US" sz="1400" b="1" dirty="0">
                    <a:solidFill>
                      <a:schemeClr val="bg1"/>
                    </a:solidFill>
                  </a:rPr>
                  <a:t>CHECKING DATA STATIONARITY </a:t>
                </a:r>
              </a:p>
            </p:txBody>
          </p:sp>
          <p:sp>
            <p:nvSpPr>
              <p:cNvPr id="35" name="TextBox 34">
                <a:extLst>
                  <a:ext uri="{FF2B5EF4-FFF2-40B4-BE49-F238E27FC236}">
                    <a16:creationId xmlns:a16="http://schemas.microsoft.com/office/drawing/2014/main" id="{2E26E8EB-7077-4794-8AEF-AB734532A5E3}"/>
                  </a:ext>
                </a:extLst>
              </p:cNvPr>
              <p:cNvSpPr txBox="1"/>
              <p:nvPr/>
            </p:nvSpPr>
            <p:spPr>
              <a:xfrm>
                <a:off x="6158823" y="4799994"/>
                <a:ext cx="1672711" cy="1292662"/>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endParaRPr lang="en-US" sz="1200" dirty="0"/>
              </a:p>
              <a:p>
                <a:pPr algn="ctr"/>
                <a:r>
                  <a:rPr lang="en-US" sz="1200" dirty="0"/>
                  <a:t>Checking if mean and variance vary with time using AD Fuller test, and applying differencing method if data is not stationary.</a:t>
                </a:r>
              </a:p>
            </p:txBody>
          </p:sp>
          <p:cxnSp>
            <p:nvCxnSpPr>
              <p:cNvPr id="47" name="Straight Connector 46">
                <a:extLst>
                  <a:ext uri="{FF2B5EF4-FFF2-40B4-BE49-F238E27FC236}">
                    <a16:creationId xmlns:a16="http://schemas.microsoft.com/office/drawing/2014/main" id="{B67F1AD8-4ECF-4C76-A3BF-8C6726096EBC}"/>
                  </a:ext>
                </a:extLst>
              </p:cNvPr>
              <p:cNvCxnSpPr>
                <a:cxnSpLocks/>
                <a:stCxn id="13" idx="2"/>
                <a:endCxn id="35" idx="0"/>
              </p:cNvCxnSpPr>
              <p:nvPr/>
            </p:nvCxnSpPr>
            <p:spPr>
              <a:xfrm flipH="1">
                <a:off x="6995179" y="1797478"/>
                <a:ext cx="10257" cy="300251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9" name="Diamond 58">
                <a:extLst>
                  <a:ext uri="{FF2B5EF4-FFF2-40B4-BE49-F238E27FC236}">
                    <a16:creationId xmlns:a16="http://schemas.microsoft.com/office/drawing/2014/main" id="{963C3A30-96BE-4435-86B4-CDE4D670BA88}"/>
                  </a:ext>
                </a:extLst>
              </p:cNvPr>
              <p:cNvSpPr/>
              <p:nvPr/>
            </p:nvSpPr>
            <p:spPr>
              <a:xfrm>
                <a:off x="6593359" y="3071414"/>
                <a:ext cx="845980" cy="845980"/>
              </a:xfrm>
              <a:prstGeom prst="diamond">
                <a:avLst/>
              </a:prstGeom>
              <a:solidFill>
                <a:srgbClr val="F65437"/>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Graphic 49" descr="Scales of justice with solid fill">
              <a:extLst>
                <a:ext uri="{FF2B5EF4-FFF2-40B4-BE49-F238E27FC236}">
                  <a16:creationId xmlns:a16="http://schemas.microsoft.com/office/drawing/2014/main" id="{96EAF29F-3256-73D6-CC7E-9BD86F932A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54436" y="4145140"/>
              <a:ext cx="475531" cy="475531"/>
            </a:xfrm>
            <a:prstGeom prst="rect">
              <a:avLst/>
            </a:prstGeom>
          </p:spPr>
        </p:pic>
      </p:grpSp>
      <p:grpSp>
        <p:nvGrpSpPr>
          <p:cNvPr id="141" name="Group 140">
            <a:extLst>
              <a:ext uri="{FF2B5EF4-FFF2-40B4-BE49-F238E27FC236}">
                <a16:creationId xmlns:a16="http://schemas.microsoft.com/office/drawing/2014/main" id="{8CF806F1-CFCF-3229-DD1B-E25E324B40DD}"/>
              </a:ext>
            </a:extLst>
          </p:cNvPr>
          <p:cNvGrpSpPr/>
          <p:nvPr/>
        </p:nvGrpSpPr>
        <p:grpSpPr>
          <a:xfrm>
            <a:off x="8396663" y="1226198"/>
            <a:ext cx="1682335" cy="4706656"/>
            <a:chOff x="7169311" y="1568368"/>
            <a:chExt cx="1682335" cy="4706656"/>
          </a:xfrm>
        </p:grpSpPr>
        <p:grpSp>
          <p:nvGrpSpPr>
            <p:cNvPr id="140" name="Group 139">
              <a:extLst>
                <a:ext uri="{FF2B5EF4-FFF2-40B4-BE49-F238E27FC236}">
                  <a16:creationId xmlns:a16="http://schemas.microsoft.com/office/drawing/2014/main" id="{8050E051-FE6E-CB51-0F27-85B3DCD2AF5D}"/>
                </a:ext>
              </a:extLst>
            </p:cNvPr>
            <p:cNvGrpSpPr/>
            <p:nvPr/>
          </p:nvGrpSpPr>
          <p:grpSpPr>
            <a:xfrm>
              <a:off x="7169311" y="1568368"/>
              <a:ext cx="1682335" cy="4706656"/>
              <a:chOff x="7978325" y="1239772"/>
              <a:chExt cx="1682335" cy="4706656"/>
            </a:xfrm>
          </p:grpSpPr>
          <p:sp>
            <p:nvSpPr>
              <p:cNvPr id="14" name="Rectangle 13">
                <a:extLst>
                  <a:ext uri="{FF2B5EF4-FFF2-40B4-BE49-F238E27FC236}">
                    <a16:creationId xmlns:a16="http://schemas.microsoft.com/office/drawing/2014/main" id="{6034B448-0BC6-4C65-ACC4-6342D6A46E85}"/>
                  </a:ext>
                </a:extLst>
              </p:cNvPr>
              <p:cNvSpPr/>
              <p:nvPr/>
            </p:nvSpPr>
            <p:spPr>
              <a:xfrm>
                <a:off x="7987949" y="1239772"/>
                <a:ext cx="1672711" cy="557706"/>
              </a:xfrm>
              <a:prstGeom prst="rect">
                <a:avLst/>
              </a:prstGeom>
              <a:solidFill>
                <a:srgbClr val="A6A6A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2EA90F04-27B8-4D9D-B9C8-121B1A50017C}"/>
                  </a:ext>
                </a:extLst>
              </p:cNvPr>
              <p:cNvSpPr txBox="1"/>
              <p:nvPr/>
            </p:nvSpPr>
            <p:spPr>
              <a:xfrm>
                <a:off x="8034506" y="1283639"/>
                <a:ext cx="1563720" cy="430887"/>
              </a:xfrm>
              <a:prstGeom prst="rect">
                <a:avLst/>
              </a:prstGeom>
              <a:noFill/>
            </p:spPr>
            <p:txBody>
              <a:bodyPr wrap="square" lIns="0" tIns="0" rIns="0" bIns="0" rtlCol="0">
                <a:spAutoFit/>
              </a:bodyPr>
              <a:lstStyle/>
              <a:p>
                <a:pPr algn="ctr"/>
                <a:r>
                  <a:rPr lang="en-US" sz="1400" b="1" dirty="0">
                    <a:solidFill>
                      <a:schemeClr val="bg1"/>
                    </a:solidFill>
                  </a:rPr>
                  <a:t>MODEL BUILDING &amp; COMPARISON</a:t>
                </a:r>
              </a:p>
            </p:txBody>
          </p:sp>
          <p:sp>
            <p:nvSpPr>
              <p:cNvPr id="36" name="TextBox 35">
                <a:extLst>
                  <a:ext uri="{FF2B5EF4-FFF2-40B4-BE49-F238E27FC236}">
                    <a16:creationId xmlns:a16="http://schemas.microsoft.com/office/drawing/2014/main" id="{57734B7E-19B5-4146-A86F-77665777BDB7}"/>
                  </a:ext>
                </a:extLst>
              </p:cNvPr>
              <p:cNvSpPr txBox="1"/>
              <p:nvPr/>
            </p:nvSpPr>
            <p:spPr>
              <a:xfrm>
                <a:off x="7978325" y="2415411"/>
                <a:ext cx="1661822" cy="2031325"/>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endParaRPr lang="en-US" sz="1200" dirty="0"/>
              </a:p>
              <a:p>
                <a:pPr algn="ctr"/>
                <a:r>
                  <a:rPr lang="en-US" sz="1200" dirty="0"/>
                  <a:t>Building the following time series ML models:</a:t>
                </a:r>
              </a:p>
              <a:p>
                <a:pPr algn="ctr"/>
                <a:r>
                  <a:rPr lang="en-US" sz="1200" b="1" dirty="0"/>
                  <a:t>UNIVARIATE</a:t>
                </a:r>
              </a:p>
              <a:p>
                <a:pPr algn="ctr"/>
                <a:endParaRPr lang="en-US" sz="1200" dirty="0"/>
              </a:p>
              <a:p>
                <a:pPr marL="342900" indent="-342900" algn="ctr">
                  <a:buAutoNum type="arabicPeriod"/>
                </a:pPr>
                <a:r>
                  <a:rPr lang="en-US" sz="1200" dirty="0"/>
                  <a:t>ARMA/ARIMA</a:t>
                </a:r>
              </a:p>
              <a:p>
                <a:pPr marL="342900" indent="-342900" algn="ctr">
                  <a:buAutoNum type="arabicPeriod"/>
                </a:pPr>
                <a:r>
                  <a:rPr lang="en-US" sz="1200" dirty="0"/>
                  <a:t>SARIMA</a:t>
                </a:r>
              </a:p>
              <a:p>
                <a:pPr algn="ctr"/>
                <a:endParaRPr lang="en-US" sz="1200" dirty="0"/>
              </a:p>
              <a:p>
                <a:pPr algn="ctr"/>
                <a:r>
                  <a:rPr lang="en-US" sz="1200" b="1" dirty="0"/>
                  <a:t>MULTIVARIATE</a:t>
                </a:r>
              </a:p>
              <a:p>
                <a:pPr algn="ctr"/>
                <a:endParaRPr lang="en-US" sz="1200" b="1" dirty="0"/>
              </a:p>
              <a:p>
                <a:pPr marL="342900" indent="-342900" algn="ctr">
                  <a:buAutoNum type="arabicPeriod"/>
                </a:pPr>
                <a:r>
                  <a:rPr lang="en-US" sz="1200" dirty="0"/>
                  <a:t>SARIMAX</a:t>
                </a:r>
              </a:p>
            </p:txBody>
          </p:sp>
          <p:cxnSp>
            <p:nvCxnSpPr>
              <p:cNvPr id="43" name="Straight Connector 42">
                <a:extLst>
                  <a:ext uri="{FF2B5EF4-FFF2-40B4-BE49-F238E27FC236}">
                    <a16:creationId xmlns:a16="http://schemas.microsoft.com/office/drawing/2014/main" id="{5D2D10FB-EF96-4FEB-AFCA-0235A48D0593}"/>
                  </a:ext>
                </a:extLst>
              </p:cNvPr>
              <p:cNvCxnSpPr>
                <a:cxnSpLocks/>
                <a:stCxn id="14" idx="2"/>
                <a:endCxn id="36" idx="0"/>
              </p:cNvCxnSpPr>
              <p:nvPr/>
            </p:nvCxnSpPr>
            <p:spPr>
              <a:xfrm flipH="1">
                <a:off x="8809236" y="1797478"/>
                <a:ext cx="15069" cy="61793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3" name="Diamond 62">
                <a:extLst>
                  <a:ext uri="{FF2B5EF4-FFF2-40B4-BE49-F238E27FC236}">
                    <a16:creationId xmlns:a16="http://schemas.microsoft.com/office/drawing/2014/main" id="{517FB652-DC38-4482-A4E3-9F4AE4211677}"/>
                  </a:ext>
                </a:extLst>
              </p:cNvPr>
              <p:cNvSpPr/>
              <p:nvPr/>
            </p:nvSpPr>
            <p:spPr>
              <a:xfrm>
                <a:off x="8381434" y="5100448"/>
                <a:ext cx="845980" cy="845980"/>
              </a:xfrm>
              <a:prstGeom prst="diamond">
                <a:avLst/>
              </a:prstGeom>
              <a:solidFill>
                <a:srgbClr val="A6A6A6"/>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cxnSp>
            <p:nvCxnSpPr>
              <p:cNvPr id="103" name="Straight Connector 102">
                <a:extLst>
                  <a:ext uri="{FF2B5EF4-FFF2-40B4-BE49-F238E27FC236}">
                    <a16:creationId xmlns:a16="http://schemas.microsoft.com/office/drawing/2014/main" id="{AD8AEA56-EC0E-4029-861D-E4FDFE15CD4E}"/>
                  </a:ext>
                </a:extLst>
              </p:cNvPr>
              <p:cNvCxnSpPr>
                <a:cxnSpLocks/>
              </p:cNvCxnSpPr>
              <p:nvPr/>
            </p:nvCxnSpPr>
            <p:spPr>
              <a:xfrm>
                <a:off x="8804424" y="4438388"/>
                <a:ext cx="0" cy="57499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45" name="Graphic 44" descr="Internet with solid fill">
              <a:extLst>
                <a:ext uri="{FF2B5EF4-FFF2-40B4-BE49-F238E27FC236}">
                  <a16:creationId xmlns:a16="http://schemas.microsoft.com/office/drawing/2014/main" id="{5762E74C-5337-B5FE-A81D-A251C43514E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64204" y="5608886"/>
              <a:ext cx="486295" cy="486295"/>
            </a:xfrm>
            <a:prstGeom prst="rect">
              <a:avLst/>
            </a:prstGeom>
          </p:spPr>
        </p:pic>
      </p:grpSp>
      <p:grpSp>
        <p:nvGrpSpPr>
          <p:cNvPr id="143" name="Group 142">
            <a:extLst>
              <a:ext uri="{FF2B5EF4-FFF2-40B4-BE49-F238E27FC236}">
                <a16:creationId xmlns:a16="http://schemas.microsoft.com/office/drawing/2014/main" id="{3C668000-7F42-C807-142E-D93423B7C43E}"/>
              </a:ext>
            </a:extLst>
          </p:cNvPr>
          <p:cNvGrpSpPr/>
          <p:nvPr/>
        </p:nvGrpSpPr>
        <p:grpSpPr>
          <a:xfrm>
            <a:off x="10350180" y="1226198"/>
            <a:ext cx="1682336" cy="4458140"/>
            <a:chOff x="10046493" y="1902027"/>
            <a:chExt cx="1682336" cy="4458140"/>
          </a:xfrm>
        </p:grpSpPr>
        <p:grpSp>
          <p:nvGrpSpPr>
            <p:cNvPr id="142" name="Group 141">
              <a:extLst>
                <a:ext uri="{FF2B5EF4-FFF2-40B4-BE49-F238E27FC236}">
                  <a16:creationId xmlns:a16="http://schemas.microsoft.com/office/drawing/2014/main" id="{3A2A6A0A-2926-2BC7-E5C3-D3D42744BEC9}"/>
                </a:ext>
              </a:extLst>
            </p:cNvPr>
            <p:cNvGrpSpPr/>
            <p:nvPr/>
          </p:nvGrpSpPr>
          <p:grpSpPr>
            <a:xfrm>
              <a:off x="10046493" y="1902027"/>
              <a:ext cx="1682336" cy="4458140"/>
              <a:chOff x="9797194" y="1239772"/>
              <a:chExt cx="1682336" cy="4458140"/>
            </a:xfrm>
          </p:grpSpPr>
          <p:sp>
            <p:nvSpPr>
              <p:cNvPr id="15" name="Rectangle 14">
                <a:extLst>
                  <a:ext uri="{FF2B5EF4-FFF2-40B4-BE49-F238E27FC236}">
                    <a16:creationId xmlns:a16="http://schemas.microsoft.com/office/drawing/2014/main" id="{172D4DAA-279F-4897-8EE9-8B2E5A02AB3B}"/>
                  </a:ext>
                </a:extLst>
              </p:cNvPr>
              <p:cNvSpPr/>
              <p:nvPr/>
            </p:nvSpPr>
            <p:spPr>
              <a:xfrm>
                <a:off x="9806819" y="1239772"/>
                <a:ext cx="1672711" cy="557706"/>
              </a:xfrm>
              <a:prstGeom prst="rect">
                <a:avLst/>
              </a:prstGeom>
              <a:solidFill>
                <a:srgbClr val="F6543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61F575A-0754-4AB6-B354-F4CBBCAA19BF}"/>
                  </a:ext>
                </a:extLst>
              </p:cNvPr>
              <p:cNvSpPr txBox="1"/>
              <p:nvPr/>
            </p:nvSpPr>
            <p:spPr>
              <a:xfrm>
                <a:off x="9849471" y="1295015"/>
                <a:ext cx="1563720" cy="430887"/>
              </a:xfrm>
              <a:prstGeom prst="rect">
                <a:avLst/>
              </a:prstGeom>
              <a:noFill/>
            </p:spPr>
            <p:txBody>
              <a:bodyPr wrap="square" lIns="0" tIns="0" rIns="0" bIns="0" rtlCol="0">
                <a:spAutoFit/>
              </a:bodyPr>
              <a:lstStyle/>
              <a:p>
                <a:pPr algn="ctr"/>
                <a:r>
                  <a:rPr lang="en-US" sz="1400" b="1" dirty="0">
                    <a:solidFill>
                      <a:schemeClr val="bg1"/>
                    </a:solidFill>
                  </a:rPr>
                  <a:t>BUSINESS CONCLUSION</a:t>
                </a:r>
              </a:p>
            </p:txBody>
          </p:sp>
          <p:sp>
            <p:nvSpPr>
              <p:cNvPr id="37" name="TextBox 36">
                <a:extLst>
                  <a:ext uri="{FF2B5EF4-FFF2-40B4-BE49-F238E27FC236}">
                    <a16:creationId xmlns:a16="http://schemas.microsoft.com/office/drawing/2014/main" id="{BBC799D9-D0BB-4FEE-B1E6-E6C5926A722B}"/>
                  </a:ext>
                </a:extLst>
              </p:cNvPr>
              <p:cNvSpPr txBox="1"/>
              <p:nvPr/>
            </p:nvSpPr>
            <p:spPr>
              <a:xfrm>
                <a:off x="9797194" y="5143914"/>
                <a:ext cx="1672711" cy="55399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200" dirty="0"/>
                  <a:t>Providing insights for the client, based on time series analysis</a:t>
                </a:r>
              </a:p>
            </p:txBody>
          </p:sp>
          <p:cxnSp>
            <p:nvCxnSpPr>
              <p:cNvPr id="48" name="Straight Connector 47">
                <a:extLst>
                  <a:ext uri="{FF2B5EF4-FFF2-40B4-BE49-F238E27FC236}">
                    <a16:creationId xmlns:a16="http://schemas.microsoft.com/office/drawing/2014/main" id="{6EFE3365-414C-42D3-9019-F053D4AC04FB}"/>
                  </a:ext>
                </a:extLst>
              </p:cNvPr>
              <p:cNvCxnSpPr>
                <a:cxnSpLocks/>
                <a:stCxn id="15" idx="2"/>
                <a:endCxn id="37" idx="0"/>
              </p:cNvCxnSpPr>
              <p:nvPr/>
            </p:nvCxnSpPr>
            <p:spPr>
              <a:xfrm flipH="1">
                <a:off x="10633550" y="1797478"/>
                <a:ext cx="9625" cy="334643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93E25380-FBAC-4B46-9BC9-FF94B093D55C}"/>
                  </a:ext>
                </a:extLst>
              </p:cNvPr>
              <p:cNvSpPr/>
              <p:nvPr/>
            </p:nvSpPr>
            <p:spPr>
              <a:xfrm>
                <a:off x="10209928" y="2677427"/>
                <a:ext cx="845980" cy="845980"/>
              </a:xfrm>
              <a:prstGeom prst="diamond">
                <a:avLst/>
              </a:prstGeom>
              <a:solidFill>
                <a:srgbClr val="F65437"/>
              </a:solidFill>
              <a:ln w="28575">
                <a:solidFill>
                  <a:schemeClr val="bg1"/>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Graphic 41" descr="Boardroom with solid fill">
              <a:extLst>
                <a:ext uri="{FF2B5EF4-FFF2-40B4-BE49-F238E27FC236}">
                  <a16:creationId xmlns:a16="http://schemas.microsoft.com/office/drawing/2014/main" id="{FCEA21DD-CE9B-FCB3-CB69-4AFCDA7D28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38362" y="3477582"/>
              <a:ext cx="498598" cy="498598"/>
            </a:xfrm>
            <a:prstGeom prst="rect">
              <a:avLst/>
            </a:prstGeom>
          </p:spPr>
        </p:pic>
      </p:grpSp>
    </p:spTree>
    <p:extLst>
      <p:ext uri="{BB962C8B-B14F-4D97-AF65-F5344CB8AC3E}">
        <p14:creationId xmlns:p14="http://schemas.microsoft.com/office/powerpoint/2010/main" val="774085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35"/>
                                        </p:tgtEl>
                                      </p:cBhvr>
                                    </p:animEffect>
                                    <p:animScale>
                                      <p:cBhvr>
                                        <p:cTn id="7" dur="250" autoRev="1" fill="hold"/>
                                        <p:tgtEl>
                                          <p:spTgt spid="13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136"/>
                                        </p:tgtEl>
                                      </p:cBhvr>
                                    </p:animEffect>
                                    <p:animScale>
                                      <p:cBhvr>
                                        <p:cTn id="12" dur="250" autoRev="1" fill="hold"/>
                                        <p:tgtEl>
                                          <p:spTgt spid="13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37"/>
                                        </p:tgtEl>
                                      </p:cBhvr>
                                    </p:animEffect>
                                    <p:animScale>
                                      <p:cBhvr>
                                        <p:cTn id="17" dur="250" autoRev="1" fill="hold"/>
                                        <p:tgtEl>
                                          <p:spTgt spid="137"/>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39"/>
                                        </p:tgtEl>
                                      </p:cBhvr>
                                    </p:animEffect>
                                    <p:animScale>
                                      <p:cBhvr>
                                        <p:cTn id="22" dur="250" autoRev="1" fill="hold"/>
                                        <p:tgtEl>
                                          <p:spTgt spid="13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41"/>
                                        </p:tgtEl>
                                      </p:cBhvr>
                                    </p:animEffect>
                                    <p:animScale>
                                      <p:cBhvr>
                                        <p:cTn id="27" dur="250" autoRev="1" fill="hold"/>
                                        <p:tgtEl>
                                          <p:spTgt spid="141"/>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143"/>
                                        </p:tgtEl>
                                      </p:cBhvr>
                                    </p:animEffect>
                                    <p:animScale>
                                      <p:cBhvr>
                                        <p:cTn id="32" dur="250" autoRev="1" fill="hold"/>
                                        <p:tgtEl>
                                          <p:spTgt spid="1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pic>
        <p:nvPicPr>
          <p:cNvPr id="2056" name="Picture 8" descr="Green Aesthetic Backgrounds HD Free download - PixelsTalk.Net">
            <a:extLst>
              <a:ext uri="{FF2B5EF4-FFF2-40B4-BE49-F238E27FC236}">
                <a16:creationId xmlns:a16="http://schemas.microsoft.com/office/drawing/2014/main" id="{2E445B7F-DE64-08A0-A792-B31950CE6B8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0"/>
            <a:ext cx="12192001" cy="6609458"/>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06AF685F-9715-4242-B8C8-0D1DFE7DF7A5}"/>
              </a:ext>
            </a:extLst>
          </p:cNvPr>
          <p:cNvSpPr/>
          <p:nvPr/>
        </p:nvSpPr>
        <p:spPr>
          <a:xfrm>
            <a:off x="-17612" y="-2504"/>
            <a:ext cx="12209612" cy="660945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00AFEE76-D0CA-44C2-A5B4-BFEFEA4862FE}"/>
              </a:ext>
            </a:extLst>
          </p:cNvPr>
          <p:cNvGrpSpPr/>
          <p:nvPr/>
        </p:nvGrpSpPr>
        <p:grpSpPr>
          <a:xfrm>
            <a:off x="153235" y="4421144"/>
            <a:ext cx="2416342" cy="925581"/>
            <a:chOff x="4248668" y="401637"/>
            <a:chExt cx="2416343" cy="925581"/>
          </a:xfrm>
        </p:grpSpPr>
        <p:sp>
          <p:nvSpPr>
            <p:cNvPr id="24" name="Rectangle 23">
              <a:extLst>
                <a:ext uri="{FF2B5EF4-FFF2-40B4-BE49-F238E27FC236}">
                  <a16:creationId xmlns:a16="http://schemas.microsoft.com/office/drawing/2014/main" id="{86EA4A53-6241-4BF1-9933-D3366682DDDA}"/>
                </a:ext>
              </a:extLst>
            </p:cNvPr>
            <p:cNvSpPr/>
            <p:nvPr/>
          </p:nvSpPr>
          <p:spPr>
            <a:xfrm>
              <a:off x="4907303" y="554038"/>
              <a:ext cx="1757708" cy="647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r>
                <a:rPr lang="en-US" sz="1400" dirty="0">
                  <a:solidFill>
                    <a:schemeClr val="tx1"/>
                  </a:solidFill>
                </a:rPr>
                <a:t>6 numerical</a:t>
              </a:r>
            </a:p>
            <a:p>
              <a:r>
                <a:rPr lang="en-US" sz="1400" dirty="0">
                  <a:solidFill>
                    <a:schemeClr val="tx1"/>
                  </a:solidFill>
                </a:rPr>
                <a:t>2 datetime</a:t>
              </a:r>
            </a:p>
            <a:p>
              <a:r>
                <a:rPr lang="en-US" sz="1400" dirty="0">
                  <a:solidFill>
                    <a:schemeClr val="tx1"/>
                  </a:solidFill>
                </a:rPr>
                <a:t>13 non-numerical</a:t>
              </a:r>
            </a:p>
          </p:txBody>
        </p:sp>
        <p:sp>
          <p:nvSpPr>
            <p:cNvPr id="89" name="Flowchart: Off-page Connector 88">
              <a:extLst>
                <a:ext uri="{FF2B5EF4-FFF2-40B4-BE49-F238E27FC236}">
                  <a16:creationId xmlns:a16="http://schemas.microsoft.com/office/drawing/2014/main" id="{B409DCEF-CA20-4F4B-A468-3230F09E8248}"/>
                </a:ext>
              </a:extLst>
            </p:cNvPr>
            <p:cNvSpPr/>
            <p:nvPr/>
          </p:nvSpPr>
          <p:spPr>
            <a:xfrm>
              <a:off x="4248668" y="401637"/>
              <a:ext cx="800100" cy="925581"/>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latin typeface="+mj-lt"/>
                </a:rPr>
                <a:t>21</a:t>
              </a:r>
            </a:p>
            <a:p>
              <a:pPr algn="ctr"/>
              <a:r>
                <a:rPr lang="en-US" sz="1100" b="1" dirty="0">
                  <a:latin typeface="+mj-lt"/>
                </a:rPr>
                <a:t>Features</a:t>
              </a:r>
            </a:p>
          </p:txBody>
        </p:sp>
        <p:sp>
          <p:nvSpPr>
            <p:cNvPr id="25" name="Right Triangle 24">
              <a:extLst>
                <a:ext uri="{FF2B5EF4-FFF2-40B4-BE49-F238E27FC236}">
                  <a16:creationId xmlns:a16="http://schemas.microsoft.com/office/drawing/2014/main" id="{0A093A4F-6E35-4830-9C70-53A6C22EC3EA}"/>
                </a:ext>
              </a:extLst>
            </p:cNvPr>
            <p:cNvSpPr/>
            <p:nvPr/>
          </p:nvSpPr>
          <p:spPr>
            <a:xfrm>
              <a:off x="5048769" y="401638"/>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Diamond 34">
            <a:extLst>
              <a:ext uri="{FF2B5EF4-FFF2-40B4-BE49-F238E27FC236}">
                <a16:creationId xmlns:a16="http://schemas.microsoft.com/office/drawing/2014/main" id="{0355EA93-4AB7-F76E-64B0-6BA2296BFC35}"/>
              </a:ext>
            </a:extLst>
          </p:cNvPr>
          <p:cNvSpPr/>
          <p:nvPr/>
        </p:nvSpPr>
        <p:spPr>
          <a:xfrm>
            <a:off x="4873523" y="-833003"/>
            <a:ext cx="2256047" cy="1638717"/>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9848386-3580-43E0-8755-894E52F8F5CC}"/>
              </a:ext>
            </a:extLst>
          </p:cNvPr>
          <p:cNvGrpSpPr/>
          <p:nvPr/>
        </p:nvGrpSpPr>
        <p:grpSpPr>
          <a:xfrm>
            <a:off x="3680492" y="4784855"/>
            <a:ext cx="8077381" cy="1694466"/>
            <a:chOff x="4248668" y="2513559"/>
            <a:chExt cx="6761920" cy="774473"/>
          </a:xfrm>
        </p:grpSpPr>
        <p:sp>
          <p:nvSpPr>
            <p:cNvPr id="108" name="Right Triangle 107">
              <a:extLst>
                <a:ext uri="{FF2B5EF4-FFF2-40B4-BE49-F238E27FC236}">
                  <a16:creationId xmlns:a16="http://schemas.microsoft.com/office/drawing/2014/main" id="{FD8EB005-57B7-4A7B-802F-EACB018BD9AD}"/>
                </a:ext>
              </a:extLst>
            </p:cNvPr>
            <p:cNvSpPr/>
            <p:nvPr/>
          </p:nvSpPr>
          <p:spPr>
            <a:xfrm>
              <a:off x="5302769" y="2513559"/>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D800431-D7B6-48E3-BA85-210D4A10A6E8}"/>
                </a:ext>
              </a:extLst>
            </p:cNvPr>
            <p:cNvSpPr/>
            <p:nvPr/>
          </p:nvSpPr>
          <p:spPr>
            <a:xfrm>
              <a:off x="4926618" y="2640332"/>
              <a:ext cx="6083970" cy="647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endParaRPr lang="en-US" sz="1400" dirty="0">
                <a:solidFill>
                  <a:schemeClr val="tx1"/>
                </a:solidFill>
              </a:endParaRPr>
            </a:p>
          </p:txBody>
        </p:sp>
        <p:sp>
          <p:nvSpPr>
            <p:cNvPr id="107" name="Flowchart: Off-page Connector 106">
              <a:extLst>
                <a:ext uri="{FF2B5EF4-FFF2-40B4-BE49-F238E27FC236}">
                  <a16:creationId xmlns:a16="http://schemas.microsoft.com/office/drawing/2014/main" id="{ABED086B-1972-41F0-94F2-B25AF2B2E47B}"/>
                </a:ext>
              </a:extLst>
            </p:cNvPr>
            <p:cNvSpPr/>
            <p:nvPr/>
          </p:nvSpPr>
          <p:spPr>
            <a:xfrm>
              <a:off x="4248668" y="2519365"/>
              <a:ext cx="1059931" cy="647700"/>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Key insights</a:t>
              </a:r>
            </a:p>
          </p:txBody>
        </p:sp>
      </p:grpSp>
      <p:grpSp>
        <p:nvGrpSpPr>
          <p:cNvPr id="27" name="Group 26">
            <a:extLst>
              <a:ext uri="{FF2B5EF4-FFF2-40B4-BE49-F238E27FC236}">
                <a16:creationId xmlns:a16="http://schemas.microsoft.com/office/drawing/2014/main" id="{C94D1819-D07E-4DFA-9CB9-F1DF58EC6AA5}"/>
              </a:ext>
            </a:extLst>
          </p:cNvPr>
          <p:cNvGrpSpPr/>
          <p:nvPr/>
        </p:nvGrpSpPr>
        <p:grpSpPr>
          <a:xfrm>
            <a:off x="153235" y="5605824"/>
            <a:ext cx="3133874" cy="855401"/>
            <a:chOff x="4248669" y="3578227"/>
            <a:chExt cx="3133874" cy="855401"/>
          </a:xfrm>
        </p:grpSpPr>
        <p:sp>
          <p:nvSpPr>
            <p:cNvPr id="109" name="Rectangle 108">
              <a:extLst>
                <a:ext uri="{FF2B5EF4-FFF2-40B4-BE49-F238E27FC236}">
                  <a16:creationId xmlns:a16="http://schemas.microsoft.com/office/drawing/2014/main" id="{F379775A-F402-4D1D-B959-F07F55717E16}"/>
                </a:ext>
              </a:extLst>
            </p:cNvPr>
            <p:cNvSpPr/>
            <p:nvPr/>
          </p:nvSpPr>
          <p:spPr>
            <a:xfrm>
              <a:off x="4907303" y="3730627"/>
              <a:ext cx="2475240" cy="647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r>
                <a:rPr lang="en-US" sz="1400" dirty="0">
                  <a:solidFill>
                    <a:schemeClr val="tx1"/>
                  </a:solidFill>
                </a:rPr>
                <a:t>Time Series Analysis Model</a:t>
              </a:r>
            </a:p>
          </p:txBody>
        </p:sp>
        <p:sp>
          <p:nvSpPr>
            <p:cNvPr id="110" name="Flowchart: Off-page Connector 109">
              <a:extLst>
                <a:ext uri="{FF2B5EF4-FFF2-40B4-BE49-F238E27FC236}">
                  <a16:creationId xmlns:a16="http://schemas.microsoft.com/office/drawing/2014/main" id="{555FD4FF-4214-49C3-9264-CC2539F45653}"/>
                </a:ext>
              </a:extLst>
            </p:cNvPr>
            <p:cNvSpPr/>
            <p:nvPr/>
          </p:nvSpPr>
          <p:spPr>
            <a:xfrm>
              <a:off x="4248669" y="3578227"/>
              <a:ext cx="800100" cy="855401"/>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Business Model</a:t>
              </a:r>
            </a:p>
          </p:txBody>
        </p:sp>
        <p:sp>
          <p:nvSpPr>
            <p:cNvPr id="111" name="Right Triangle 110">
              <a:extLst>
                <a:ext uri="{FF2B5EF4-FFF2-40B4-BE49-F238E27FC236}">
                  <a16:creationId xmlns:a16="http://schemas.microsoft.com/office/drawing/2014/main" id="{78C637A3-5395-4F2C-9639-214CFEB4E596}"/>
                </a:ext>
              </a:extLst>
            </p:cNvPr>
            <p:cNvSpPr/>
            <p:nvPr/>
          </p:nvSpPr>
          <p:spPr>
            <a:xfrm>
              <a:off x="5048769" y="3578227"/>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9C0A7D67-BC02-4298-8972-7CD1CA56C85B}"/>
              </a:ext>
            </a:extLst>
          </p:cNvPr>
          <p:cNvGrpSpPr/>
          <p:nvPr/>
        </p:nvGrpSpPr>
        <p:grpSpPr>
          <a:xfrm>
            <a:off x="153235" y="3292029"/>
            <a:ext cx="1586665" cy="925581"/>
            <a:chOff x="4248669" y="4633478"/>
            <a:chExt cx="1586665" cy="925581"/>
          </a:xfrm>
        </p:grpSpPr>
        <p:sp>
          <p:nvSpPr>
            <p:cNvPr id="112" name="Rectangle 111">
              <a:extLst>
                <a:ext uri="{FF2B5EF4-FFF2-40B4-BE49-F238E27FC236}">
                  <a16:creationId xmlns:a16="http://schemas.microsoft.com/office/drawing/2014/main" id="{CD05DD20-F649-40E5-8A1E-54B321981C39}"/>
                </a:ext>
              </a:extLst>
            </p:cNvPr>
            <p:cNvSpPr/>
            <p:nvPr/>
          </p:nvSpPr>
          <p:spPr>
            <a:xfrm>
              <a:off x="4907303" y="4785878"/>
              <a:ext cx="928031" cy="647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r>
                <a:rPr lang="en-US" sz="1400" dirty="0">
                  <a:solidFill>
                    <a:schemeClr val="tx1"/>
                  </a:solidFill>
                </a:rPr>
                <a:t>9994</a:t>
              </a:r>
            </a:p>
          </p:txBody>
        </p:sp>
        <p:sp>
          <p:nvSpPr>
            <p:cNvPr id="113" name="Flowchart: Off-page Connector 112">
              <a:extLst>
                <a:ext uri="{FF2B5EF4-FFF2-40B4-BE49-F238E27FC236}">
                  <a16:creationId xmlns:a16="http://schemas.microsoft.com/office/drawing/2014/main" id="{4BEB2ADC-E1EE-4701-A131-FDDAFDED714B}"/>
                </a:ext>
              </a:extLst>
            </p:cNvPr>
            <p:cNvSpPr/>
            <p:nvPr/>
          </p:nvSpPr>
          <p:spPr>
            <a:xfrm>
              <a:off x="4248669" y="4633478"/>
              <a:ext cx="800100" cy="925581"/>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Records</a:t>
              </a:r>
            </a:p>
          </p:txBody>
        </p:sp>
        <p:sp>
          <p:nvSpPr>
            <p:cNvPr id="114" name="Right Triangle 113">
              <a:extLst>
                <a:ext uri="{FF2B5EF4-FFF2-40B4-BE49-F238E27FC236}">
                  <a16:creationId xmlns:a16="http://schemas.microsoft.com/office/drawing/2014/main" id="{99A7BA29-CED6-4C0B-96B7-E1D7DC7E6F00}"/>
                </a:ext>
              </a:extLst>
            </p:cNvPr>
            <p:cNvSpPr/>
            <p:nvPr/>
          </p:nvSpPr>
          <p:spPr>
            <a:xfrm>
              <a:off x="5048769" y="4633478"/>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itle 13">
            <a:extLst>
              <a:ext uri="{FF2B5EF4-FFF2-40B4-BE49-F238E27FC236}">
                <a16:creationId xmlns:a16="http://schemas.microsoft.com/office/drawing/2014/main" id="{9DB20CBE-548B-42A2-9D68-9D95914825E2}"/>
              </a:ext>
            </a:extLst>
          </p:cNvPr>
          <p:cNvSpPr txBox="1">
            <a:spLocks/>
          </p:cNvSpPr>
          <p:nvPr/>
        </p:nvSpPr>
        <p:spPr>
          <a:xfrm>
            <a:off x="1126836" y="98500"/>
            <a:ext cx="9528464"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ea typeface="+mj-ea"/>
                <a:cs typeface="+mj-cs"/>
              </a:rPr>
              <a:t>EXPLORATORY </a:t>
            </a:r>
            <a:r>
              <a:rPr kumimoji="0" lang="en-US" sz="3600" i="0" u="none" strike="noStrike" kern="1200" cap="none" spc="0" normalizeH="0" baseline="0" noProof="0" dirty="0">
                <a:ln>
                  <a:noFill/>
                </a:ln>
                <a:effectLst/>
                <a:uLnTx/>
                <a:uFillTx/>
                <a:ea typeface="+mj-ea"/>
                <a:cs typeface="+mj-cs"/>
              </a:rPr>
              <a:t>DATA ANALYSIS</a:t>
            </a:r>
          </a:p>
        </p:txBody>
      </p:sp>
      <p:pic>
        <p:nvPicPr>
          <p:cNvPr id="10" name="Picture 9">
            <a:extLst>
              <a:ext uri="{FF2B5EF4-FFF2-40B4-BE49-F238E27FC236}">
                <a16:creationId xmlns:a16="http://schemas.microsoft.com/office/drawing/2014/main" id="{14A75F1B-4F9C-1A15-5FA8-C1116581EB29}"/>
              </a:ext>
            </a:extLst>
          </p:cNvPr>
          <p:cNvPicPr>
            <a:picLocks noChangeAspect="1"/>
          </p:cNvPicPr>
          <p:nvPr/>
        </p:nvPicPr>
        <p:blipFill>
          <a:blip r:embed="rId3"/>
          <a:stretch>
            <a:fillRect/>
          </a:stretch>
        </p:blipFill>
        <p:spPr>
          <a:xfrm>
            <a:off x="153235" y="1089833"/>
            <a:ext cx="2014891" cy="1817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B4395908-DF4A-4F39-7703-A2A7BC81DB02}"/>
              </a:ext>
            </a:extLst>
          </p:cNvPr>
          <p:cNvPicPr>
            <a:picLocks noChangeAspect="1"/>
          </p:cNvPicPr>
          <p:nvPr/>
        </p:nvPicPr>
        <p:blipFill>
          <a:blip r:embed="rId4"/>
          <a:stretch>
            <a:fillRect/>
          </a:stretch>
        </p:blipFill>
        <p:spPr>
          <a:xfrm>
            <a:off x="9827343" y="1072314"/>
            <a:ext cx="2014891" cy="1728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BC1F9F8-179C-6CB9-1BFC-7129D8A4D4DF}"/>
              </a:ext>
            </a:extLst>
          </p:cNvPr>
          <p:cNvPicPr>
            <a:picLocks noChangeAspect="1"/>
          </p:cNvPicPr>
          <p:nvPr/>
        </p:nvPicPr>
        <p:blipFill>
          <a:blip r:embed="rId5"/>
          <a:stretch>
            <a:fillRect/>
          </a:stretch>
        </p:blipFill>
        <p:spPr>
          <a:xfrm>
            <a:off x="7567304" y="1072314"/>
            <a:ext cx="1779789" cy="18064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FE8C1DA9-DEB4-7A04-6262-B72C5594FA41}"/>
              </a:ext>
            </a:extLst>
          </p:cNvPr>
          <p:cNvPicPr>
            <a:picLocks noChangeAspect="1"/>
          </p:cNvPicPr>
          <p:nvPr/>
        </p:nvPicPr>
        <p:blipFill>
          <a:blip r:embed="rId6"/>
          <a:stretch>
            <a:fillRect/>
          </a:stretch>
        </p:blipFill>
        <p:spPr>
          <a:xfrm>
            <a:off x="5107842" y="1072315"/>
            <a:ext cx="1979210" cy="18176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4BD28AB2-0517-F06C-3FC3-F4817A9F6B68}"/>
              </a:ext>
            </a:extLst>
          </p:cNvPr>
          <p:cNvPicPr>
            <a:picLocks noChangeAspect="1"/>
          </p:cNvPicPr>
          <p:nvPr/>
        </p:nvPicPr>
        <p:blipFill>
          <a:blip r:embed="rId7"/>
          <a:stretch>
            <a:fillRect/>
          </a:stretch>
        </p:blipFill>
        <p:spPr>
          <a:xfrm>
            <a:off x="2648378" y="1091589"/>
            <a:ext cx="1979212" cy="1798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B2822B9B-3895-9CB8-1B13-86E6701F5AB5}"/>
              </a:ext>
            </a:extLst>
          </p:cNvPr>
          <p:cNvPicPr>
            <a:picLocks noChangeAspect="1"/>
          </p:cNvPicPr>
          <p:nvPr/>
        </p:nvPicPr>
        <p:blipFill>
          <a:blip r:embed="rId8"/>
          <a:stretch>
            <a:fillRect/>
          </a:stretch>
        </p:blipFill>
        <p:spPr>
          <a:xfrm>
            <a:off x="6109678" y="3083136"/>
            <a:ext cx="2799473" cy="16387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3" name="Picture 22">
            <a:extLst>
              <a:ext uri="{FF2B5EF4-FFF2-40B4-BE49-F238E27FC236}">
                <a16:creationId xmlns:a16="http://schemas.microsoft.com/office/drawing/2014/main" id="{C7B80019-79C7-AF38-F793-792510D985ED}"/>
              </a:ext>
            </a:extLst>
          </p:cNvPr>
          <p:cNvPicPr>
            <a:picLocks noChangeAspect="1"/>
          </p:cNvPicPr>
          <p:nvPr/>
        </p:nvPicPr>
        <p:blipFill rotWithShape="1">
          <a:blip r:embed="rId9"/>
          <a:srcRect t="3529"/>
          <a:stretch/>
        </p:blipFill>
        <p:spPr>
          <a:xfrm>
            <a:off x="2741303" y="3094796"/>
            <a:ext cx="3070346" cy="15774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a:extLst>
              <a:ext uri="{FF2B5EF4-FFF2-40B4-BE49-F238E27FC236}">
                <a16:creationId xmlns:a16="http://schemas.microsoft.com/office/drawing/2014/main" id="{A1FF26DE-9F71-657F-C3BC-A03E0F7E5907}"/>
              </a:ext>
            </a:extLst>
          </p:cNvPr>
          <p:cNvPicPr>
            <a:picLocks noChangeAspect="1"/>
          </p:cNvPicPr>
          <p:nvPr/>
        </p:nvPicPr>
        <p:blipFill>
          <a:blip r:embed="rId10"/>
          <a:stretch>
            <a:fillRect/>
          </a:stretch>
        </p:blipFill>
        <p:spPr>
          <a:xfrm>
            <a:off x="9207179" y="3071141"/>
            <a:ext cx="2860005" cy="165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4" name="TextBox 33">
            <a:extLst>
              <a:ext uri="{FF2B5EF4-FFF2-40B4-BE49-F238E27FC236}">
                <a16:creationId xmlns:a16="http://schemas.microsoft.com/office/drawing/2014/main" id="{7A0547B1-5455-78FB-B8F5-F12B6FE2CE12}"/>
              </a:ext>
            </a:extLst>
          </p:cNvPr>
          <p:cNvSpPr txBox="1"/>
          <p:nvPr/>
        </p:nvSpPr>
        <p:spPr>
          <a:xfrm>
            <a:off x="5020638" y="5199262"/>
            <a:ext cx="6754846" cy="1169551"/>
          </a:xfrm>
          <a:prstGeom prst="rect">
            <a:avLst/>
          </a:prstGeom>
          <a:noFill/>
        </p:spPr>
        <p:txBody>
          <a:bodyPr wrap="square">
            <a:spAutoFit/>
          </a:bodyPr>
          <a:lstStyle/>
          <a:p>
            <a:r>
              <a:rPr lang="en-IN" sz="1400" dirty="0"/>
              <a:t>1. There are many outliers in profit, quantity, discount and sales.</a:t>
            </a:r>
          </a:p>
          <a:p>
            <a:r>
              <a:rPr lang="en-IN" sz="1400" dirty="0"/>
              <a:t>2. Binders have the largest proportion in the sub-category feature</a:t>
            </a:r>
          </a:p>
          <a:p>
            <a:r>
              <a:rPr lang="en-IN" sz="1400" dirty="0"/>
              <a:t>3. Office-Supplies is the most common category in our dataset</a:t>
            </a:r>
          </a:p>
          <a:p>
            <a:r>
              <a:rPr lang="en-IN" sz="1400" dirty="0"/>
              <a:t>4. The company only deals in USA with the highest number of orders coming from California. </a:t>
            </a:r>
          </a:p>
          <a:p>
            <a:r>
              <a:rPr lang="en-IN" sz="1400" dirty="0"/>
              <a:t>5. The consumer segment has the highest demand </a:t>
            </a:r>
          </a:p>
        </p:txBody>
      </p:sp>
      <p:grpSp>
        <p:nvGrpSpPr>
          <p:cNvPr id="36" name="Group 35">
            <a:extLst>
              <a:ext uri="{FF2B5EF4-FFF2-40B4-BE49-F238E27FC236}">
                <a16:creationId xmlns:a16="http://schemas.microsoft.com/office/drawing/2014/main" id="{2875E469-B79F-F943-9C58-535C45E9D208}"/>
              </a:ext>
            </a:extLst>
          </p:cNvPr>
          <p:cNvGrpSpPr/>
          <p:nvPr/>
        </p:nvGrpSpPr>
        <p:grpSpPr>
          <a:xfrm>
            <a:off x="0" y="6721475"/>
            <a:ext cx="12192000" cy="136525"/>
            <a:chOff x="0" y="6721475"/>
            <a:chExt cx="14147800" cy="136525"/>
          </a:xfrm>
        </p:grpSpPr>
        <p:sp>
          <p:nvSpPr>
            <p:cNvPr id="37" name="Rectangle 36">
              <a:extLst>
                <a:ext uri="{FF2B5EF4-FFF2-40B4-BE49-F238E27FC236}">
                  <a16:creationId xmlns:a16="http://schemas.microsoft.com/office/drawing/2014/main" id="{4595832B-F7B0-5519-20F4-CB73D9D7C4C0}"/>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B5EC7E5-9C79-81B2-9BB6-2F2E5C54E012}"/>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6A719BD-5D37-DA16-C604-8451E73BCF3E}"/>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30456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pic>
        <p:nvPicPr>
          <p:cNvPr id="2056" name="Picture 8" descr="Green Aesthetic Backgrounds HD Free download - PixelsTalk.Net">
            <a:extLst>
              <a:ext uri="{FF2B5EF4-FFF2-40B4-BE49-F238E27FC236}">
                <a16:creationId xmlns:a16="http://schemas.microsoft.com/office/drawing/2014/main" id="{2E445B7F-DE64-08A0-A792-B31950CE6B8D}"/>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0"/>
            <a:ext cx="12192001" cy="6675176"/>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06AF685F-9715-4242-B8C8-0D1DFE7DF7A5}"/>
              </a:ext>
            </a:extLst>
          </p:cNvPr>
          <p:cNvSpPr/>
          <p:nvPr/>
        </p:nvSpPr>
        <p:spPr>
          <a:xfrm>
            <a:off x="0" y="-1252"/>
            <a:ext cx="12192001" cy="6682436"/>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Diamond 28">
            <a:extLst>
              <a:ext uri="{FF2B5EF4-FFF2-40B4-BE49-F238E27FC236}">
                <a16:creationId xmlns:a16="http://schemas.microsoft.com/office/drawing/2014/main" id="{D9421F8A-85F5-CDE1-B163-CF2B774C0D1B}"/>
              </a:ext>
            </a:extLst>
          </p:cNvPr>
          <p:cNvSpPr/>
          <p:nvPr/>
        </p:nvSpPr>
        <p:spPr>
          <a:xfrm>
            <a:off x="4873523" y="-820610"/>
            <a:ext cx="2256047" cy="1638717"/>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8A745A7-6E48-9332-3352-73F72F8FD9DD}"/>
              </a:ext>
            </a:extLst>
          </p:cNvPr>
          <p:cNvGrpSpPr/>
          <p:nvPr/>
        </p:nvGrpSpPr>
        <p:grpSpPr>
          <a:xfrm>
            <a:off x="3847769" y="1320019"/>
            <a:ext cx="6165400" cy="1164236"/>
            <a:chOff x="3923708" y="1065927"/>
            <a:chExt cx="6165400" cy="1164236"/>
          </a:xfrm>
        </p:grpSpPr>
        <p:grpSp>
          <p:nvGrpSpPr>
            <p:cNvPr id="28" name="Group 27">
              <a:extLst>
                <a:ext uri="{FF2B5EF4-FFF2-40B4-BE49-F238E27FC236}">
                  <a16:creationId xmlns:a16="http://schemas.microsoft.com/office/drawing/2014/main" id="{B9848386-3580-43E0-8755-894E52F8F5CC}"/>
                </a:ext>
              </a:extLst>
            </p:cNvPr>
            <p:cNvGrpSpPr/>
            <p:nvPr/>
          </p:nvGrpSpPr>
          <p:grpSpPr>
            <a:xfrm>
              <a:off x="3923708" y="1065927"/>
              <a:ext cx="4072097" cy="1164236"/>
              <a:chOff x="4218975" y="2513559"/>
              <a:chExt cx="4343670" cy="627064"/>
            </a:xfrm>
          </p:grpSpPr>
          <p:sp>
            <p:nvSpPr>
              <p:cNvPr id="108" name="Right Triangle 107">
                <a:extLst>
                  <a:ext uri="{FF2B5EF4-FFF2-40B4-BE49-F238E27FC236}">
                    <a16:creationId xmlns:a16="http://schemas.microsoft.com/office/drawing/2014/main" id="{FD8EB005-57B7-4A7B-802F-EACB018BD9AD}"/>
                  </a:ext>
                </a:extLst>
              </p:cNvPr>
              <p:cNvSpPr/>
              <p:nvPr/>
            </p:nvSpPr>
            <p:spPr>
              <a:xfrm>
                <a:off x="5302769" y="2513559"/>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D800431-D7B6-48E3-BA85-210D4A10A6E8}"/>
                  </a:ext>
                </a:extLst>
              </p:cNvPr>
              <p:cNvSpPr/>
              <p:nvPr/>
            </p:nvSpPr>
            <p:spPr>
              <a:xfrm>
                <a:off x="4926619" y="2640333"/>
                <a:ext cx="3636026" cy="5002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endParaRPr lang="en-US" sz="1400" dirty="0">
                  <a:solidFill>
                    <a:schemeClr val="tx1"/>
                  </a:solidFill>
                </a:endParaRPr>
              </a:p>
            </p:txBody>
          </p:sp>
          <p:sp>
            <p:nvSpPr>
              <p:cNvPr id="107" name="Flowchart: Off-page Connector 106">
                <a:extLst>
                  <a:ext uri="{FF2B5EF4-FFF2-40B4-BE49-F238E27FC236}">
                    <a16:creationId xmlns:a16="http://schemas.microsoft.com/office/drawing/2014/main" id="{ABED086B-1972-41F0-94F2-B25AF2B2E47B}"/>
                  </a:ext>
                </a:extLst>
              </p:cNvPr>
              <p:cNvSpPr/>
              <p:nvPr/>
            </p:nvSpPr>
            <p:spPr>
              <a:xfrm>
                <a:off x="4218975" y="2519364"/>
                <a:ext cx="1089624" cy="500290"/>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mj-lt"/>
                  </a:rPr>
                  <a:t>Time Series Components</a:t>
                </a:r>
              </a:p>
            </p:txBody>
          </p:sp>
        </p:grpSp>
        <p:sp>
          <p:nvSpPr>
            <p:cNvPr id="34" name="TextBox 33">
              <a:extLst>
                <a:ext uri="{FF2B5EF4-FFF2-40B4-BE49-F238E27FC236}">
                  <a16:creationId xmlns:a16="http://schemas.microsoft.com/office/drawing/2014/main" id="{7A0547B1-5455-78FB-B8F5-F12B6FE2CE12}"/>
                </a:ext>
              </a:extLst>
            </p:cNvPr>
            <p:cNvSpPr txBox="1"/>
            <p:nvPr/>
          </p:nvSpPr>
          <p:spPr>
            <a:xfrm>
              <a:off x="4985262" y="1420189"/>
              <a:ext cx="5103846" cy="738664"/>
            </a:xfrm>
            <a:prstGeom prst="rect">
              <a:avLst/>
            </a:prstGeom>
            <a:noFill/>
          </p:spPr>
          <p:txBody>
            <a:bodyPr wrap="square">
              <a:spAutoFit/>
            </a:bodyPr>
            <a:lstStyle/>
            <a:p>
              <a:r>
                <a:rPr lang="en-IN" sz="1400" dirty="0"/>
                <a:t>1 .There is a </a:t>
              </a:r>
              <a:r>
                <a:rPr lang="en-IN" sz="1400" b="1" dirty="0"/>
                <a:t>positive trend </a:t>
              </a:r>
              <a:r>
                <a:rPr lang="en-IN" sz="1400" dirty="0"/>
                <a:t>in our data</a:t>
              </a:r>
            </a:p>
            <a:p>
              <a:r>
                <a:rPr lang="en-IN" sz="1400" dirty="0"/>
                <a:t>2. </a:t>
              </a:r>
              <a:r>
                <a:rPr lang="en-IN" sz="1400" b="1" dirty="0"/>
                <a:t>Seasonality</a:t>
              </a:r>
              <a:r>
                <a:rPr lang="en-IN" sz="1400" dirty="0"/>
                <a:t> exists in our data</a:t>
              </a:r>
            </a:p>
            <a:p>
              <a:pPr marL="342900" indent="-342900">
                <a:buAutoNum type="arabicPeriod"/>
              </a:pPr>
              <a:endParaRPr lang="en-IN" sz="1400" dirty="0"/>
            </a:p>
          </p:txBody>
        </p:sp>
      </p:grpSp>
      <p:grpSp>
        <p:nvGrpSpPr>
          <p:cNvPr id="43" name="Group 42">
            <a:extLst>
              <a:ext uri="{FF2B5EF4-FFF2-40B4-BE49-F238E27FC236}">
                <a16:creationId xmlns:a16="http://schemas.microsoft.com/office/drawing/2014/main" id="{5ED8DFC5-6256-AAFA-1B10-BBDAF055A713}"/>
              </a:ext>
            </a:extLst>
          </p:cNvPr>
          <p:cNvGrpSpPr/>
          <p:nvPr/>
        </p:nvGrpSpPr>
        <p:grpSpPr>
          <a:xfrm>
            <a:off x="3817426" y="4055810"/>
            <a:ext cx="4663995" cy="2101478"/>
            <a:chOff x="3895805" y="3625819"/>
            <a:chExt cx="4208339" cy="2101478"/>
          </a:xfrm>
        </p:grpSpPr>
        <p:grpSp>
          <p:nvGrpSpPr>
            <p:cNvPr id="37" name="Group 36">
              <a:extLst>
                <a:ext uri="{FF2B5EF4-FFF2-40B4-BE49-F238E27FC236}">
                  <a16:creationId xmlns:a16="http://schemas.microsoft.com/office/drawing/2014/main" id="{D97F4071-C0BF-5155-4081-2F1522FF13BA}"/>
                </a:ext>
              </a:extLst>
            </p:cNvPr>
            <p:cNvGrpSpPr/>
            <p:nvPr/>
          </p:nvGrpSpPr>
          <p:grpSpPr>
            <a:xfrm>
              <a:off x="3895805" y="3625819"/>
              <a:ext cx="4208339" cy="1989461"/>
              <a:chOff x="4073647" y="2513559"/>
              <a:chExt cx="4488998" cy="1071535"/>
            </a:xfrm>
          </p:grpSpPr>
          <p:sp>
            <p:nvSpPr>
              <p:cNvPr id="38" name="Right Triangle 37">
                <a:extLst>
                  <a:ext uri="{FF2B5EF4-FFF2-40B4-BE49-F238E27FC236}">
                    <a16:creationId xmlns:a16="http://schemas.microsoft.com/office/drawing/2014/main" id="{A4E1187F-5975-72F1-6CD1-AD19F006194F}"/>
                  </a:ext>
                </a:extLst>
              </p:cNvPr>
              <p:cNvSpPr/>
              <p:nvPr/>
            </p:nvSpPr>
            <p:spPr>
              <a:xfrm>
                <a:off x="5302769" y="2513559"/>
                <a:ext cx="97112" cy="1524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703011-609C-7315-B959-7C003FC06882}"/>
                  </a:ext>
                </a:extLst>
              </p:cNvPr>
              <p:cNvSpPr/>
              <p:nvPr/>
            </p:nvSpPr>
            <p:spPr>
              <a:xfrm>
                <a:off x="4926619" y="2640333"/>
                <a:ext cx="3636026" cy="94476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274320" tIns="0" rIns="0" bIns="0" rtlCol="0" anchor="ctr"/>
              <a:lstStyle/>
              <a:p>
                <a:endParaRPr lang="en-US" sz="1400" dirty="0">
                  <a:solidFill>
                    <a:schemeClr val="tx1"/>
                  </a:solidFill>
                </a:endParaRPr>
              </a:p>
            </p:txBody>
          </p:sp>
          <p:sp>
            <p:nvSpPr>
              <p:cNvPr id="40" name="Flowchart: Off-page Connector 39">
                <a:extLst>
                  <a:ext uri="{FF2B5EF4-FFF2-40B4-BE49-F238E27FC236}">
                    <a16:creationId xmlns:a16="http://schemas.microsoft.com/office/drawing/2014/main" id="{7CE8D033-44A4-80B4-0563-7199F33B99BE}"/>
                  </a:ext>
                </a:extLst>
              </p:cNvPr>
              <p:cNvSpPr/>
              <p:nvPr/>
            </p:nvSpPr>
            <p:spPr>
              <a:xfrm>
                <a:off x="4073647" y="2519365"/>
                <a:ext cx="1234952" cy="587230"/>
              </a:xfrm>
              <a:prstGeom prst="flowChartOffpageConnector">
                <a:avLst/>
              </a:prstGeom>
              <a:solidFill>
                <a:srgbClr val="F6543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mj-lt"/>
                  </a:rPr>
                  <a:t>Correlogram Plot</a:t>
                </a:r>
              </a:p>
            </p:txBody>
          </p:sp>
        </p:grpSp>
        <p:sp>
          <p:nvSpPr>
            <p:cNvPr id="41" name="TextBox 40">
              <a:extLst>
                <a:ext uri="{FF2B5EF4-FFF2-40B4-BE49-F238E27FC236}">
                  <a16:creationId xmlns:a16="http://schemas.microsoft.com/office/drawing/2014/main" id="{D6552492-6AAB-EC86-89C5-C97D5D0A541F}"/>
                </a:ext>
              </a:extLst>
            </p:cNvPr>
            <p:cNvSpPr txBox="1"/>
            <p:nvPr/>
          </p:nvSpPr>
          <p:spPr>
            <a:xfrm>
              <a:off x="5092332" y="3911415"/>
              <a:ext cx="2915355" cy="1815882"/>
            </a:xfrm>
            <a:prstGeom prst="rect">
              <a:avLst/>
            </a:prstGeom>
            <a:noFill/>
          </p:spPr>
          <p:txBody>
            <a:bodyPr wrap="square">
              <a:spAutoFit/>
            </a:bodyPr>
            <a:lstStyle/>
            <a:p>
              <a:pPr marL="285750" indent="-285750">
                <a:buFont typeface="Arial" panose="020B0604020202020204" pitchFamily="34" charset="0"/>
                <a:buChar char="•"/>
              </a:pPr>
              <a:r>
                <a:rPr lang="en-IN" sz="1400" b="1" dirty="0"/>
                <a:t>Lags =12</a:t>
              </a:r>
              <a:r>
                <a:rPr lang="en-IN" sz="1400" dirty="0"/>
                <a:t>, as we consider monthly resampled data.</a:t>
              </a:r>
            </a:p>
            <a:p>
              <a:pPr algn="l"/>
              <a:endParaRPr lang="en-US" sz="1400" b="0" i="0" dirty="0">
                <a:effectLst/>
              </a:endParaRPr>
            </a:p>
            <a:p>
              <a:pPr algn="l"/>
              <a:r>
                <a:rPr lang="en-US" sz="1400" b="0" i="0" dirty="0">
                  <a:effectLst/>
                </a:rPr>
                <a:t>From the PACF and ACF graphs we can conclude the following:</a:t>
              </a:r>
            </a:p>
            <a:p>
              <a:pPr marL="285750" indent="-285750" algn="l">
                <a:buFont typeface="Arial" panose="020B0604020202020204" pitchFamily="34" charset="0"/>
                <a:buChar char="•"/>
              </a:pPr>
              <a:r>
                <a:rPr lang="en-US" sz="1400" b="1" i="0" dirty="0">
                  <a:effectLst/>
                </a:rPr>
                <a:t>AR(p) = [0,2]</a:t>
              </a:r>
            </a:p>
            <a:p>
              <a:pPr marL="285750" indent="-285750" algn="l">
                <a:buFont typeface="Arial" panose="020B0604020202020204" pitchFamily="34" charset="0"/>
                <a:buChar char="•"/>
              </a:pPr>
              <a:r>
                <a:rPr lang="en-US" sz="1400" b="1" i="0" dirty="0">
                  <a:effectLst/>
                </a:rPr>
                <a:t>MA(q) = [0,3]</a:t>
              </a:r>
            </a:p>
            <a:p>
              <a:endParaRPr lang="en-IN" sz="1400" dirty="0"/>
            </a:p>
          </p:txBody>
        </p:sp>
      </p:grpSp>
      <p:sp>
        <p:nvSpPr>
          <p:cNvPr id="116" name="Title 13">
            <a:extLst>
              <a:ext uri="{FF2B5EF4-FFF2-40B4-BE49-F238E27FC236}">
                <a16:creationId xmlns:a16="http://schemas.microsoft.com/office/drawing/2014/main" id="{9DB20CBE-548B-42A2-9D68-9D95914825E2}"/>
              </a:ext>
            </a:extLst>
          </p:cNvPr>
          <p:cNvSpPr txBox="1">
            <a:spLocks/>
          </p:cNvSpPr>
          <p:nvPr/>
        </p:nvSpPr>
        <p:spPr>
          <a:xfrm>
            <a:off x="1126836" y="98500"/>
            <a:ext cx="9528464"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ea typeface="+mj-ea"/>
                <a:cs typeface="+mj-cs"/>
              </a:rPr>
              <a:t>DATA </a:t>
            </a:r>
            <a:r>
              <a:rPr kumimoji="0" lang="en-US" sz="3600" i="0" u="none" strike="noStrike" kern="1200" cap="none" spc="0" normalizeH="0" baseline="0" noProof="0" dirty="0">
                <a:ln>
                  <a:noFill/>
                </a:ln>
                <a:effectLst/>
                <a:uLnTx/>
                <a:uFillTx/>
                <a:ea typeface="+mj-ea"/>
                <a:cs typeface="+mj-cs"/>
              </a:rPr>
              <a:t>INSIGHTS</a:t>
            </a:r>
          </a:p>
        </p:txBody>
      </p:sp>
      <p:pic>
        <p:nvPicPr>
          <p:cNvPr id="19" name="Picture 18">
            <a:extLst>
              <a:ext uri="{FF2B5EF4-FFF2-40B4-BE49-F238E27FC236}">
                <a16:creationId xmlns:a16="http://schemas.microsoft.com/office/drawing/2014/main" id="{7DA8C2D3-2BA0-6ACB-60B8-83EAE5E3E7F1}"/>
              </a:ext>
            </a:extLst>
          </p:cNvPr>
          <p:cNvPicPr>
            <a:picLocks noChangeAspect="1"/>
          </p:cNvPicPr>
          <p:nvPr/>
        </p:nvPicPr>
        <p:blipFill>
          <a:blip r:embed="rId3"/>
          <a:stretch>
            <a:fillRect/>
          </a:stretch>
        </p:blipFill>
        <p:spPr>
          <a:xfrm>
            <a:off x="8053668" y="4055810"/>
            <a:ext cx="3963128" cy="2158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2" name="Picture 21">
            <a:extLst>
              <a:ext uri="{FF2B5EF4-FFF2-40B4-BE49-F238E27FC236}">
                <a16:creationId xmlns:a16="http://schemas.microsoft.com/office/drawing/2014/main" id="{5E01D13D-151A-B4D3-434F-2CB71C0DCAF0}"/>
              </a:ext>
            </a:extLst>
          </p:cNvPr>
          <p:cNvPicPr>
            <a:picLocks noChangeAspect="1"/>
          </p:cNvPicPr>
          <p:nvPr/>
        </p:nvPicPr>
        <p:blipFill>
          <a:blip r:embed="rId4"/>
          <a:stretch>
            <a:fillRect/>
          </a:stretch>
        </p:blipFill>
        <p:spPr>
          <a:xfrm>
            <a:off x="217006" y="966955"/>
            <a:ext cx="3204839" cy="1752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Picture 32">
            <a:extLst>
              <a:ext uri="{FF2B5EF4-FFF2-40B4-BE49-F238E27FC236}">
                <a16:creationId xmlns:a16="http://schemas.microsoft.com/office/drawing/2014/main" id="{E21F3DF8-E483-4D9B-12AC-B40F39447E9D}"/>
              </a:ext>
            </a:extLst>
          </p:cNvPr>
          <p:cNvPicPr>
            <a:picLocks noChangeAspect="1"/>
          </p:cNvPicPr>
          <p:nvPr/>
        </p:nvPicPr>
        <p:blipFill>
          <a:blip r:embed="rId5"/>
          <a:stretch>
            <a:fillRect/>
          </a:stretch>
        </p:blipFill>
        <p:spPr>
          <a:xfrm>
            <a:off x="7887880" y="993808"/>
            <a:ext cx="4128916" cy="2301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6" name="Picture 35">
            <a:extLst>
              <a:ext uri="{FF2B5EF4-FFF2-40B4-BE49-F238E27FC236}">
                <a16:creationId xmlns:a16="http://schemas.microsoft.com/office/drawing/2014/main" id="{74192E3A-84F4-F07A-9C52-B9A46A4F7403}"/>
              </a:ext>
            </a:extLst>
          </p:cNvPr>
          <p:cNvPicPr>
            <a:picLocks noChangeAspect="1"/>
          </p:cNvPicPr>
          <p:nvPr/>
        </p:nvPicPr>
        <p:blipFill>
          <a:blip r:embed="rId6"/>
          <a:stretch>
            <a:fillRect/>
          </a:stretch>
        </p:blipFill>
        <p:spPr>
          <a:xfrm>
            <a:off x="222848" y="3921015"/>
            <a:ext cx="3204840" cy="1767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2" name="Arrow: Right 41">
            <a:extLst>
              <a:ext uri="{FF2B5EF4-FFF2-40B4-BE49-F238E27FC236}">
                <a16:creationId xmlns:a16="http://schemas.microsoft.com/office/drawing/2014/main" id="{41F78827-F2F0-6BCD-F0CB-5059190CEBB8}"/>
              </a:ext>
            </a:extLst>
          </p:cNvPr>
          <p:cNvSpPr/>
          <p:nvPr/>
        </p:nvSpPr>
        <p:spPr>
          <a:xfrm rot="5400000">
            <a:off x="1480674" y="3004270"/>
            <a:ext cx="662161" cy="668622"/>
          </a:xfrm>
          <a:prstGeom prst="rightArrow">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DBEBAB1D-59E8-9D09-C46F-850831DF91C6}"/>
              </a:ext>
            </a:extLst>
          </p:cNvPr>
          <p:cNvSpPr txBox="1"/>
          <p:nvPr/>
        </p:nvSpPr>
        <p:spPr>
          <a:xfrm>
            <a:off x="118297" y="480770"/>
            <a:ext cx="3386917" cy="369332"/>
          </a:xfrm>
          <a:prstGeom prst="rect">
            <a:avLst/>
          </a:prstGeom>
          <a:noFill/>
        </p:spPr>
        <p:txBody>
          <a:bodyPr wrap="square" rtlCol="0">
            <a:spAutoFit/>
          </a:bodyPr>
          <a:lstStyle/>
          <a:p>
            <a:pPr algn="ctr"/>
            <a:r>
              <a:rPr lang="en-IN" b="1" dirty="0"/>
              <a:t>RESAMPLING DATA TO MONTHLY</a:t>
            </a:r>
          </a:p>
        </p:txBody>
      </p:sp>
      <p:cxnSp>
        <p:nvCxnSpPr>
          <p:cNvPr id="46" name="Straight Connector 45">
            <a:extLst>
              <a:ext uri="{FF2B5EF4-FFF2-40B4-BE49-F238E27FC236}">
                <a16:creationId xmlns:a16="http://schemas.microsoft.com/office/drawing/2014/main" id="{92E6B252-96DC-0C07-F711-738049B02C24}"/>
              </a:ext>
            </a:extLst>
          </p:cNvPr>
          <p:cNvCxnSpPr>
            <a:cxnSpLocks/>
          </p:cNvCxnSpPr>
          <p:nvPr/>
        </p:nvCxnSpPr>
        <p:spPr>
          <a:xfrm>
            <a:off x="3709696" y="-13745"/>
            <a:ext cx="7820" cy="66232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EFE68E3-0C97-E88A-8957-A3B5BFD997A6}"/>
              </a:ext>
            </a:extLst>
          </p:cNvPr>
          <p:cNvSpPr/>
          <p:nvPr/>
        </p:nvSpPr>
        <p:spPr>
          <a:xfrm>
            <a:off x="344269" y="5911151"/>
            <a:ext cx="1251251" cy="662687"/>
          </a:xfrm>
          <a:prstGeom prst="roundRect">
            <a:avLst/>
          </a:prstGeom>
          <a:solidFill>
            <a:srgbClr val="F654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Start Date</a:t>
            </a:r>
          </a:p>
          <a:p>
            <a:pPr algn="ctr"/>
            <a:r>
              <a:rPr kumimoji="0" lang="en-US" altLang="en-US" sz="1100" b="1" i="0" u="none" strike="noStrike" cap="none" normalizeH="0" baseline="0" dirty="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2014-01-03</a:t>
            </a:r>
            <a:r>
              <a:rPr kumimoji="0" lang="en-US" altLang="en-US" sz="400" b="1" i="0" u="none" strike="noStrike" cap="none" normalizeH="0" baseline="0" dirty="0">
                <a:ln>
                  <a:noFill/>
                </a:ln>
                <a:solidFill>
                  <a:schemeClr val="tx1"/>
                </a:solidFill>
                <a:effectLst/>
              </a:rPr>
              <a:t> </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algn="ctr"/>
            <a:endParaRPr lang="en-IN" sz="1100" dirty="0"/>
          </a:p>
        </p:txBody>
      </p:sp>
      <p:sp>
        <p:nvSpPr>
          <p:cNvPr id="56" name="Rectangle: Rounded Corners 55">
            <a:extLst>
              <a:ext uri="{FF2B5EF4-FFF2-40B4-BE49-F238E27FC236}">
                <a16:creationId xmlns:a16="http://schemas.microsoft.com/office/drawing/2014/main" id="{465A64AD-2177-780C-FA0B-F22A8B4FA966}"/>
              </a:ext>
            </a:extLst>
          </p:cNvPr>
          <p:cNvSpPr/>
          <p:nvPr/>
        </p:nvSpPr>
        <p:spPr>
          <a:xfrm>
            <a:off x="2024459" y="5900471"/>
            <a:ext cx="1268398" cy="662687"/>
          </a:xfrm>
          <a:prstGeom prst="roundRect">
            <a:avLst/>
          </a:prstGeom>
          <a:solidFill>
            <a:srgbClr val="F654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End Date </a:t>
            </a:r>
          </a:p>
          <a:p>
            <a:pPr algn="ctr"/>
            <a:r>
              <a:rPr kumimoji="0" lang="en-US" altLang="en-US" sz="1100" b="1" i="0" u="none" strike="noStrike" cap="none" normalizeH="0" baseline="0" dirty="0">
                <a:ln>
                  <a:noFill/>
                </a:ln>
                <a:solidFill>
                  <a:srgbClr val="000000"/>
                </a:solidFill>
                <a:effectLst/>
                <a:latin typeface="Open Sans Light" panose="020B0306030504020204" pitchFamily="34" charset="0"/>
                <a:ea typeface="Open Sans Light" panose="020B0306030504020204" pitchFamily="34" charset="0"/>
                <a:cs typeface="Open Sans Light" panose="020B0306030504020204" pitchFamily="34" charset="0"/>
              </a:rPr>
              <a:t>2017-12-30</a:t>
            </a:r>
            <a:r>
              <a:rPr kumimoji="0" lang="en-US" altLang="en-US" sz="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algn="ctr"/>
            <a:endParaRPr lang="en-IN" sz="1100" dirty="0"/>
          </a:p>
        </p:txBody>
      </p:sp>
      <p:grpSp>
        <p:nvGrpSpPr>
          <p:cNvPr id="60" name="Group 59">
            <a:extLst>
              <a:ext uri="{FF2B5EF4-FFF2-40B4-BE49-F238E27FC236}">
                <a16:creationId xmlns:a16="http://schemas.microsoft.com/office/drawing/2014/main" id="{D692C853-C1A9-6E36-90B1-22C143968F26}"/>
              </a:ext>
            </a:extLst>
          </p:cNvPr>
          <p:cNvGrpSpPr/>
          <p:nvPr/>
        </p:nvGrpSpPr>
        <p:grpSpPr>
          <a:xfrm>
            <a:off x="0" y="6721475"/>
            <a:ext cx="12192000" cy="136525"/>
            <a:chOff x="0" y="6721475"/>
            <a:chExt cx="14147800" cy="136525"/>
          </a:xfrm>
        </p:grpSpPr>
        <p:sp>
          <p:nvSpPr>
            <p:cNvPr id="61" name="Rectangle 60">
              <a:extLst>
                <a:ext uri="{FF2B5EF4-FFF2-40B4-BE49-F238E27FC236}">
                  <a16:creationId xmlns:a16="http://schemas.microsoft.com/office/drawing/2014/main" id="{0FADBE48-04CC-6539-036A-76D7FD5A21A8}"/>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6822D987-FE52-A36D-D67C-DC3D004409B2}"/>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C8009C8-F1D9-8DED-6CE0-C33741D550D0}"/>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022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1+#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1+#ppt_w/2"/>
                                          </p:val>
                                        </p:tav>
                                        <p:tav tm="100000">
                                          <p:val>
                                            <p:strVal val="#ppt_x"/>
                                          </p:val>
                                        </p:tav>
                                      </p:tavLst>
                                    </p:anim>
                                    <p:anim calcmode="lin" valueType="num">
                                      <p:cBhvr additive="base">
                                        <p:cTn id="12"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5322716-8888-6B4B-4B0F-3C12DD5CA030}"/>
              </a:ext>
            </a:extLst>
          </p:cNvPr>
          <p:cNvGrpSpPr/>
          <p:nvPr/>
        </p:nvGrpSpPr>
        <p:grpSpPr>
          <a:xfrm>
            <a:off x="0" y="1015740"/>
            <a:ext cx="12192000" cy="5407571"/>
            <a:chOff x="0" y="1015740"/>
            <a:chExt cx="12192000" cy="5407571"/>
          </a:xfrm>
        </p:grpSpPr>
        <p:sp>
          <p:nvSpPr>
            <p:cNvPr id="30" name="Rectangle 29">
              <a:extLst>
                <a:ext uri="{FF2B5EF4-FFF2-40B4-BE49-F238E27FC236}">
                  <a16:creationId xmlns:a16="http://schemas.microsoft.com/office/drawing/2014/main" id="{F59BC7C0-4EB3-41C9-8A25-EA04E6C1045F}"/>
                </a:ext>
              </a:extLst>
            </p:cNvPr>
            <p:cNvSpPr/>
            <p:nvPr/>
          </p:nvSpPr>
          <p:spPr>
            <a:xfrm>
              <a:off x="0" y="3248130"/>
              <a:ext cx="12192000" cy="1357793"/>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70E01C-D8CA-D251-EDD0-98616989BF1E}"/>
                </a:ext>
              </a:extLst>
            </p:cNvPr>
            <p:cNvSpPr/>
            <p:nvPr/>
          </p:nvSpPr>
          <p:spPr>
            <a:xfrm>
              <a:off x="0" y="5065518"/>
              <a:ext cx="12192000" cy="1357793"/>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3C7CD6-7FB6-0DCB-39DD-755C1A3C1DDA}"/>
                </a:ext>
              </a:extLst>
            </p:cNvPr>
            <p:cNvSpPr/>
            <p:nvPr/>
          </p:nvSpPr>
          <p:spPr>
            <a:xfrm>
              <a:off x="0" y="1015740"/>
              <a:ext cx="12192000" cy="1357793"/>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Diamond 11">
            <a:extLst>
              <a:ext uri="{FF2B5EF4-FFF2-40B4-BE49-F238E27FC236}">
                <a16:creationId xmlns:a16="http://schemas.microsoft.com/office/drawing/2014/main" id="{530891D1-A1ED-78E4-23C8-02AC36021922}"/>
              </a:ext>
            </a:extLst>
          </p:cNvPr>
          <p:cNvSpPr/>
          <p:nvPr/>
        </p:nvSpPr>
        <p:spPr>
          <a:xfrm>
            <a:off x="4967976" y="-816385"/>
            <a:ext cx="2256047" cy="1638717"/>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3">
            <a:extLst>
              <a:ext uri="{FF2B5EF4-FFF2-40B4-BE49-F238E27FC236}">
                <a16:creationId xmlns:a16="http://schemas.microsoft.com/office/drawing/2014/main" id="{67D6AB70-C839-4A03-A687-0B353A5036E0}"/>
              </a:ext>
            </a:extLst>
          </p:cNvPr>
          <p:cNvSpPr txBox="1">
            <a:spLocks/>
          </p:cNvSpPr>
          <p:nvPr/>
        </p:nvSpPr>
        <p:spPr>
          <a:xfrm>
            <a:off x="124337" y="142698"/>
            <a:ext cx="11760200"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ea typeface="+mj-ea"/>
                <a:cs typeface="+mj-cs"/>
              </a:rPr>
              <a:t>TIME SERIES MODEL </a:t>
            </a:r>
            <a:r>
              <a:rPr kumimoji="0" lang="en-US" sz="3600" i="0" u="none" strike="noStrike" kern="1200" cap="none" spc="0" normalizeH="0" baseline="0" noProof="0" dirty="0">
                <a:ln>
                  <a:noFill/>
                </a:ln>
                <a:effectLst/>
                <a:uLnTx/>
                <a:uFillTx/>
                <a:ea typeface="+mj-ea"/>
                <a:cs typeface="+mj-cs"/>
              </a:rPr>
              <a:t>EVALUATION</a:t>
            </a:r>
          </a:p>
        </p:txBody>
      </p:sp>
      <p:sp>
        <p:nvSpPr>
          <p:cNvPr id="5" name="Slide Number Placeholder 4">
            <a:extLst>
              <a:ext uri="{FF2B5EF4-FFF2-40B4-BE49-F238E27FC236}">
                <a16:creationId xmlns:a16="http://schemas.microsoft.com/office/drawing/2014/main" id="{3673B84A-B90B-40E4-87D2-F15A25164EF2}"/>
              </a:ext>
            </a:extLst>
          </p:cNvPr>
          <p:cNvSpPr>
            <a:spLocks noGrp="1"/>
          </p:cNvSpPr>
          <p:nvPr>
            <p:ph type="sldNum" sz="quarter" idx="12"/>
          </p:nvPr>
        </p:nvSpPr>
        <p:spPr/>
        <p:txBody>
          <a:bodyPr/>
          <a:lstStyle/>
          <a:p>
            <a:fld id="{D12F1FC7-A12F-4810-B3C0-F705D0B9EA9E}" type="slidenum">
              <a:rPr lang="en-US" smtClean="0"/>
              <a:t>7</a:t>
            </a:fld>
            <a:endParaRPr lang="en-US"/>
          </a:p>
        </p:txBody>
      </p:sp>
      <p:grpSp>
        <p:nvGrpSpPr>
          <p:cNvPr id="9" name="Group 8">
            <a:extLst>
              <a:ext uri="{FF2B5EF4-FFF2-40B4-BE49-F238E27FC236}">
                <a16:creationId xmlns:a16="http://schemas.microsoft.com/office/drawing/2014/main" id="{DBF10E6B-315A-465F-8627-EEDE27CFD14C}"/>
              </a:ext>
            </a:extLst>
          </p:cNvPr>
          <p:cNvGrpSpPr/>
          <p:nvPr/>
        </p:nvGrpSpPr>
        <p:grpSpPr>
          <a:xfrm>
            <a:off x="0" y="6721475"/>
            <a:ext cx="12192000" cy="136525"/>
            <a:chOff x="0" y="6721475"/>
            <a:chExt cx="14147800" cy="136525"/>
          </a:xfrm>
        </p:grpSpPr>
        <p:sp>
          <p:nvSpPr>
            <p:cNvPr id="6" name="Rectangle 5">
              <a:extLst>
                <a:ext uri="{FF2B5EF4-FFF2-40B4-BE49-F238E27FC236}">
                  <a16:creationId xmlns:a16="http://schemas.microsoft.com/office/drawing/2014/main" id="{D14A5309-24E0-4C88-BFD6-CB37DEA2EA83}"/>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E93704-9432-4FF0-A3FC-6F016227AD8C}"/>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3DE317-1D8A-4F1F-B32D-BABC12B356A7}"/>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EB2958C4-1E2A-18A7-0ECC-C69FAF60759D}"/>
              </a:ext>
            </a:extLst>
          </p:cNvPr>
          <p:cNvPicPr>
            <a:picLocks noChangeAspect="1"/>
          </p:cNvPicPr>
          <p:nvPr/>
        </p:nvPicPr>
        <p:blipFill>
          <a:blip r:embed="rId2"/>
          <a:stretch>
            <a:fillRect/>
          </a:stretch>
        </p:blipFill>
        <p:spPr>
          <a:xfrm>
            <a:off x="521918" y="960693"/>
            <a:ext cx="5407884" cy="55566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FD05EED5-12A1-DB99-26C2-1ECA4A682D5E}"/>
              </a:ext>
            </a:extLst>
          </p:cNvPr>
          <p:cNvSpPr txBox="1"/>
          <p:nvPr/>
        </p:nvSpPr>
        <p:spPr>
          <a:xfrm>
            <a:off x="6262200" y="3452464"/>
            <a:ext cx="5706070" cy="3108543"/>
          </a:xfrm>
          <a:prstGeom prst="rect">
            <a:avLst/>
          </a:prstGeom>
          <a:solidFill>
            <a:schemeClr val="accent2">
              <a:lumMod val="20000"/>
              <a:lumOff val="80000"/>
            </a:schemeClr>
          </a:solidFill>
          <a:ln w="28575">
            <a:solidFill>
              <a:schemeClr val="accent2"/>
            </a:solidFill>
          </a:ln>
        </p:spPr>
        <p:txBody>
          <a:bodyPr wrap="square">
            <a:spAutoFit/>
          </a:bodyPr>
          <a:lstStyle/>
          <a:p>
            <a:r>
              <a:rPr lang="en-IN" sz="1400" dirty="0"/>
              <a:t>As the model is stationary, we eliminate the ARIMA model from our evaluation.</a:t>
            </a:r>
          </a:p>
          <a:p>
            <a:endParaRPr lang="en-IN" sz="1400" dirty="0"/>
          </a:p>
          <a:p>
            <a:pPr marL="342900" indent="-342900">
              <a:buAutoNum type="arabicPeriod"/>
            </a:pPr>
            <a:r>
              <a:rPr lang="en-IN" sz="1400" b="1" dirty="0"/>
              <a:t>ARMA model </a:t>
            </a:r>
            <a:r>
              <a:rPr lang="en-IN" sz="1400" dirty="0"/>
              <a:t>does not do justice to our actual data as its </a:t>
            </a:r>
            <a:r>
              <a:rPr lang="en-IN" sz="1400" dirty="0" err="1"/>
              <a:t>forcast</a:t>
            </a:r>
            <a:r>
              <a:rPr lang="en-IN" sz="1400" dirty="0"/>
              <a:t> fails to capture the trend or seasonality of our data. </a:t>
            </a:r>
          </a:p>
          <a:p>
            <a:pPr marL="342900" indent="-342900">
              <a:buAutoNum type="arabicPeriod"/>
            </a:pPr>
            <a:endParaRPr lang="en-IN" sz="1400" dirty="0"/>
          </a:p>
          <a:p>
            <a:pPr marL="342900" indent="-342900">
              <a:buAutoNum type="arabicPeriod"/>
            </a:pPr>
            <a:r>
              <a:rPr lang="en-IN" sz="1400" b="1" dirty="0"/>
              <a:t>SARIMA model </a:t>
            </a:r>
            <a:r>
              <a:rPr lang="en-IN" sz="1400" dirty="0"/>
              <a:t>is an improvement over the ARMA as it accurately captures the seasonality component, yet it cannot capture trend.</a:t>
            </a:r>
          </a:p>
          <a:p>
            <a:pPr marL="342900" indent="-342900">
              <a:buAutoNum type="arabicPeriod"/>
            </a:pPr>
            <a:endParaRPr lang="en-IN" sz="1400" dirty="0"/>
          </a:p>
          <a:p>
            <a:pPr marL="342900" indent="-342900">
              <a:buAutoNum type="arabicPeriod"/>
            </a:pPr>
            <a:r>
              <a:rPr lang="en-IN" sz="1400" b="1" dirty="0"/>
              <a:t>SARIMAX model </a:t>
            </a:r>
            <a:r>
              <a:rPr lang="en-IN" sz="1400" dirty="0"/>
              <a:t>captures the trend and seasonality of our time series data very well.</a:t>
            </a:r>
          </a:p>
          <a:p>
            <a:endParaRPr lang="en-IN" sz="1400" dirty="0"/>
          </a:p>
          <a:p>
            <a:r>
              <a:rPr lang="en-IN" sz="1400" dirty="0"/>
              <a:t>In conclusion, the </a:t>
            </a:r>
            <a:r>
              <a:rPr lang="en-IN" sz="1400" b="1" dirty="0"/>
              <a:t>SARIMAX</a:t>
            </a:r>
            <a:r>
              <a:rPr lang="en-IN" sz="1400" dirty="0"/>
              <a:t> model is the optimal model that can be used by the client to predict their future sales. </a:t>
            </a:r>
          </a:p>
        </p:txBody>
      </p:sp>
      <p:pic>
        <p:nvPicPr>
          <p:cNvPr id="19" name="Picture 18">
            <a:extLst>
              <a:ext uri="{FF2B5EF4-FFF2-40B4-BE49-F238E27FC236}">
                <a16:creationId xmlns:a16="http://schemas.microsoft.com/office/drawing/2014/main" id="{7BCDAB37-507F-CE7C-F6F1-F1EAD29C4952}"/>
              </a:ext>
            </a:extLst>
          </p:cNvPr>
          <p:cNvPicPr>
            <a:picLocks noChangeAspect="1"/>
          </p:cNvPicPr>
          <p:nvPr/>
        </p:nvPicPr>
        <p:blipFill>
          <a:blip r:embed="rId3"/>
          <a:stretch>
            <a:fillRect/>
          </a:stretch>
        </p:blipFill>
        <p:spPr>
          <a:xfrm>
            <a:off x="6262198" y="939460"/>
            <a:ext cx="5706071" cy="233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Rounded Corners 24">
            <a:extLst>
              <a:ext uri="{FF2B5EF4-FFF2-40B4-BE49-F238E27FC236}">
                <a16:creationId xmlns:a16="http://schemas.microsoft.com/office/drawing/2014/main" id="{FB547F5C-4E5C-66A1-6A3A-AEDDD28E1445}"/>
              </a:ext>
            </a:extLst>
          </p:cNvPr>
          <p:cNvSpPr/>
          <p:nvPr/>
        </p:nvSpPr>
        <p:spPr>
          <a:xfrm rot="16200000">
            <a:off x="-1630275" y="2680985"/>
            <a:ext cx="3758567" cy="27551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UNIVARIATE</a:t>
            </a:r>
          </a:p>
        </p:txBody>
      </p:sp>
      <p:sp>
        <p:nvSpPr>
          <p:cNvPr id="26" name="Rectangle: Rounded Corners 25">
            <a:extLst>
              <a:ext uri="{FF2B5EF4-FFF2-40B4-BE49-F238E27FC236}">
                <a16:creationId xmlns:a16="http://schemas.microsoft.com/office/drawing/2014/main" id="{90795662-01F4-7054-B196-4496FD206E57}"/>
              </a:ext>
            </a:extLst>
          </p:cNvPr>
          <p:cNvSpPr/>
          <p:nvPr/>
        </p:nvSpPr>
        <p:spPr>
          <a:xfrm rot="16200000">
            <a:off x="-593938" y="5536643"/>
            <a:ext cx="1681625" cy="27978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MULTIVARIATE</a:t>
            </a:r>
          </a:p>
        </p:txBody>
      </p:sp>
      <p:pic>
        <p:nvPicPr>
          <p:cNvPr id="29" name="Picture 28">
            <a:extLst>
              <a:ext uri="{FF2B5EF4-FFF2-40B4-BE49-F238E27FC236}">
                <a16:creationId xmlns:a16="http://schemas.microsoft.com/office/drawing/2014/main" id="{6D495191-6EAB-1E4E-528A-06620836C7C4}"/>
              </a:ext>
            </a:extLst>
          </p:cNvPr>
          <p:cNvPicPr>
            <a:picLocks noChangeAspect="1"/>
          </p:cNvPicPr>
          <p:nvPr/>
        </p:nvPicPr>
        <p:blipFill>
          <a:blip r:embed="rId4"/>
          <a:stretch>
            <a:fillRect/>
          </a:stretch>
        </p:blipFill>
        <p:spPr>
          <a:xfrm>
            <a:off x="6248889" y="929982"/>
            <a:ext cx="5719380" cy="2318148"/>
          </a:xfrm>
          <a:prstGeom prst="rect">
            <a:avLst/>
          </a:prstGeom>
        </p:spPr>
      </p:pic>
    </p:spTree>
    <p:extLst>
      <p:ext uri="{BB962C8B-B14F-4D97-AF65-F5344CB8AC3E}">
        <p14:creationId xmlns:p14="http://schemas.microsoft.com/office/powerpoint/2010/main" val="2584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Diamond 1">
            <a:extLst>
              <a:ext uri="{FF2B5EF4-FFF2-40B4-BE49-F238E27FC236}">
                <a16:creationId xmlns:a16="http://schemas.microsoft.com/office/drawing/2014/main" id="{163A2420-FC30-45BD-80B0-D9A31AFA3789}"/>
              </a:ext>
            </a:extLst>
          </p:cNvPr>
          <p:cNvSpPr/>
          <p:nvPr/>
        </p:nvSpPr>
        <p:spPr>
          <a:xfrm flipV="1">
            <a:off x="5577555" y="-518445"/>
            <a:ext cx="1036890" cy="1036890"/>
          </a:xfrm>
          <a:prstGeom prst="diamond">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3">
            <a:extLst>
              <a:ext uri="{FF2B5EF4-FFF2-40B4-BE49-F238E27FC236}">
                <a16:creationId xmlns:a16="http://schemas.microsoft.com/office/drawing/2014/main" id="{67D6AB70-C839-4A03-A687-0B353A5036E0}"/>
              </a:ext>
            </a:extLst>
          </p:cNvPr>
          <p:cNvSpPr txBox="1">
            <a:spLocks/>
          </p:cNvSpPr>
          <p:nvPr/>
        </p:nvSpPr>
        <p:spPr>
          <a:xfrm>
            <a:off x="321841" y="100790"/>
            <a:ext cx="11548317" cy="4985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ea typeface="+mj-ea"/>
                <a:cs typeface="+mj-cs"/>
              </a:rPr>
              <a:t>BUSINESS </a:t>
            </a:r>
            <a:r>
              <a:rPr kumimoji="0" lang="en-US" sz="3600" i="0" u="none" strike="noStrike" kern="1200" cap="none" spc="0" normalizeH="0" baseline="0" noProof="0" dirty="0">
                <a:ln>
                  <a:noFill/>
                </a:ln>
                <a:effectLst/>
                <a:uLnTx/>
                <a:uFillTx/>
                <a:ea typeface="+mj-ea"/>
                <a:cs typeface="+mj-cs"/>
              </a:rPr>
              <a:t>CONCLUSION</a:t>
            </a:r>
          </a:p>
        </p:txBody>
      </p:sp>
      <p:sp>
        <p:nvSpPr>
          <p:cNvPr id="5" name="Slide Number Placeholder 4">
            <a:extLst>
              <a:ext uri="{FF2B5EF4-FFF2-40B4-BE49-F238E27FC236}">
                <a16:creationId xmlns:a16="http://schemas.microsoft.com/office/drawing/2014/main" id="{3673B84A-B90B-40E4-87D2-F15A25164EF2}"/>
              </a:ext>
            </a:extLst>
          </p:cNvPr>
          <p:cNvSpPr>
            <a:spLocks noGrp="1"/>
          </p:cNvSpPr>
          <p:nvPr>
            <p:ph type="sldNum" sz="quarter" idx="12"/>
          </p:nvPr>
        </p:nvSpPr>
        <p:spPr/>
        <p:txBody>
          <a:bodyPr/>
          <a:lstStyle/>
          <a:p>
            <a:fld id="{D12F1FC7-A12F-4810-B3C0-F705D0B9EA9E}" type="slidenum">
              <a:rPr lang="en-US" smtClean="0"/>
              <a:t>8</a:t>
            </a:fld>
            <a:endParaRPr lang="en-US"/>
          </a:p>
        </p:txBody>
      </p:sp>
      <p:grpSp>
        <p:nvGrpSpPr>
          <p:cNvPr id="9" name="Group 8">
            <a:extLst>
              <a:ext uri="{FF2B5EF4-FFF2-40B4-BE49-F238E27FC236}">
                <a16:creationId xmlns:a16="http://schemas.microsoft.com/office/drawing/2014/main" id="{DBF10E6B-315A-465F-8627-EEDE27CFD14C}"/>
              </a:ext>
            </a:extLst>
          </p:cNvPr>
          <p:cNvGrpSpPr/>
          <p:nvPr/>
        </p:nvGrpSpPr>
        <p:grpSpPr>
          <a:xfrm>
            <a:off x="0" y="6721475"/>
            <a:ext cx="12192000" cy="136525"/>
            <a:chOff x="0" y="6721475"/>
            <a:chExt cx="14147800" cy="136525"/>
          </a:xfrm>
        </p:grpSpPr>
        <p:sp>
          <p:nvSpPr>
            <p:cNvPr id="6" name="Rectangle 5">
              <a:extLst>
                <a:ext uri="{FF2B5EF4-FFF2-40B4-BE49-F238E27FC236}">
                  <a16:creationId xmlns:a16="http://schemas.microsoft.com/office/drawing/2014/main" id="{D14A5309-24E0-4C88-BFD6-CB37DEA2EA83}"/>
                </a:ext>
              </a:extLst>
            </p:cNvPr>
            <p:cNvSpPr/>
            <p:nvPr/>
          </p:nvSpPr>
          <p:spPr>
            <a:xfrm>
              <a:off x="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E93704-9432-4FF0-A3FC-6F016227AD8C}"/>
                </a:ext>
              </a:extLst>
            </p:cNvPr>
            <p:cNvSpPr/>
            <p:nvPr/>
          </p:nvSpPr>
          <p:spPr>
            <a:xfrm>
              <a:off x="4794250" y="6721475"/>
              <a:ext cx="4559300" cy="136525"/>
            </a:xfrm>
            <a:prstGeom prst="rect">
              <a:avLst/>
            </a:prstGeom>
            <a:solidFill>
              <a:srgbClr val="F65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3DE317-1D8A-4F1F-B32D-BABC12B356A7}"/>
                </a:ext>
              </a:extLst>
            </p:cNvPr>
            <p:cNvSpPr/>
            <p:nvPr/>
          </p:nvSpPr>
          <p:spPr>
            <a:xfrm>
              <a:off x="9588500" y="6721475"/>
              <a:ext cx="4559300" cy="13652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0B0895EB-3138-4A9C-B8FD-9BF6E21D9F0E}"/>
              </a:ext>
            </a:extLst>
          </p:cNvPr>
          <p:cNvGrpSpPr>
            <a:grpSpLocks noChangeAspect="1"/>
          </p:cNvGrpSpPr>
          <p:nvPr/>
        </p:nvGrpSpPr>
        <p:grpSpPr>
          <a:xfrm>
            <a:off x="7227972" y="893429"/>
            <a:ext cx="252000" cy="252000"/>
            <a:chOff x="11045825" y="2247900"/>
            <a:chExt cx="258763" cy="258763"/>
          </a:xfrm>
          <a:solidFill>
            <a:sysClr val="window" lastClr="FFFFFF"/>
          </a:solidFill>
        </p:grpSpPr>
        <p:sp>
          <p:nvSpPr>
            <p:cNvPr id="145" name="Freeform 207">
              <a:extLst>
                <a:ext uri="{FF2B5EF4-FFF2-40B4-BE49-F238E27FC236}">
                  <a16:creationId xmlns:a16="http://schemas.microsoft.com/office/drawing/2014/main" id="{297CA271-B9AA-47EB-97E1-D4B03FDBB62F}"/>
                </a:ext>
              </a:extLst>
            </p:cNvPr>
            <p:cNvSpPr>
              <a:spLocks/>
            </p:cNvSpPr>
            <p:nvPr/>
          </p:nvSpPr>
          <p:spPr bwMode="auto">
            <a:xfrm>
              <a:off x="11155363" y="2478088"/>
              <a:ext cx="38100" cy="9525"/>
            </a:xfrm>
            <a:custGeom>
              <a:avLst/>
              <a:gdLst>
                <a:gd name="T0" fmla="*/ 105 w 120"/>
                <a:gd name="T1" fmla="*/ 0 h 30"/>
                <a:gd name="T2" fmla="*/ 15 w 120"/>
                <a:gd name="T3" fmla="*/ 0 h 30"/>
                <a:gd name="T4" fmla="*/ 12 w 120"/>
                <a:gd name="T5" fmla="*/ 0 h 30"/>
                <a:gd name="T6" fmla="*/ 9 w 120"/>
                <a:gd name="T7" fmla="*/ 1 h 30"/>
                <a:gd name="T8" fmla="*/ 7 w 120"/>
                <a:gd name="T9" fmla="*/ 2 h 30"/>
                <a:gd name="T10" fmla="*/ 5 w 120"/>
                <a:gd name="T11" fmla="*/ 4 h 30"/>
                <a:gd name="T12" fmla="*/ 2 w 120"/>
                <a:gd name="T13" fmla="*/ 6 h 30"/>
                <a:gd name="T14" fmla="*/ 1 w 120"/>
                <a:gd name="T15" fmla="*/ 8 h 30"/>
                <a:gd name="T16" fmla="*/ 0 w 120"/>
                <a:gd name="T17" fmla="*/ 11 h 30"/>
                <a:gd name="T18" fmla="*/ 0 w 120"/>
                <a:gd name="T19" fmla="*/ 15 h 30"/>
                <a:gd name="T20" fmla="*/ 0 w 120"/>
                <a:gd name="T21" fmla="*/ 18 h 30"/>
                <a:gd name="T22" fmla="*/ 1 w 120"/>
                <a:gd name="T23" fmla="*/ 20 h 30"/>
                <a:gd name="T24" fmla="*/ 2 w 120"/>
                <a:gd name="T25" fmla="*/ 23 h 30"/>
                <a:gd name="T26" fmla="*/ 5 w 120"/>
                <a:gd name="T27" fmla="*/ 25 h 30"/>
                <a:gd name="T28" fmla="*/ 7 w 120"/>
                <a:gd name="T29" fmla="*/ 26 h 30"/>
                <a:gd name="T30" fmla="*/ 9 w 120"/>
                <a:gd name="T31" fmla="*/ 29 h 30"/>
                <a:gd name="T32" fmla="*/ 12 w 120"/>
                <a:gd name="T33" fmla="*/ 29 h 30"/>
                <a:gd name="T34" fmla="*/ 15 w 120"/>
                <a:gd name="T35" fmla="*/ 30 h 30"/>
                <a:gd name="T36" fmla="*/ 105 w 120"/>
                <a:gd name="T37" fmla="*/ 30 h 30"/>
                <a:gd name="T38" fmla="*/ 109 w 120"/>
                <a:gd name="T39" fmla="*/ 29 h 30"/>
                <a:gd name="T40" fmla="*/ 111 w 120"/>
                <a:gd name="T41" fmla="*/ 29 h 30"/>
                <a:gd name="T42" fmla="*/ 114 w 120"/>
                <a:gd name="T43" fmla="*/ 26 h 30"/>
                <a:gd name="T44" fmla="*/ 116 w 120"/>
                <a:gd name="T45" fmla="*/ 25 h 30"/>
                <a:gd name="T46" fmla="*/ 118 w 120"/>
                <a:gd name="T47" fmla="*/ 23 h 30"/>
                <a:gd name="T48" fmla="*/ 119 w 120"/>
                <a:gd name="T49" fmla="*/ 20 h 30"/>
                <a:gd name="T50" fmla="*/ 120 w 120"/>
                <a:gd name="T51" fmla="*/ 18 h 30"/>
                <a:gd name="T52" fmla="*/ 120 w 120"/>
                <a:gd name="T53" fmla="*/ 15 h 30"/>
                <a:gd name="T54" fmla="*/ 120 w 120"/>
                <a:gd name="T55" fmla="*/ 11 h 30"/>
                <a:gd name="T56" fmla="*/ 119 w 120"/>
                <a:gd name="T57" fmla="*/ 8 h 30"/>
                <a:gd name="T58" fmla="*/ 118 w 120"/>
                <a:gd name="T59" fmla="*/ 6 h 30"/>
                <a:gd name="T60" fmla="*/ 116 w 120"/>
                <a:gd name="T61" fmla="*/ 4 h 30"/>
                <a:gd name="T62" fmla="*/ 114 w 120"/>
                <a:gd name="T63" fmla="*/ 2 h 30"/>
                <a:gd name="T64" fmla="*/ 111 w 120"/>
                <a:gd name="T65" fmla="*/ 1 h 30"/>
                <a:gd name="T66" fmla="*/ 109 w 120"/>
                <a:gd name="T67" fmla="*/ 0 h 30"/>
                <a:gd name="T68" fmla="*/ 105 w 12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30">
                  <a:moveTo>
                    <a:pt x="105" y="0"/>
                  </a:moveTo>
                  <a:lnTo>
                    <a:pt x="15" y="0"/>
                  </a:lnTo>
                  <a:lnTo>
                    <a:pt x="12" y="0"/>
                  </a:lnTo>
                  <a:lnTo>
                    <a:pt x="9" y="1"/>
                  </a:lnTo>
                  <a:lnTo>
                    <a:pt x="7" y="2"/>
                  </a:lnTo>
                  <a:lnTo>
                    <a:pt x="5" y="4"/>
                  </a:lnTo>
                  <a:lnTo>
                    <a:pt x="2" y="6"/>
                  </a:lnTo>
                  <a:lnTo>
                    <a:pt x="1" y="8"/>
                  </a:lnTo>
                  <a:lnTo>
                    <a:pt x="0" y="11"/>
                  </a:lnTo>
                  <a:lnTo>
                    <a:pt x="0" y="15"/>
                  </a:lnTo>
                  <a:lnTo>
                    <a:pt x="0" y="18"/>
                  </a:lnTo>
                  <a:lnTo>
                    <a:pt x="1" y="20"/>
                  </a:lnTo>
                  <a:lnTo>
                    <a:pt x="2" y="23"/>
                  </a:lnTo>
                  <a:lnTo>
                    <a:pt x="5" y="25"/>
                  </a:lnTo>
                  <a:lnTo>
                    <a:pt x="7" y="26"/>
                  </a:lnTo>
                  <a:lnTo>
                    <a:pt x="9" y="29"/>
                  </a:lnTo>
                  <a:lnTo>
                    <a:pt x="12" y="29"/>
                  </a:lnTo>
                  <a:lnTo>
                    <a:pt x="15" y="30"/>
                  </a:lnTo>
                  <a:lnTo>
                    <a:pt x="105" y="30"/>
                  </a:lnTo>
                  <a:lnTo>
                    <a:pt x="109" y="29"/>
                  </a:lnTo>
                  <a:lnTo>
                    <a:pt x="111" y="29"/>
                  </a:lnTo>
                  <a:lnTo>
                    <a:pt x="114" y="26"/>
                  </a:lnTo>
                  <a:lnTo>
                    <a:pt x="116" y="25"/>
                  </a:lnTo>
                  <a:lnTo>
                    <a:pt x="118" y="23"/>
                  </a:lnTo>
                  <a:lnTo>
                    <a:pt x="119" y="20"/>
                  </a:lnTo>
                  <a:lnTo>
                    <a:pt x="120" y="18"/>
                  </a:lnTo>
                  <a:lnTo>
                    <a:pt x="120" y="15"/>
                  </a:lnTo>
                  <a:lnTo>
                    <a:pt x="120" y="11"/>
                  </a:lnTo>
                  <a:lnTo>
                    <a:pt x="119" y="8"/>
                  </a:lnTo>
                  <a:lnTo>
                    <a:pt x="118" y="6"/>
                  </a:lnTo>
                  <a:lnTo>
                    <a:pt x="116"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6" name="Freeform 208">
              <a:extLst>
                <a:ext uri="{FF2B5EF4-FFF2-40B4-BE49-F238E27FC236}">
                  <a16:creationId xmlns:a16="http://schemas.microsoft.com/office/drawing/2014/main" id="{D067415B-734D-43FE-AF04-EB7121B96FD8}"/>
                </a:ext>
              </a:extLst>
            </p:cNvPr>
            <p:cNvSpPr>
              <a:spLocks/>
            </p:cNvSpPr>
            <p:nvPr/>
          </p:nvSpPr>
          <p:spPr bwMode="auto">
            <a:xfrm>
              <a:off x="11164888" y="2497138"/>
              <a:ext cx="19050" cy="9525"/>
            </a:xfrm>
            <a:custGeom>
              <a:avLst/>
              <a:gdLst>
                <a:gd name="T0" fmla="*/ 45 w 60"/>
                <a:gd name="T1" fmla="*/ 0 h 30"/>
                <a:gd name="T2" fmla="*/ 15 w 60"/>
                <a:gd name="T3" fmla="*/ 0 h 30"/>
                <a:gd name="T4" fmla="*/ 12 w 60"/>
                <a:gd name="T5" fmla="*/ 0 h 30"/>
                <a:gd name="T6" fmla="*/ 9 w 60"/>
                <a:gd name="T7" fmla="*/ 1 h 30"/>
                <a:gd name="T8" fmla="*/ 7 w 60"/>
                <a:gd name="T9" fmla="*/ 2 h 30"/>
                <a:gd name="T10" fmla="*/ 5 w 60"/>
                <a:gd name="T11" fmla="*/ 4 h 30"/>
                <a:gd name="T12" fmla="*/ 3 w 60"/>
                <a:gd name="T13" fmla="*/ 6 h 30"/>
                <a:gd name="T14" fmla="*/ 1 w 60"/>
                <a:gd name="T15" fmla="*/ 8 h 30"/>
                <a:gd name="T16" fmla="*/ 0 w 60"/>
                <a:gd name="T17" fmla="*/ 12 h 30"/>
                <a:gd name="T18" fmla="*/ 0 w 60"/>
                <a:gd name="T19" fmla="*/ 15 h 30"/>
                <a:gd name="T20" fmla="*/ 0 w 60"/>
                <a:gd name="T21" fmla="*/ 18 h 30"/>
                <a:gd name="T22" fmla="*/ 1 w 60"/>
                <a:gd name="T23" fmla="*/ 20 h 30"/>
                <a:gd name="T24" fmla="*/ 3 w 60"/>
                <a:gd name="T25" fmla="*/ 23 h 30"/>
                <a:gd name="T26" fmla="*/ 5 w 60"/>
                <a:gd name="T27" fmla="*/ 25 h 30"/>
                <a:gd name="T28" fmla="*/ 7 w 60"/>
                <a:gd name="T29" fmla="*/ 28 h 30"/>
                <a:gd name="T30" fmla="*/ 9 w 60"/>
                <a:gd name="T31" fmla="*/ 29 h 30"/>
                <a:gd name="T32" fmla="*/ 12 w 60"/>
                <a:gd name="T33" fmla="*/ 30 h 30"/>
                <a:gd name="T34" fmla="*/ 15 w 60"/>
                <a:gd name="T35" fmla="*/ 30 h 30"/>
                <a:gd name="T36" fmla="*/ 45 w 60"/>
                <a:gd name="T37" fmla="*/ 30 h 30"/>
                <a:gd name="T38" fmla="*/ 49 w 60"/>
                <a:gd name="T39" fmla="*/ 30 h 30"/>
                <a:gd name="T40" fmla="*/ 51 w 60"/>
                <a:gd name="T41" fmla="*/ 29 h 30"/>
                <a:gd name="T42" fmla="*/ 54 w 60"/>
                <a:gd name="T43" fmla="*/ 28 h 30"/>
                <a:gd name="T44" fmla="*/ 56 w 60"/>
                <a:gd name="T45" fmla="*/ 25 h 30"/>
                <a:gd name="T46" fmla="*/ 57 w 60"/>
                <a:gd name="T47" fmla="*/ 23 h 30"/>
                <a:gd name="T48" fmla="*/ 59 w 60"/>
                <a:gd name="T49" fmla="*/ 20 h 30"/>
                <a:gd name="T50" fmla="*/ 60 w 60"/>
                <a:gd name="T51" fmla="*/ 18 h 30"/>
                <a:gd name="T52" fmla="*/ 60 w 60"/>
                <a:gd name="T53" fmla="*/ 15 h 30"/>
                <a:gd name="T54" fmla="*/ 60 w 60"/>
                <a:gd name="T55" fmla="*/ 12 h 30"/>
                <a:gd name="T56" fmla="*/ 59 w 60"/>
                <a:gd name="T57" fmla="*/ 8 h 30"/>
                <a:gd name="T58" fmla="*/ 57 w 60"/>
                <a:gd name="T59" fmla="*/ 6 h 30"/>
                <a:gd name="T60" fmla="*/ 56 w 60"/>
                <a:gd name="T61" fmla="*/ 4 h 30"/>
                <a:gd name="T62" fmla="*/ 54 w 60"/>
                <a:gd name="T63" fmla="*/ 2 h 30"/>
                <a:gd name="T64" fmla="*/ 51 w 60"/>
                <a:gd name="T65" fmla="*/ 1 h 30"/>
                <a:gd name="T66" fmla="*/ 49 w 60"/>
                <a:gd name="T67" fmla="*/ 0 h 30"/>
                <a:gd name="T68" fmla="*/ 45 w 6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 h="30">
                  <a:moveTo>
                    <a:pt x="45" y="0"/>
                  </a:moveTo>
                  <a:lnTo>
                    <a:pt x="15" y="0"/>
                  </a:lnTo>
                  <a:lnTo>
                    <a:pt x="12" y="0"/>
                  </a:lnTo>
                  <a:lnTo>
                    <a:pt x="9" y="1"/>
                  </a:lnTo>
                  <a:lnTo>
                    <a:pt x="7" y="2"/>
                  </a:lnTo>
                  <a:lnTo>
                    <a:pt x="5" y="4"/>
                  </a:lnTo>
                  <a:lnTo>
                    <a:pt x="3" y="6"/>
                  </a:lnTo>
                  <a:lnTo>
                    <a:pt x="1" y="8"/>
                  </a:lnTo>
                  <a:lnTo>
                    <a:pt x="0" y="12"/>
                  </a:lnTo>
                  <a:lnTo>
                    <a:pt x="0" y="15"/>
                  </a:lnTo>
                  <a:lnTo>
                    <a:pt x="0" y="18"/>
                  </a:lnTo>
                  <a:lnTo>
                    <a:pt x="1" y="20"/>
                  </a:lnTo>
                  <a:lnTo>
                    <a:pt x="3" y="23"/>
                  </a:lnTo>
                  <a:lnTo>
                    <a:pt x="5" y="25"/>
                  </a:lnTo>
                  <a:lnTo>
                    <a:pt x="7" y="28"/>
                  </a:lnTo>
                  <a:lnTo>
                    <a:pt x="9" y="29"/>
                  </a:lnTo>
                  <a:lnTo>
                    <a:pt x="12" y="30"/>
                  </a:lnTo>
                  <a:lnTo>
                    <a:pt x="15" y="30"/>
                  </a:lnTo>
                  <a:lnTo>
                    <a:pt x="45" y="30"/>
                  </a:lnTo>
                  <a:lnTo>
                    <a:pt x="49" y="30"/>
                  </a:lnTo>
                  <a:lnTo>
                    <a:pt x="51" y="29"/>
                  </a:lnTo>
                  <a:lnTo>
                    <a:pt x="54" y="28"/>
                  </a:lnTo>
                  <a:lnTo>
                    <a:pt x="56" y="25"/>
                  </a:lnTo>
                  <a:lnTo>
                    <a:pt x="57" y="23"/>
                  </a:lnTo>
                  <a:lnTo>
                    <a:pt x="59" y="20"/>
                  </a:lnTo>
                  <a:lnTo>
                    <a:pt x="60" y="18"/>
                  </a:lnTo>
                  <a:lnTo>
                    <a:pt x="60" y="15"/>
                  </a:lnTo>
                  <a:lnTo>
                    <a:pt x="60" y="12"/>
                  </a:lnTo>
                  <a:lnTo>
                    <a:pt x="59" y="8"/>
                  </a:lnTo>
                  <a:lnTo>
                    <a:pt x="57" y="6"/>
                  </a:lnTo>
                  <a:lnTo>
                    <a:pt x="56" y="4"/>
                  </a:lnTo>
                  <a:lnTo>
                    <a:pt x="54" y="2"/>
                  </a:lnTo>
                  <a:lnTo>
                    <a:pt x="51" y="1"/>
                  </a:lnTo>
                  <a:lnTo>
                    <a:pt x="49"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7" name="Freeform 209">
              <a:extLst>
                <a:ext uri="{FF2B5EF4-FFF2-40B4-BE49-F238E27FC236}">
                  <a16:creationId xmlns:a16="http://schemas.microsoft.com/office/drawing/2014/main" id="{E2B1C793-682A-4B20-896E-7E1AB5E459FC}"/>
                </a:ext>
              </a:extLst>
            </p:cNvPr>
            <p:cNvSpPr>
              <a:spLocks noEditPoints="1"/>
            </p:cNvSpPr>
            <p:nvPr/>
          </p:nvSpPr>
          <p:spPr bwMode="auto">
            <a:xfrm>
              <a:off x="11093450" y="2290763"/>
              <a:ext cx="163513" cy="177800"/>
            </a:xfrm>
            <a:custGeom>
              <a:avLst/>
              <a:gdLst>
                <a:gd name="T0" fmla="*/ 303 w 512"/>
                <a:gd name="T1" fmla="*/ 484 h 558"/>
                <a:gd name="T2" fmla="*/ 211 w 512"/>
                <a:gd name="T3" fmla="*/ 489 h 558"/>
                <a:gd name="T4" fmla="*/ 200 w 512"/>
                <a:gd name="T5" fmla="*/ 475 h 558"/>
                <a:gd name="T6" fmla="*/ 131 w 512"/>
                <a:gd name="T7" fmla="*/ 444 h 558"/>
                <a:gd name="T8" fmla="*/ 77 w 512"/>
                <a:gd name="T9" fmla="*/ 395 h 558"/>
                <a:gd name="T10" fmla="*/ 43 w 512"/>
                <a:gd name="T11" fmla="*/ 330 h 558"/>
                <a:gd name="T12" fmla="*/ 30 w 512"/>
                <a:gd name="T13" fmla="*/ 256 h 558"/>
                <a:gd name="T14" fmla="*/ 35 w 512"/>
                <a:gd name="T15" fmla="*/ 211 h 558"/>
                <a:gd name="T16" fmla="*/ 48 w 512"/>
                <a:gd name="T17" fmla="*/ 168 h 558"/>
                <a:gd name="T18" fmla="*/ 97 w 512"/>
                <a:gd name="T19" fmla="*/ 97 h 558"/>
                <a:gd name="T20" fmla="*/ 168 w 512"/>
                <a:gd name="T21" fmla="*/ 48 h 558"/>
                <a:gd name="T22" fmla="*/ 210 w 512"/>
                <a:gd name="T23" fmla="*/ 35 h 558"/>
                <a:gd name="T24" fmla="*/ 256 w 512"/>
                <a:gd name="T25" fmla="*/ 30 h 558"/>
                <a:gd name="T26" fmla="*/ 301 w 512"/>
                <a:gd name="T27" fmla="*/ 35 h 558"/>
                <a:gd name="T28" fmla="*/ 344 w 512"/>
                <a:gd name="T29" fmla="*/ 48 h 558"/>
                <a:gd name="T30" fmla="*/ 416 w 512"/>
                <a:gd name="T31" fmla="*/ 97 h 558"/>
                <a:gd name="T32" fmla="*/ 464 w 512"/>
                <a:gd name="T33" fmla="*/ 168 h 558"/>
                <a:gd name="T34" fmla="*/ 477 w 512"/>
                <a:gd name="T35" fmla="*/ 211 h 558"/>
                <a:gd name="T36" fmla="*/ 482 w 512"/>
                <a:gd name="T37" fmla="*/ 256 h 558"/>
                <a:gd name="T38" fmla="*/ 470 w 512"/>
                <a:gd name="T39" fmla="*/ 330 h 558"/>
                <a:gd name="T40" fmla="*/ 434 w 512"/>
                <a:gd name="T41" fmla="*/ 395 h 558"/>
                <a:gd name="T42" fmla="*/ 381 w 512"/>
                <a:gd name="T43" fmla="*/ 444 h 558"/>
                <a:gd name="T44" fmla="*/ 312 w 512"/>
                <a:gd name="T45" fmla="*/ 475 h 558"/>
                <a:gd name="T46" fmla="*/ 218 w 512"/>
                <a:gd name="T47" fmla="*/ 3 h 558"/>
                <a:gd name="T48" fmla="*/ 168 w 512"/>
                <a:gd name="T49" fmla="*/ 16 h 558"/>
                <a:gd name="T50" fmla="*/ 123 w 512"/>
                <a:gd name="T51" fmla="*/ 38 h 558"/>
                <a:gd name="T52" fmla="*/ 84 w 512"/>
                <a:gd name="T53" fmla="*/ 67 h 558"/>
                <a:gd name="T54" fmla="*/ 52 w 512"/>
                <a:gd name="T55" fmla="*/ 103 h 558"/>
                <a:gd name="T56" fmla="*/ 26 w 512"/>
                <a:gd name="T57" fmla="*/ 146 h 558"/>
                <a:gd name="T58" fmla="*/ 9 w 512"/>
                <a:gd name="T59" fmla="*/ 192 h 558"/>
                <a:gd name="T60" fmla="*/ 0 w 512"/>
                <a:gd name="T61" fmla="*/ 243 h 558"/>
                <a:gd name="T62" fmla="*/ 8 w 512"/>
                <a:gd name="T63" fmla="*/ 317 h 558"/>
                <a:gd name="T64" fmla="*/ 39 w 512"/>
                <a:gd name="T65" fmla="*/ 391 h 558"/>
                <a:gd name="T66" fmla="*/ 91 w 512"/>
                <a:gd name="T67" fmla="*/ 451 h 558"/>
                <a:gd name="T68" fmla="*/ 161 w 512"/>
                <a:gd name="T69" fmla="*/ 493 h 558"/>
                <a:gd name="T70" fmla="*/ 182 w 512"/>
                <a:gd name="T71" fmla="*/ 548 h 558"/>
                <a:gd name="T72" fmla="*/ 190 w 512"/>
                <a:gd name="T73" fmla="*/ 557 h 558"/>
                <a:gd name="T74" fmla="*/ 320 w 512"/>
                <a:gd name="T75" fmla="*/ 557 h 558"/>
                <a:gd name="T76" fmla="*/ 329 w 512"/>
                <a:gd name="T77" fmla="*/ 550 h 558"/>
                <a:gd name="T78" fmla="*/ 331 w 512"/>
                <a:gd name="T79" fmla="*/ 501 h 558"/>
                <a:gd name="T80" fmla="*/ 404 w 512"/>
                <a:gd name="T81" fmla="*/ 464 h 558"/>
                <a:gd name="T82" fmla="*/ 462 w 512"/>
                <a:gd name="T83" fmla="*/ 409 h 558"/>
                <a:gd name="T84" fmla="*/ 499 w 512"/>
                <a:gd name="T85" fmla="*/ 338 h 558"/>
                <a:gd name="T86" fmla="*/ 512 w 512"/>
                <a:gd name="T87" fmla="*/ 256 h 558"/>
                <a:gd name="T88" fmla="*/ 507 w 512"/>
                <a:gd name="T89" fmla="*/ 205 h 558"/>
                <a:gd name="T90" fmla="*/ 492 w 512"/>
                <a:gd name="T91" fmla="*/ 157 h 558"/>
                <a:gd name="T92" fmla="*/ 469 w 512"/>
                <a:gd name="T93" fmla="*/ 114 h 558"/>
                <a:gd name="T94" fmla="*/ 437 w 512"/>
                <a:gd name="T95" fmla="*/ 75 h 558"/>
                <a:gd name="T96" fmla="*/ 399 w 512"/>
                <a:gd name="T97" fmla="*/ 44 h 558"/>
                <a:gd name="T98" fmla="*/ 356 w 512"/>
                <a:gd name="T99" fmla="*/ 20 h 558"/>
                <a:gd name="T100" fmla="*/ 308 w 512"/>
                <a:gd name="T101" fmla="*/ 5 h 558"/>
                <a:gd name="T102" fmla="*/ 256 w 512"/>
                <a:gd name="T103" fmla="*/ 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58">
                  <a:moveTo>
                    <a:pt x="312" y="475"/>
                  </a:moveTo>
                  <a:lnTo>
                    <a:pt x="308" y="476"/>
                  </a:lnTo>
                  <a:lnTo>
                    <a:pt x="305" y="480"/>
                  </a:lnTo>
                  <a:lnTo>
                    <a:pt x="303" y="484"/>
                  </a:lnTo>
                  <a:lnTo>
                    <a:pt x="301" y="489"/>
                  </a:lnTo>
                  <a:lnTo>
                    <a:pt x="301" y="528"/>
                  </a:lnTo>
                  <a:lnTo>
                    <a:pt x="211" y="528"/>
                  </a:lnTo>
                  <a:lnTo>
                    <a:pt x="211" y="489"/>
                  </a:lnTo>
                  <a:lnTo>
                    <a:pt x="210" y="484"/>
                  </a:lnTo>
                  <a:lnTo>
                    <a:pt x="208" y="480"/>
                  </a:lnTo>
                  <a:lnTo>
                    <a:pt x="204" y="476"/>
                  </a:lnTo>
                  <a:lnTo>
                    <a:pt x="200" y="475"/>
                  </a:lnTo>
                  <a:lnTo>
                    <a:pt x="181" y="469"/>
                  </a:lnTo>
                  <a:lnTo>
                    <a:pt x="164" y="462"/>
                  </a:lnTo>
                  <a:lnTo>
                    <a:pt x="147" y="454"/>
                  </a:lnTo>
                  <a:lnTo>
                    <a:pt x="131" y="444"/>
                  </a:lnTo>
                  <a:lnTo>
                    <a:pt x="116" y="433"/>
                  </a:lnTo>
                  <a:lnTo>
                    <a:pt x="102" y="421"/>
                  </a:lnTo>
                  <a:lnTo>
                    <a:pt x="89" y="409"/>
                  </a:lnTo>
                  <a:lnTo>
                    <a:pt x="77" y="395"/>
                  </a:lnTo>
                  <a:lnTo>
                    <a:pt x="67" y="380"/>
                  </a:lnTo>
                  <a:lnTo>
                    <a:pt x="58" y="364"/>
                  </a:lnTo>
                  <a:lnTo>
                    <a:pt x="49" y="347"/>
                  </a:lnTo>
                  <a:lnTo>
                    <a:pt x="43" y="330"/>
                  </a:lnTo>
                  <a:lnTo>
                    <a:pt x="38" y="312"/>
                  </a:lnTo>
                  <a:lnTo>
                    <a:pt x="33" y="294"/>
                  </a:lnTo>
                  <a:lnTo>
                    <a:pt x="31" y="276"/>
                  </a:lnTo>
                  <a:lnTo>
                    <a:pt x="30" y="256"/>
                  </a:lnTo>
                  <a:lnTo>
                    <a:pt x="31" y="245"/>
                  </a:lnTo>
                  <a:lnTo>
                    <a:pt x="31" y="233"/>
                  </a:lnTo>
                  <a:lnTo>
                    <a:pt x="33" y="222"/>
                  </a:lnTo>
                  <a:lnTo>
                    <a:pt x="35" y="211"/>
                  </a:lnTo>
                  <a:lnTo>
                    <a:pt x="38" y="199"/>
                  </a:lnTo>
                  <a:lnTo>
                    <a:pt x="41" y="189"/>
                  </a:lnTo>
                  <a:lnTo>
                    <a:pt x="44" y="179"/>
                  </a:lnTo>
                  <a:lnTo>
                    <a:pt x="48" y="168"/>
                  </a:lnTo>
                  <a:lnTo>
                    <a:pt x="58" y="149"/>
                  </a:lnTo>
                  <a:lnTo>
                    <a:pt x="69" y="130"/>
                  </a:lnTo>
                  <a:lnTo>
                    <a:pt x="82" y="113"/>
                  </a:lnTo>
                  <a:lnTo>
                    <a:pt x="97" y="97"/>
                  </a:lnTo>
                  <a:lnTo>
                    <a:pt x="113" y="83"/>
                  </a:lnTo>
                  <a:lnTo>
                    <a:pt x="130" y="69"/>
                  </a:lnTo>
                  <a:lnTo>
                    <a:pt x="149" y="58"/>
                  </a:lnTo>
                  <a:lnTo>
                    <a:pt x="168" y="48"/>
                  </a:lnTo>
                  <a:lnTo>
                    <a:pt x="178" y="44"/>
                  </a:lnTo>
                  <a:lnTo>
                    <a:pt x="189" y="41"/>
                  </a:lnTo>
                  <a:lnTo>
                    <a:pt x="200" y="38"/>
                  </a:lnTo>
                  <a:lnTo>
                    <a:pt x="210" y="35"/>
                  </a:lnTo>
                  <a:lnTo>
                    <a:pt x="222" y="33"/>
                  </a:lnTo>
                  <a:lnTo>
                    <a:pt x="233" y="32"/>
                  </a:lnTo>
                  <a:lnTo>
                    <a:pt x="245" y="31"/>
                  </a:lnTo>
                  <a:lnTo>
                    <a:pt x="256" y="30"/>
                  </a:lnTo>
                  <a:lnTo>
                    <a:pt x="268" y="31"/>
                  </a:lnTo>
                  <a:lnTo>
                    <a:pt x="279" y="31"/>
                  </a:lnTo>
                  <a:lnTo>
                    <a:pt x="291" y="33"/>
                  </a:lnTo>
                  <a:lnTo>
                    <a:pt x="301" y="35"/>
                  </a:lnTo>
                  <a:lnTo>
                    <a:pt x="312" y="38"/>
                  </a:lnTo>
                  <a:lnTo>
                    <a:pt x="323" y="41"/>
                  </a:lnTo>
                  <a:lnTo>
                    <a:pt x="334" y="44"/>
                  </a:lnTo>
                  <a:lnTo>
                    <a:pt x="344" y="48"/>
                  </a:lnTo>
                  <a:lnTo>
                    <a:pt x="364" y="58"/>
                  </a:lnTo>
                  <a:lnTo>
                    <a:pt x="382" y="69"/>
                  </a:lnTo>
                  <a:lnTo>
                    <a:pt x="400" y="83"/>
                  </a:lnTo>
                  <a:lnTo>
                    <a:pt x="416" y="97"/>
                  </a:lnTo>
                  <a:lnTo>
                    <a:pt x="430" y="113"/>
                  </a:lnTo>
                  <a:lnTo>
                    <a:pt x="443" y="130"/>
                  </a:lnTo>
                  <a:lnTo>
                    <a:pt x="455" y="149"/>
                  </a:lnTo>
                  <a:lnTo>
                    <a:pt x="464" y="168"/>
                  </a:lnTo>
                  <a:lnTo>
                    <a:pt x="468" y="179"/>
                  </a:lnTo>
                  <a:lnTo>
                    <a:pt x="472" y="189"/>
                  </a:lnTo>
                  <a:lnTo>
                    <a:pt x="475" y="199"/>
                  </a:lnTo>
                  <a:lnTo>
                    <a:pt x="477" y="211"/>
                  </a:lnTo>
                  <a:lnTo>
                    <a:pt x="479" y="222"/>
                  </a:lnTo>
                  <a:lnTo>
                    <a:pt x="481" y="233"/>
                  </a:lnTo>
                  <a:lnTo>
                    <a:pt x="482" y="245"/>
                  </a:lnTo>
                  <a:lnTo>
                    <a:pt x="482" y="256"/>
                  </a:lnTo>
                  <a:lnTo>
                    <a:pt x="482" y="276"/>
                  </a:lnTo>
                  <a:lnTo>
                    <a:pt x="478" y="294"/>
                  </a:lnTo>
                  <a:lnTo>
                    <a:pt x="475" y="312"/>
                  </a:lnTo>
                  <a:lnTo>
                    <a:pt x="470" y="330"/>
                  </a:lnTo>
                  <a:lnTo>
                    <a:pt x="462" y="347"/>
                  </a:lnTo>
                  <a:lnTo>
                    <a:pt x="455" y="364"/>
                  </a:lnTo>
                  <a:lnTo>
                    <a:pt x="445" y="380"/>
                  </a:lnTo>
                  <a:lnTo>
                    <a:pt x="434" y="395"/>
                  </a:lnTo>
                  <a:lnTo>
                    <a:pt x="423" y="409"/>
                  </a:lnTo>
                  <a:lnTo>
                    <a:pt x="410" y="421"/>
                  </a:lnTo>
                  <a:lnTo>
                    <a:pt x="396" y="433"/>
                  </a:lnTo>
                  <a:lnTo>
                    <a:pt x="381" y="444"/>
                  </a:lnTo>
                  <a:lnTo>
                    <a:pt x="365" y="454"/>
                  </a:lnTo>
                  <a:lnTo>
                    <a:pt x="349" y="462"/>
                  </a:lnTo>
                  <a:lnTo>
                    <a:pt x="331" y="469"/>
                  </a:lnTo>
                  <a:lnTo>
                    <a:pt x="312" y="475"/>
                  </a:lnTo>
                  <a:close/>
                  <a:moveTo>
                    <a:pt x="256" y="0"/>
                  </a:moveTo>
                  <a:lnTo>
                    <a:pt x="244" y="1"/>
                  </a:lnTo>
                  <a:lnTo>
                    <a:pt x="230" y="2"/>
                  </a:lnTo>
                  <a:lnTo>
                    <a:pt x="218" y="3"/>
                  </a:lnTo>
                  <a:lnTo>
                    <a:pt x="205" y="5"/>
                  </a:lnTo>
                  <a:lnTo>
                    <a:pt x="192" y="9"/>
                  </a:lnTo>
                  <a:lnTo>
                    <a:pt x="180" y="12"/>
                  </a:lnTo>
                  <a:lnTo>
                    <a:pt x="168" y="16"/>
                  </a:lnTo>
                  <a:lnTo>
                    <a:pt x="157" y="20"/>
                  </a:lnTo>
                  <a:lnTo>
                    <a:pt x="145" y="26"/>
                  </a:lnTo>
                  <a:lnTo>
                    <a:pt x="134" y="31"/>
                  </a:lnTo>
                  <a:lnTo>
                    <a:pt x="123" y="38"/>
                  </a:lnTo>
                  <a:lnTo>
                    <a:pt x="113" y="44"/>
                  </a:lnTo>
                  <a:lnTo>
                    <a:pt x="103" y="52"/>
                  </a:lnTo>
                  <a:lnTo>
                    <a:pt x="93" y="59"/>
                  </a:lnTo>
                  <a:lnTo>
                    <a:pt x="84" y="67"/>
                  </a:lnTo>
                  <a:lnTo>
                    <a:pt x="75" y="75"/>
                  </a:lnTo>
                  <a:lnTo>
                    <a:pt x="67" y="85"/>
                  </a:lnTo>
                  <a:lnTo>
                    <a:pt x="59" y="93"/>
                  </a:lnTo>
                  <a:lnTo>
                    <a:pt x="52" y="103"/>
                  </a:lnTo>
                  <a:lnTo>
                    <a:pt x="44" y="114"/>
                  </a:lnTo>
                  <a:lnTo>
                    <a:pt x="38" y="123"/>
                  </a:lnTo>
                  <a:lnTo>
                    <a:pt x="31" y="134"/>
                  </a:lnTo>
                  <a:lnTo>
                    <a:pt x="26" y="146"/>
                  </a:lnTo>
                  <a:lnTo>
                    <a:pt x="20" y="157"/>
                  </a:lnTo>
                  <a:lnTo>
                    <a:pt x="16" y="168"/>
                  </a:lnTo>
                  <a:lnTo>
                    <a:pt x="12" y="180"/>
                  </a:lnTo>
                  <a:lnTo>
                    <a:pt x="9" y="192"/>
                  </a:lnTo>
                  <a:lnTo>
                    <a:pt x="5" y="205"/>
                  </a:lnTo>
                  <a:lnTo>
                    <a:pt x="3" y="218"/>
                  </a:lnTo>
                  <a:lnTo>
                    <a:pt x="1" y="231"/>
                  </a:lnTo>
                  <a:lnTo>
                    <a:pt x="0" y="243"/>
                  </a:lnTo>
                  <a:lnTo>
                    <a:pt x="0" y="256"/>
                  </a:lnTo>
                  <a:lnTo>
                    <a:pt x="1" y="277"/>
                  </a:lnTo>
                  <a:lnTo>
                    <a:pt x="3" y="298"/>
                  </a:lnTo>
                  <a:lnTo>
                    <a:pt x="8" y="317"/>
                  </a:lnTo>
                  <a:lnTo>
                    <a:pt x="13" y="338"/>
                  </a:lnTo>
                  <a:lnTo>
                    <a:pt x="20" y="356"/>
                  </a:lnTo>
                  <a:lnTo>
                    <a:pt x="29" y="374"/>
                  </a:lnTo>
                  <a:lnTo>
                    <a:pt x="39" y="391"/>
                  </a:lnTo>
                  <a:lnTo>
                    <a:pt x="50" y="409"/>
                  </a:lnTo>
                  <a:lnTo>
                    <a:pt x="63" y="424"/>
                  </a:lnTo>
                  <a:lnTo>
                    <a:pt x="77" y="439"/>
                  </a:lnTo>
                  <a:lnTo>
                    <a:pt x="91" y="451"/>
                  </a:lnTo>
                  <a:lnTo>
                    <a:pt x="107" y="464"/>
                  </a:lnTo>
                  <a:lnTo>
                    <a:pt x="124" y="475"/>
                  </a:lnTo>
                  <a:lnTo>
                    <a:pt x="143" y="485"/>
                  </a:lnTo>
                  <a:lnTo>
                    <a:pt x="161" y="493"/>
                  </a:lnTo>
                  <a:lnTo>
                    <a:pt x="181" y="501"/>
                  </a:lnTo>
                  <a:lnTo>
                    <a:pt x="181" y="543"/>
                  </a:lnTo>
                  <a:lnTo>
                    <a:pt x="181" y="545"/>
                  </a:lnTo>
                  <a:lnTo>
                    <a:pt x="182" y="548"/>
                  </a:lnTo>
                  <a:lnTo>
                    <a:pt x="183" y="550"/>
                  </a:lnTo>
                  <a:lnTo>
                    <a:pt x="186" y="553"/>
                  </a:lnTo>
                  <a:lnTo>
                    <a:pt x="188" y="554"/>
                  </a:lnTo>
                  <a:lnTo>
                    <a:pt x="190" y="557"/>
                  </a:lnTo>
                  <a:lnTo>
                    <a:pt x="193" y="557"/>
                  </a:lnTo>
                  <a:lnTo>
                    <a:pt x="196" y="558"/>
                  </a:lnTo>
                  <a:lnTo>
                    <a:pt x="316" y="558"/>
                  </a:lnTo>
                  <a:lnTo>
                    <a:pt x="320" y="557"/>
                  </a:lnTo>
                  <a:lnTo>
                    <a:pt x="322" y="557"/>
                  </a:lnTo>
                  <a:lnTo>
                    <a:pt x="325" y="554"/>
                  </a:lnTo>
                  <a:lnTo>
                    <a:pt x="327" y="553"/>
                  </a:lnTo>
                  <a:lnTo>
                    <a:pt x="329" y="550"/>
                  </a:lnTo>
                  <a:lnTo>
                    <a:pt x="330" y="548"/>
                  </a:lnTo>
                  <a:lnTo>
                    <a:pt x="331" y="545"/>
                  </a:lnTo>
                  <a:lnTo>
                    <a:pt x="331" y="543"/>
                  </a:lnTo>
                  <a:lnTo>
                    <a:pt x="331" y="501"/>
                  </a:lnTo>
                  <a:lnTo>
                    <a:pt x="351" y="493"/>
                  </a:lnTo>
                  <a:lnTo>
                    <a:pt x="370" y="485"/>
                  </a:lnTo>
                  <a:lnTo>
                    <a:pt x="388" y="475"/>
                  </a:lnTo>
                  <a:lnTo>
                    <a:pt x="404" y="464"/>
                  </a:lnTo>
                  <a:lnTo>
                    <a:pt x="420" y="451"/>
                  </a:lnTo>
                  <a:lnTo>
                    <a:pt x="436" y="439"/>
                  </a:lnTo>
                  <a:lnTo>
                    <a:pt x="449" y="424"/>
                  </a:lnTo>
                  <a:lnTo>
                    <a:pt x="462" y="409"/>
                  </a:lnTo>
                  <a:lnTo>
                    <a:pt x="473" y="391"/>
                  </a:lnTo>
                  <a:lnTo>
                    <a:pt x="483" y="374"/>
                  </a:lnTo>
                  <a:lnTo>
                    <a:pt x="491" y="356"/>
                  </a:lnTo>
                  <a:lnTo>
                    <a:pt x="499" y="338"/>
                  </a:lnTo>
                  <a:lnTo>
                    <a:pt x="504" y="317"/>
                  </a:lnTo>
                  <a:lnTo>
                    <a:pt x="508" y="298"/>
                  </a:lnTo>
                  <a:lnTo>
                    <a:pt x="512" y="277"/>
                  </a:lnTo>
                  <a:lnTo>
                    <a:pt x="512" y="256"/>
                  </a:lnTo>
                  <a:lnTo>
                    <a:pt x="512" y="243"/>
                  </a:lnTo>
                  <a:lnTo>
                    <a:pt x="511" y="231"/>
                  </a:lnTo>
                  <a:lnTo>
                    <a:pt x="510" y="218"/>
                  </a:lnTo>
                  <a:lnTo>
                    <a:pt x="507" y="205"/>
                  </a:lnTo>
                  <a:lnTo>
                    <a:pt x="504" y="192"/>
                  </a:lnTo>
                  <a:lnTo>
                    <a:pt x="501" y="180"/>
                  </a:lnTo>
                  <a:lnTo>
                    <a:pt x="497" y="168"/>
                  </a:lnTo>
                  <a:lnTo>
                    <a:pt x="492" y="157"/>
                  </a:lnTo>
                  <a:lnTo>
                    <a:pt x="487" y="146"/>
                  </a:lnTo>
                  <a:lnTo>
                    <a:pt x="482" y="134"/>
                  </a:lnTo>
                  <a:lnTo>
                    <a:pt x="475" y="123"/>
                  </a:lnTo>
                  <a:lnTo>
                    <a:pt x="469" y="114"/>
                  </a:lnTo>
                  <a:lnTo>
                    <a:pt x="461" y="103"/>
                  </a:lnTo>
                  <a:lnTo>
                    <a:pt x="454" y="93"/>
                  </a:lnTo>
                  <a:lnTo>
                    <a:pt x="445" y="85"/>
                  </a:lnTo>
                  <a:lnTo>
                    <a:pt x="437" y="75"/>
                  </a:lnTo>
                  <a:lnTo>
                    <a:pt x="428" y="67"/>
                  </a:lnTo>
                  <a:lnTo>
                    <a:pt x="418" y="59"/>
                  </a:lnTo>
                  <a:lnTo>
                    <a:pt x="409" y="52"/>
                  </a:lnTo>
                  <a:lnTo>
                    <a:pt x="399" y="44"/>
                  </a:lnTo>
                  <a:lnTo>
                    <a:pt x="388" y="38"/>
                  </a:lnTo>
                  <a:lnTo>
                    <a:pt x="378" y="31"/>
                  </a:lnTo>
                  <a:lnTo>
                    <a:pt x="367" y="26"/>
                  </a:lnTo>
                  <a:lnTo>
                    <a:pt x="356" y="20"/>
                  </a:lnTo>
                  <a:lnTo>
                    <a:pt x="344" y="16"/>
                  </a:lnTo>
                  <a:lnTo>
                    <a:pt x="333" y="12"/>
                  </a:lnTo>
                  <a:lnTo>
                    <a:pt x="320" y="9"/>
                  </a:lnTo>
                  <a:lnTo>
                    <a:pt x="308" y="5"/>
                  </a:lnTo>
                  <a:lnTo>
                    <a:pt x="295" y="3"/>
                  </a:lnTo>
                  <a:lnTo>
                    <a:pt x="282" y="2"/>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48" name="Freeform 210">
              <a:extLst>
                <a:ext uri="{FF2B5EF4-FFF2-40B4-BE49-F238E27FC236}">
                  <a16:creationId xmlns:a16="http://schemas.microsoft.com/office/drawing/2014/main" id="{8C41D134-4F14-49B5-83B3-F05B0DA09BC8}"/>
                </a:ext>
              </a:extLst>
            </p:cNvPr>
            <p:cNvSpPr>
              <a:spLocks/>
            </p:cNvSpPr>
            <p:nvPr/>
          </p:nvSpPr>
          <p:spPr bwMode="auto">
            <a:xfrm>
              <a:off x="11045825" y="2363788"/>
              <a:ext cx="28575" cy="9525"/>
            </a:xfrm>
            <a:custGeom>
              <a:avLst/>
              <a:gdLst>
                <a:gd name="T0" fmla="*/ 75 w 90"/>
                <a:gd name="T1" fmla="*/ 0 h 30"/>
                <a:gd name="T2" fmla="*/ 15 w 90"/>
                <a:gd name="T3" fmla="*/ 0 h 30"/>
                <a:gd name="T4" fmla="*/ 12 w 90"/>
                <a:gd name="T5" fmla="*/ 0 h 30"/>
                <a:gd name="T6" fmla="*/ 9 w 90"/>
                <a:gd name="T7" fmla="*/ 1 h 30"/>
                <a:gd name="T8" fmla="*/ 6 w 90"/>
                <a:gd name="T9" fmla="*/ 2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8 h 30"/>
                <a:gd name="T30" fmla="*/ 9 w 90"/>
                <a:gd name="T31" fmla="*/ 29 h 30"/>
                <a:gd name="T32" fmla="*/ 12 w 90"/>
                <a:gd name="T33" fmla="*/ 30 h 30"/>
                <a:gd name="T34" fmla="*/ 15 w 90"/>
                <a:gd name="T35" fmla="*/ 30 h 30"/>
                <a:gd name="T36" fmla="*/ 75 w 90"/>
                <a:gd name="T37" fmla="*/ 30 h 30"/>
                <a:gd name="T38" fmla="*/ 78 w 90"/>
                <a:gd name="T39" fmla="*/ 30 h 30"/>
                <a:gd name="T40" fmla="*/ 80 w 90"/>
                <a:gd name="T41" fmla="*/ 29 h 30"/>
                <a:gd name="T42" fmla="*/ 84 w 90"/>
                <a:gd name="T43" fmla="*/ 27 h 30"/>
                <a:gd name="T44" fmla="*/ 86 w 90"/>
                <a:gd name="T45" fmla="*/ 26 h 30"/>
                <a:gd name="T46" fmla="*/ 88 w 90"/>
                <a:gd name="T47" fmla="*/ 24 h 30"/>
                <a:gd name="T48" fmla="*/ 89 w 90"/>
                <a:gd name="T49" fmla="*/ 21 h 30"/>
                <a:gd name="T50" fmla="*/ 90 w 90"/>
                <a:gd name="T51" fmla="*/ 19 h 30"/>
                <a:gd name="T52" fmla="*/ 90 w 90"/>
                <a:gd name="T53" fmla="*/ 15 h 30"/>
                <a:gd name="T54" fmla="*/ 90 w 90"/>
                <a:gd name="T55" fmla="*/ 12 h 30"/>
                <a:gd name="T56" fmla="*/ 89 w 90"/>
                <a:gd name="T57" fmla="*/ 9 h 30"/>
                <a:gd name="T58" fmla="*/ 88 w 90"/>
                <a:gd name="T59" fmla="*/ 7 h 30"/>
                <a:gd name="T60" fmla="*/ 86 w 90"/>
                <a:gd name="T61" fmla="*/ 5 h 30"/>
                <a:gd name="T62" fmla="*/ 84 w 90"/>
                <a:gd name="T63" fmla="*/ 2 h 30"/>
                <a:gd name="T64" fmla="*/ 80 w 90"/>
                <a:gd name="T65" fmla="*/ 1 h 30"/>
                <a:gd name="T66" fmla="*/ 78 w 90"/>
                <a:gd name="T67" fmla="*/ 0 h 30"/>
                <a:gd name="T68" fmla="*/ 75 w 9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30">
                  <a:moveTo>
                    <a:pt x="75" y="0"/>
                  </a:moveTo>
                  <a:lnTo>
                    <a:pt x="15" y="0"/>
                  </a:lnTo>
                  <a:lnTo>
                    <a:pt x="12" y="0"/>
                  </a:lnTo>
                  <a:lnTo>
                    <a:pt x="9" y="1"/>
                  </a:lnTo>
                  <a:lnTo>
                    <a:pt x="6" y="2"/>
                  </a:lnTo>
                  <a:lnTo>
                    <a:pt x="4" y="5"/>
                  </a:lnTo>
                  <a:lnTo>
                    <a:pt x="2" y="7"/>
                  </a:lnTo>
                  <a:lnTo>
                    <a:pt x="1" y="9"/>
                  </a:lnTo>
                  <a:lnTo>
                    <a:pt x="0" y="12"/>
                  </a:lnTo>
                  <a:lnTo>
                    <a:pt x="0" y="15"/>
                  </a:lnTo>
                  <a:lnTo>
                    <a:pt x="0" y="19"/>
                  </a:lnTo>
                  <a:lnTo>
                    <a:pt x="1" y="21"/>
                  </a:lnTo>
                  <a:lnTo>
                    <a:pt x="2" y="24"/>
                  </a:lnTo>
                  <a:lnTo>
                    <a:pt x="4" y="26"/>
                  </a:lnTo>
                  <a:lnTo>
                    <a:pt x="6" y="28"/>
                  </a:lnTo>
                  <a:lnTo>
                    <a:pt x="9" y="29"/>
                  </a:lnTo>
                  <a:lnTo>
                    <a:pt x="12" y="30"/>
                  </a:lnTo>
                  <a:lnTo>
                    <a:pt x="15" y="30"/>
                  </a:lnTo>
                  <a:lnTo>
                    <a:pt x="75" y="30"/>
                  </a:lnTo>
                  <a:lnTo>
                    <a:pt x="78" y="30"/>
                  </a:lnTo>
                  <a:lnTo>
                    <a:pt x="80" y="29"/>
                  </a:lnTo>
                  <a:lnTo>
                    <a:pt x="84" y="27"/>
                  </a:lnTo>
                  <a:lnTo>
                    <a:pt x="86" y="26"/>
                  </a:lnTo>
                  <a:lnTo>
                    <a:pt x="88" y="24"/>
                  </a:lnTo>
                  <a:lnTo>
                    <a:pt x="89" y="21"/>
                  </a:lnTo>
                  <a:lnTo>
                    <a:pt x="90" y="19"/>
                  </a:lnTo>
                  <a:lnTo>
                    <a:pt x="90" y="15"/>
                  </a:lnTo>
                  <a:lnTo>
                    <a:pt x="90" y="12"/>
                  </a:lnTo>
                  <a:lnTo>
                    <a:pt x="89" y="9"/>
                  </a:lnTo>
                  <a:lnTo>
                    <a:pt x="88" y="7"/>
                  </a:lnTo>
                  <a:lnTo>
                    <a:pt x="86" y="5"/>
                  </a:lnTo>
                  <a:lnTo>
                    <a:pt x="84" y="2"/>
                  </a:lnTo>
                  <a:lnTo>
                    <a:pt x="80" y="1"/>
                  </a:lnTo>
                  <a:lnTo>
                    <a:pt x="78"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0" name="Freeform 211">
              <a:extLst>
                <a:ext uri="{FF2B5EF4-FFF2-40B4-BE49-F238E27FC236}">
                  <a16:creationId xmlns:a16="http://schemas.microsoft.com/office/drawing/2014/main" id="{ED6D0F5E-6B83-476A-A9BF-46B87FE79BC5}"/>
                </a:ext>
              </a:extLst>
            </p:cNvPr>
            <p:cNvSpPr>
              <a:spLocks/>
            </p:cNvSpPr>
            <p:nvPr/>
          </p:nvSpPr>
          <p:spPr bwMode="auto">
            <a:xfrm>
              <a:off x="11074400" y="2276475"/>
              <a:ext cx="33338" cy="33338"/>
            </a:xfrm>
            <a:custGeom>
              <a:avLst/>
              <a:gdLst>
                <a:gd name="T0" fmla="*/ 90 w 105"/>
                <a:gd name="T1" fmla="*/ 105 h 105"/>
                <a:gd name="T2" fmla="*/ 93 w 105"/>
                <a:gd name="T3" fmla="*/ 105 h 105"/>
                <a:gd name="T4" fmla="*/ 97 w 105"/>
                <a:gd name="T5" fmla="*/ 104 h 105"/>
                <a:gd name="T6" fmla="*/ 99 w 105"/>
                <a:gd name="T7" fmla="*/ 103 h 105"/>
                <a:gd name="T8" fmla="*/ 101 w 105"/>
                <a:gd name="T9" fmla="*/ 101 h 105"/>
                <a:gd name="T10" fmla="*/ 103 w 105"/>
                <a:gd name="T11" fmla="*/ 99 h 105"/>
                <a:gd name="T12" fmla="*/ 104 w 105"/>
                <a:gd name="T13" fmla="*/ 97 h 105"/>
                <a:gd name="T14" fmla="*/ 105 w 105"/>
                <a:gd name="T15" fmla="*/ 93 h 105"/>
                <a:gd name="T16" fmla="*/ 105 w 105"/>
                <a:gd name="T17" fmla="*/ 90 h 105"/>
                <a:gd name="T18" fmla="*/ 105 w 105"/>
                <a:gd name="T19" fmla="*/ 88 h 105"/>
                <a:gd name="T20" fmla="*/ 104 w 105"/>
                <a:gd name="T21" fmla="*/ 85 h 105"/>
                <a:gd name="T22" fmla="*/ 103 w 105"/>
                <a:gd name="T23" fmla="*/ 83 h 105"/>
                <a:gd name="T24" fmla="*/ 101 w 105"/>
                <a:gd name="T25" fmla="*/ 79 h 105"/>
                <a:gd name="T26" fmla="*/ 26 w 105"/>
                <a:gd name="T27" fmla="*/ 4 h 105"/>
                <a:gd name="T28" fmla="*/ 24 w 105"/>
                <a:gd name="T29" fmla="*/ 2 h 105"/>
                <a:gd name="T30" fmla="*/ 20 w 105"/>
                <a:gd name="T31" fmla="*/ 1 h 105"/>
                <a:gd name="T32" fmla="*/ 18 w 105"/>
                <a:gd name="T33" fmla="*/ 0 h 105"/>
                <a:gd name="T34" fmla="*/ 15 w 105"/>
                <a:gd name="T35" fmla="*/ 0 h 105"/>
                <a:gd name="T36" fmla="*/ 12 w 105"/>
                <a:gd name="T37" fmla="*/ 0 h 105"/>
                <a:gd name="T38" fmla="*/ 10 w 105"/>
                <a:gd name="T39" fmla="*/ 1 h 105"/>
                <a:gd name="T40" fmla="*/ 6 w 105"/>
                <a:gd name="T41" fmla="*/ 3 h 105"/>
                <a:gd name="T42" fmla="*/ 4 w 105"/>
                <a:gd name="T43" fmla="*/ 4 h 105"/>
                <a:gd name="T44" fmla="*/ 2 w 105"/>
                <a:gd name="T45" fmla="*/ 6 h 105"/>
                <a:gd name="T46" fmla="*/ 1 w 105"/>
                <a:gd name="T47" fmla="*/ 10 h 105"/>
                <a:gd name="T48" fmla="*/ 0 w 105"/>
                <a:gd name="T49" fmla="*/ 13 h 105"/>
                <a:gd name="T50" fmla="*/ 0 w 105"/>
                <a:gd name="T51" fmla="*/ 15 h 105"/>
                <a:gd name="T52" fmla="*/ 0 w 105"/>
                <a:gd name="T53" fmla="*/ 18 h 105"/>
                <a:gd name="T54" fmla="*/ 1 w 105"/>
                <a:gd name="T55" fmla="*/ 21 h 105"/>
                <a:gd name="T56" fmla="*/ 2 w 105"/>
                <a:gd name="T57" fmla="*/ 24 h 105"/>
                <a:gd name="T58" fmla="*/ 4 w 105"/>
                <a:gd name="T59" fmla="*/ 26 h 105"/>
                <a:gd name="T60" fmla="*/ 79 w 105"/>
                <a:gd name="T61" fmla="*/ 101 h 105"/>
                <a:gd name="T62" fmla="*/ 83 w 105"/>
                <a:gd name="T63" fmla="*/ 103 h 105"/>
                <a:gd name="T64" fmla="*/ 85 w 105"/>
                <a:gd name="T65" fmla="*/ 104 h 105"/>
                <a:gd name="T66" fmla="*/ 88 w 105"/>
                <a:gd name="T67" fmla="*/ 105 h 105"/>
                <a:gd name="T68" fmla="*/ 90 w 105"/>
                <a:gd name="T6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105">
                  <a:moveTo>
                    <a:pt x="90" y="105"/>
                  </a:moveTo>
                  <a:lnTo>
                    <a:pt x="93" y="105"/>
                  </a:lnTo>
                  <a:lnTo>
                    <a:pt x="97" y="104"/>
                  </a:lnTo>
                  <a:lnTo>
                    <a:pt x="99" y="103"/>
                  </a:lnTo>
                  <a:lnTo>
                    <a:pt x="101" y="101"/>
                  </a:lnTo>
                  <a:lnTo>
                    <a:pt x="103" y="99"/>
                  </a:lnTo>
                  <a:lnTo>
                    <a:pt x="104" y="97"/>
                  </a:lnTo>
                  <a:lnTo>
                    <a:pt x="105" y="93"/>
                  </a:lnTo>
                  <a:lnTo>
                    <a:pt x="105" y="90"/>
                  </a:lnTo>
                  <a:lnTo>
                    <a:pt x="105" y="88"/>
                  </a:lnTo>
                  <a:lnTo>
                    <a:pt x="104" y="85"/>
                  </a:lnTo>
                  <a:lnTo>
                    <a:pt x="103" y="83"/>
                  </a:lnTo>
                  <a:lnTo>
                    <a:pt x="101" y="79"/>
                  </a:lnTo>
                  <a:lnTo>
                    <a:pt x="26" y="4"/>
                  </a:lnTo>
                  <a:lnTo>
                    <a:pt x="24" y="2"/>
                  </a:lnTo>
                  <a:lnTo>
                    <a:pt x="20" y="1"/>
                  </a:lnTo>
                  <a:lnTo>
                    <a:pt x="18" y="0"/>
                  </a:lnTo>
                  <a:lnTo>
                    <a:pt x="15" y="0"/>
                  </a:lnTo>
                  <a:lnTo>
                    <a:pt x="12" y="0"/>
                  </a:lnTo>
                  <a:lnTo>
                    <a:pt x="10" y="1"/>
                  </a:lnTo>
                  <a:lnTo>
                    <a:pt x="6" y="3"/>
                  </a:lnTo>
                  <a:lnTo>
                    <a:pt x="4" y="4"/>
                  </a:lnTo>
                  <a:lnTo>
                    <a:pt x="2" y="6"/>
                  </a:lnTo>
                  <a:lnTo>
                    <a:pt x="1" y="10"/>
                  </a:lnTo>
                  <a:lnTo>
                    <a:pt x="0" y="13"/>
                  </a:lnTo>
                  <a:lnTo>
                    <a:pt x="0" y="15"/>
                  </a:lnTo>
                  <a:lnTo>
                    <a:pt x="0" y="18"/>
                  </a:lnTo>
                  <a:lnTo>
                    <a:pt x="1" y="21"/>
                  </a:lnTo>
                  <a:lnTo>
                    <a:pt x="2" y="24"/>
                  </a:lnTo>
                  <a:lnTo>
                    <a:pt x="4" y="26"/>
                  </a:lnTo>
                  <a:lnTo>
                    <a:pt x="79" y="101"/>
                  </a:lnTo>
                  <a:lnTo>
                    <a:pt x="83" y="103"/>
                  </a:lnTo>
                  <a:lnTo>
                    <a:pt x="85" y="104"/>
                  </a:lnTo>
                  <a:lnTo>
                    <a:pt x="88" y="105"/>
                  </a:lnTo>
                  <a:lnTo>
                    <a:pt x="9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2" name="Freeform 212">
              <a:extLst>
                <a:ext uri="{FF2B5EF4-FFF2-40B4-BE49-F238E27FC236}">
                  <a16:creationId xmlns:a16="http://schemas.microsoft.com/office/drawing/2014/main" id="{EA35A4E2-3AA1-4EE2-BCB8-D9AEBA7D5404}"/>
                </a:ext>
              </a:extLst>
            </p:cNvPr>
            <p:cNvSpPr>
              <a:spLocks/>
            </p:cNvSpPr>
            <p:nvPr/>
          </p:nvSpPr>
          <p:spPr bwMode="auto">
            <a:xfrm>
              <a:off x="11169650" y="2247900"/>
              <a:ext cx="9525" cy="28575"/>
            </a:xfrm>
            <a:custGeom>
              <a:avLst/>
              <a:gdLst>
                <a:gd name="T0" fmla="*/ 15 w 30"/>
                <a:gd name="T1" fmla="*/ 90 h 90"/>
                <a:gd name="T2" fmla="*/ 19 w 30"/>
                <a:gd name="T3" fmla="*/ 90 h 90"/>
                <a:gd name="T4" fmla="*/ 21 w 30"/>
                <a:gd name="T5" fmla="*/ 89 h 90"/>
                <a:gd name="T6" fmla="*/ 24 w 30"/>
                <a:gd name="T7" fmla="*/ 88 h 90"/>
                <a:gd name="T8" fmla="*/ 26 w 30"/>
                <a:gd name="T9" fmla="*/ 86 h 90"/>
                <a:gd name="T10" fmla="*/ 27 w 30"/>
                <a:gd name="T11" fmla="*/ 84 h 90"/>
                <a:gd name="T12" fmla="*/ 29 w 30"/>
                <a:gd name="T13" fmla="*/ 81 h 90"/>
                <a:gd name="T14" fmla="*/ 30 w 30"/>
                <a:gd name="T15" fmla="*/ 78 h 90"/>
                <a:gd name="T16" fmla="*/ 30 w 30"/>
                <a:gd name="T17" fmla="*/ 75 h 90"/>
                <a:gd name="T18" fmla="*/ 30 w 30"/>
                <a:gd name="T19" fmla="*/ 15 h 90"/>
                <a:gd name="T20" fmla="*/ 30 w 30"/>
                <a:gd name="T21" fmla="*/ 12 h 90"/>
                <a:gd name="T22" fmla="*/ 29 w 30"/>
                <a:gd name="T23" fmla="*/ 10 h 90"/>
                <a:gd name="T24" fmla="*/ 27 w 30"/>
                <a:gd name="T25" fmla="*/ 6 h 90"/>
                <a:gd name="T26" fmla="*/ 26 w 30"/>
                <a:gd name="T27" fmla="*/ 4 h 90"/>
                <a:gd name="T28" fmla="*/ 24 w 30"/>
                <a:gd name="T29" fmla="*/ 2 h 90"/>
                <a:gd name="T30" fmla="*/ 21 w 30"/>
                <a:gd name="T31" fmla="*/ 1 h 90"/>
                <a:gd name="T32" fmla="*/ 19 w 30"/>
                <a:gd name="T33" fmla="*/ 0 h 90"/>
                <a:gd name="T34" fmla="*/ 15 w 30"/>
                <a:gd name="T35" fmla="*/ 0 h 90"/>
                <a:gd name="T36" fmla="*/ 12 w 30"/>
                <a:gd name="T37" fmla="*/ 0 h 90"/>
                <a:gd name="T38" fmla="*/ 9 w 30"/>
                <a:gd name="T39" fmla="*/ 1 h 90"/>
                <a:gd name="T40" fmla="*/ 7 w 30"/>
                <a:gd name="T41" fmla="*/ 2 h 90"/>
                <a:gd name="T42" fmla="*/ 5 w 30"/>
                <a:gd name="T43" fmla="*/ 4 h 90"/>
                <a:gd name="T44" fmla="*/ 3 w 30"/>
                <a:gd name="T45" fmla="*/ 6 h 90"/>
                <a:gd name="T46" fmla="*/ 1 w 30"/>
                <a:gd name="T47" fmla="*/ 10 h 90"/>
                <a:gd name="T48" fmla="*/ 0 w 30"/>
                <a:gd name="T49" fmla="*/ 12 h 90"/>
                <a:gd name="T50" fmla="*/ 0 w 30"/>
                <a:gd name="T51" fmla="*/ 15 h 90"/>
                <a:gd name="T52" fmla="*/ 0 w 30"/>
                <a:gd name="T53" fmla="*/ 75 h 90"/>
                <a:gd name="T54" fmla="*/ 0 w 30"/>
                <a:gd name="T55" fmla="*/ 78 h 90"/>
                <a:gd name="T56" fmla="*/ 1 w 30"/>
                <a:gd name="T57" fmla="*/ 81 h 90"/>
                <a:gd name="T58" fmla="*/ 3 w 30"/>
                <a:gd name="T59" fmla="*/ 84 h 90"/>
                <a:gd name="T60" fmla="*/ 5 w 30"/>
                <a:gd name="T61" fmla="*/ 86 h 90"/>
                <a:gd name="T62" fmla="*/ 7 w 30"/>
                <a:gd name="T63" fmla="*/ 88 h 90"/>
                <a:gd name="T64" fmla="*/ 9 w 30"/>
                <a:gd name="T65" fmla="*/ 89 h 90"/>
                <a:gd name="T66" fmla="*/ 12 w 30"/>
                <a:gd name="T67" fmla="*/ 90 h 90"/>
                <a:gd name="T68" fmla="*/ 15 w 30"/>
                <a:gd name="T69"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90">
                  <a:moveTo>
                    <a:pt x="15" y="90"/>
                  </a:moveTo>
                  <a:lnTo>
                    <a:pt x="19" y="90"/>
                  </a:lnTo>
                  <a:lnTo>
                    <a:pt x="21" y="89"/>
                  </a:lnTo>
                  <a:lnTo>
                    <a:pt x="24" y="88"/>
                  </a:lnTo>
                  <a:lnTo>
                    <a:pt x="26" y="86"/>
                  </a:lnTo>
                  <a:lnTo>
                    <a:pt x="27" y="84"/>
                  </a:lnTo>
                  <a:lnTo>
                    <a:pt x="29" y="81"/>
                  </a:lnTo>
                  <a:lnTo>
                    <a:pt x="30" y="78"/>
                  </a:lnTo>
                  <a:lnTo>
                    <a:pt x="30" y="75"/>
                  </a:lnTo>
                  <a:lnTo>
                    <a:pt x="30" y="15"/>
                  </a:lnTo>
                  <a:lnTo>
                    <a:pt x="30" y="12"/>
                  </a:lnTo>
                  <a:lnTo>
                    <a:pt x="29" y="10"/>
                  </a:lnTo>
                  <a:lnTo>
                    <a:pt x="27" y="6"/>
                  </a:lnTo>
                  <a:lnTo>
                    <a:pt x="26" y="4"/>
                  </a:lnTo>
                  <a:lnTo>
                    <a:pt x="24" y="2"/>
                  </a:lnTo>
                  <a:lnTo>
                    <a:pt x="21" y="1"/>
                  </a:lnTo>
                  <a:lnTo>
                    <a:pt x="19" y="0"/>
                  </a:lnTo>
                  <a:lnTo>
                    <a:pt x="15" y="0"/>
                  </a:lnTo>
                  <a:lnTo>
                    <a:pt x="12" y="0"/>
                  </a:lnTo>
                  <a:lnTo>
                    <a:pt x="9" y="1"/>
                  </a:lnTo>
                  <a:lnTo>
                    <a:pt x="7" y="2"/>
                  </a:lnTo>
                  <a:lnTo>
                    <a:pt x="5" y="4"/>
                  </a:lnTo>
                  <a:lnTo>
                    <a:pt x="3" y="6"/>
                  </a:lnTo>
                  <a:lnTo>
                    <a:pt x="1" y="10"/>
                  </a:lnTo>
                  <a:lnTo>
                    <a:pt x="0" y="12"/>
                  </a:lnTo>
                  <a:lnTo>
                    <a:pt x="0" y="15"/>
                  </a:lnTo>
                  <a:lnTo>
                    <a:pt x="0" y="75"/>
                  </a:lnTo>
                  <a:lnTo>
                    <a:pt x="0" y="78"/>
                  </a:lnTo>
                  <a:lnTo>
                    <a:pt x="1" y="81"/>
                  </a:lnTo>
                  <a:lnTo>
                    <a:pt x="3" y="84"/>
                  </a:lnTo>
                  <a:lnTo>
                    <a:pt x="5" y="86"/>
                  </a:lnTo>
                  <a:lnTo>
                    <a:pt x="7" y="88"/>
                  </a:lnTo>
                  <a:lnTo>
                    <a:pt x="9" y="89"/>
                  </a:lnTo>
                  <a:lnTo>
                    <a:pt x="12" y="90"/>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3" name="Freeform 213">
              <a:extLst>
                <a:ext uri="{FF2B5EF4-FFF2-40B4-BE49-F238E27FC236}">
                  <a16:creationId xmlns:a16="http://schemas.microsoft.com/office/drawing/2014/main" id="{7042E3FA-9983-470A-8853-0005DDE802E6}"/>
                </a:ext>
              </a:extLst>
            </p:cNvPr>
            <p:cNvSpPr>
              <a:spLocks/>
            </p:cNvSpPr>
            <p:nvPr/>
          </p:nvSpPr>
          <p:spPr bwMode="auto">
            <a:xfrm>
              <a:off x="11242675" y="2276475"/>
              <a:ext cx="33338" cy="33338"/>
            </a:xfrm>
            <a:custGeom>
              <a:avLst/>
              <a:gdLst>
                <a:gd name="T0" fmla="*/ 100 w 106"/>
                <a:gd name="T1" fmla="*/ 4 h 105"/>
                <a:gd name="T2" fmla="*/ 98 w 106"/>
                <a:gd name="T3" fmla="*/ 2 h 105"/>
                <a:gd name="T4" fmla="*/ 96 w 106"/>
                <a:gd name="T5" fmla="*/ 1 h 105"/>
                <a:gd name="T6" fmla="*/ 93 w 106"/>
                <a:gd name="T7" fmla="*/ 0 h 105"/>
                <a:gd name="T8" fmla="*/ 90 w 106"/>
                <a:gd name="T9" fmla="*/ 0 h 105"/>
                <a:gd name="T10" fmla="*/ 88 w 106"/>
                <a:gd name="T11" fmla="*/ 0 h 105"/>
                <a:gd name="T12" fmla="*/ 84 w 106"/>
                <a:gd name="T13" fmla="*/ 1 h 105"/>
                <a:gd name="T14" fmla="*/ 82 w 106"/>
                <a:gd name="T15" fmla="*/ 3 h 105"/>
                <a:gd name="T16" fmla="*/ 80 w 106"/>
                <a:gd name="T17" fmla="*/ 4 h 105"/>
                <a:gd name="T18" fmla="*/ 4 w 106"/>
                <a:gd name="T19" fmla="*/ 79 h 105"/>
                <a:gd name="T20" fmla="*/ 3 w 106"/>
                <a:gd name="T21" fmla="*/ 83 h 105"/>
                <a:gd name="T22" fmla="*/ 1 w 106"/>
                <a:gd name="T23" fmla="*/ 85 h 105"/>
                <a:gd name="T24" fmla="*/ 0 w 106"/>
                <a:gd name="T25" fmla="*/ 88 h 105"/>
                <a:gd name="T26" fmla="*/ 0 w 106"/>
                <a:gd name="T27" fmla="*/ 90 h 105"/>
                <a:gd name="T28" fmla="*/ 0 w 106"/>
                <a:gd name="T29" fmla="*/ 93 h 105"/>
                <a:gd name="T30" fmla="*/ 1 w 106"/>
                <a:gd name="T31" fmla="*/ 97 h 105"/>
                <a:gd name="T32" fmla="*/ 3 w 106"/>
                <a:gd name="T33" fmla="*/ 99 h 105"/>
                <a:gd name="T34" fmla="*/ 4 w 106"/>
                <a:gd name="T35" fmla="*/ 101 h 105"/>
                <a:gd name="T36" fmla="*/ 7 w 106"/>
                <a:gd name="T37" fmla="*/ 103 h 105"/>
                <a:gd name="T38" fmla="*/ 9 w 106"/>
                <a:gd name="T39" fmla="*/ 104 h 105"/>
                <a:gd name="T40" fmla="*/ 12 w 106"/>
                <a:gd name="T41" fmla="*/ 105 h 105"/>
                <a:gd name="T42" fmla="*/ 15 w 106"/>
                <a:gd name="T43" fmla="*/ 105 h 105"/>
                <a:gd name="T44" fmla="*/ 18 w 106"/>
                <a:gd name="T45" fmla="*/ 105 h 105"/>
                <a:gd name="T46" fmla="*/ 21 w 106"/>
                <a:gd name="T47" fmla="*/ 104 h 105"/>
                <a:gd name="T48" fmla="*/ 23 w 106"/>
                <a:gd name="T49" fmla="*/ 103 h 105"/>
                <a:gd name="T50" fmla="*/ 25 w 106"/>
                <a:gd name="T51" fmla="*/ 101 h 105"/>
                <a:gd name="T52" fmla="*/ 100 w 106"/>
                <a:gd name="T53" fmla="*/ 26 h 105"/>
                <a:gd name="T54" fmla="*/ 103 w 106"/>
                <a:gd name="T55" fmla="*/ 24 h 105"/>
                <a:gd name="T56" fmla="*/ 105 w 106"/>
                <a:gd name="T57" fmla="*/ 21 h 105"/>
                <a:gd name="T58" fmla="*/ 105 w 106"/>
                <a:gd name="T59" fmla="*/ 18 h 105"/>
                <a:gd name="T60" fmla="*/ 106 w 106"/>
                <a:gd name="T61" fmla="*/ 15 h 105"/>
                <a:gd name="T62" fmla="*/ 105 w 106"/>
                <a:gd name="T63" fmla="*/ 13 h 105"/>
                <a:gd name="T64" fmla="*/ 105 w 106"/>
                <a:gd name="T65" fmla="*/ 10 h 105"/>
                <a:gd name="T66" fmla="*/ 103 w 106"/>
                <a:gd name="T67" fmla="*/ 6 h 105"/>
                <a:gd name="T68" fmla="*/ 100 w 106"/>
                <a:gd name="T69" fmla="*/ 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6" h="105">
                  <a:moveTo>
                    <a:pt x="100" y="4"/>
                  </a:moveTo>
                  <a:lnTo>
                    <a:pt x="98" y="2"/>
                  </a:lnTo>
                  <a:lnTo>
                    <a:pt x="96" y="1"/>
                  </a:lnTo>
                  <a:lnTo>
                    <a:pt x="93" y="0"/>
                  </a:lnTo>
                  <a:lnTo>
                    <a:pt x="90" y="0"/>
                  </a:lnTo>
                  <a:lnTo>
                    <a:pt x="88" y="0"/>
                  </a:lnTo>
                  <a:lnTo>
                    <a:pt x="84" y="1"/>
                  </a:lnTo>
                  <a:lnTo>
                    <a:pt x="82" y="3"/>
                  </a:lnTo>
                  <a:lnTo>
                    <a:pt x="80" y="4"/>
                  </a:lnTo>
                  <a:lnTo>
                    <a:pt x="4" y="79"/>
                  </a:lnTo>
                  <a:lnTo>
                    <a:pt x="3" y="83"/>
                  </a:lnTo>
                  <a:lnTo>
                    <a:pt x="1" y="85"/>
                  </a:lnTo>
                  <a:lnTo>
                    <a:pt x="0" y="88"/>
                  </a:lnTo>
                  <a:lnTo>
                    <a:pt x="0" y="90"/>
                  </a:lnTo>
                  <a:lnTo>
                    <a:pt x="0" y="93"/>
                  </a:lnTo>
                  <a:lnTo>
                    <a:pt x="1" y="97"/>
                  </a:lnTo>
                  <a:lnTo>
                    <a:pt x="3" y="99"/>
                  </a:lnTo>
                  <a:lnTo>
                    <a:pt x="4" y="101"/>
                  </a:lnTo>
                  <a:lnTo>
                    <a:pt x="7" y="103"/>
                  </a:lnTo>
                  <a:lnTo>
                    <a:pt x="9" y="104"/>
                  </a:lnTo>
                  <a:lnTo>
                    <a:pt x="12" y="105"/>
                  </a:lnTo>
                  <a:lnTo>
                    <a:pt x="15" y="105"/>
                  </a:lnTo>
                  <a:lnTo>
                    <a:pt x="18" y="105"/>
                  </a:lnTo>
                  <a:lnTo>
                    <a:pt x="21" y="104"/>
                  </a:lnTo>
                  <a:lnTo>
                    <a:pt x="23" y="103"/>
                  </a:lnTo>
                  <a:lnTo>
                    <a:pt x="25" y="101"/>
                  </a:lnTo>
                  <a:lnTo>
                    <a:pt x="100" y="26"/>
                  </a:lnTo>
                  <a:lnTo>
                    <a:pt x="103" y="24"/>
                  </a:lnTo>
                  <a:lnTo>
                    <a:pt x="105" y="21"/>
                  </a:lnTo>
                  <a:lnTo>
                    <a:pt x="105" y="18"/>
                  </a:lnTo>
                  <a:lnTo>
                    <a:pt x="106" y="15"/>
                  </a:lnTo>
                  <a:lnTo>
                    <a:pt x="105" y="13"/>
                  </a:lnTo>
                  <a:lnTo>
                    <a:pt x="105" y="10"/>
                  </a:lnTo>
                  <a:lnTo>
                    <a:pt x="103" y="6"/>
                  </a:lnTo>
                  <a:lnTo>
                    <a:pt x="10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84" name="Freeform 214">
              <a:extLst>
                <a:ext uri="{FF2B5EF4-FFF2-40B4-BE49-F238E27FC236}">
                  <a16:creationId xmlns:a16="http://schemas.microsoft.com/office/drawing/2014/main" id="{79B61930-FC2D-4F77-AEEA-17EDC8244178}"/>
                </a:ext>
              </a:extLst>
            </p:cNvPr>
            <p:cNvSpPr>
              <a:spLocks/>
            </p:cNvSpPr>
            <p:nvPr/>
          </p:nvSpPr>
          <p:spPr bwMode="auto">
            <a:xfrm>
              <a:off x="11276013" y="2363788"/>
              <a:ext cx="28575" cy="9525"/>
            </a:xfrm>
            <a:custGeom>
              <a:avLst/>
              <a:gdLst>
                <a:gd name="T0" fmla="*/ 75 w 90"/>
                <a:gd name="T1" fmla="*/ 0 h 30"/>
                <a:gd name="T2" fmla="*/ 15 w 90"/>
                <a:gd name="T3" fmla="*/ 0 h 30"/>
                <a:gd name="T4" fmla="*/ 12 w 90"/>
                <a:gd name="T5" fmla="*/ 0 h 30"/>
                <a:gd name="T6" fmla="*/ 8 w 90"/>
                <a:gd name="T7" fmla="*/ 1 h 30"/>
                <a:gd name="T8" fmla="*/ 6 w 90"/>
                <a:gd name="T9" fmla="*/ 2 h 30"/>
                <a:gd name="T10" fmla="*/ 4 w 90"/>
                <a:gd name="T11" fmla="*/ 5 h 30"/>
                <a:gd name="T12" fmla="*/ 2 w 90"/>
                <a:gd name="T13" fmla="*/ 7 h 30"/>
                <a:gd name="T14" fmla="*/ 1 w 90"/>
                <a:gd name="T15" fmla="*/ 9 h 30"/>
                <a:gd name="T16" fmla="*/ 0 w 90"/>
                <a:gd name="T17" fmla="*/ 12 h 30"/>
                <a:gd name="T18" fmla="*/ 0 w 90"/>
                <a:gd name="T19" fmla="*/ 15 h 30"/>
                <a:gd name="T20" fmla="*/ 0 w 90"/>
                <a:gd name="T21" fmla="*/ 19 h 30"/>
                <a:gd name="T22" fmla="*/ 1 w 90"/>
                <a:gd name="T23" fmla="*/ 21 h 30"/>
                <a:gd name="T24" fmla="*/ 2 w 90"/>
                <a:gd name="T25" fmla="*/ 24 h 30"/>
                <a:gd name="T26" fmla="*/ 4 w 90"/>
                <a:gd name="T27" fmla="*/ 26 h 30"/>
                <a:gd name="T28" fmla="*/ 6 w 90"/>
                <a:gd name="T29" fmla="*/ 28 h 30"/>
                <a:gd name="T30" fmla="*/ 8 w 90"/>
                <a:gd name="T31" fmla="*/ 29 h 30"/>
                <a:gd name="T32" fmla="*/ 12 w 90"/>
                <a:gd name="T33" fmla="*/ 30 h 30"/>
                <a:gd name="T34" fmla="*/ 15 w 90"/>
                <a:gd name="T35" fmla="*/ 30 h 30"/>
                <a:gd name="T36" fmla="*/ 75 w 90"/>
                <a:gd name="T37" fmla="*/ 30 h 30"/>
                <a:gd name="T38" fmla="*/ 78 w 90"/>
                <a:gd name="T39" fmla="*/ 30 h 30"/>
                <a:gd name="T40" fmla="*/ 80 w 90"/>
                <a:gd name="T41" fmla="*/ 29 h 30"/>
                <a:gd name="T42" fmla="*/ 83 w 90"/>
                <a:gd name="T43" fmla="*/ 27 h 30"/>
                <a:gd name="T44" fmla="*/ 86 w 90"/>
                <a:gd name="T45" fmla="*/ 26 h 30"/>
                <a:gd name="T46" fmla="*/ 87 w 90"/>
                <a:gd name="T47" fmla="*/ 24 h 30"/>
                <a:gd name="T48" fmla="*/ 89 w 90"/>
                <a:gd name="T49" fmla="*/ 21 h 30"/>
                <a:gd name="T50" fmla="*/ 89 w 90"/>
                <a:gd name="T51" fmla="*/ 19 h 30"/>
                <a:gd name="T52" fmla="*/ 90 w 90"/>
                <a:gd name="T53" fmla="*/ 15 h 30"/>
                <a:gd name="T54" fmla="*/ 89 w 90"/>
                <a:gd name="T55" fmla="*/ 12 h 30"/>
                <a:gd name="T56" fmla="*/ 89 w 90"/>
                <a:gd name="T57" fmla="*/ 9 h 30"/>
                <a:gd name="T58" fmla="*/ 87 w 90"/>
                <a:gd name="T59" fmla="*/ 7 h 30"/>
                <a:gd name="T60" fmla="*/ 86 w 90"/>
                <a:gd name="T61" fmla="*/ 5 h 30"/>
                <a:gd name="T62" fmla="*/ 83 w 90"/>
                <a:gd name="T63" fmla="*/ 2 h 30"/>
                <a:gd name="T64" fmla="*/ 80 w 90"/>
                <a:gd name="T65" fmla="*/ 1 h 30"/>
                <a:gd name="T66" fmla="*/ 77 w 90"/>
                <a:gd name="T67" fmla="*/ 0 h 30"/>
                <a:gd name="T68" fmla="*/ 75 w 90"/>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30">
                  <a:moveTo>
                    <a:pt x="75" y="0"/>
                  </a:moveTo>
                  <a:lnTo>
                    <a:pt x="15" y="0"/>
                  </a:lnTo>
                  <a:lnTo>
                    <a:pt x="12" y="0"/>
                  </a:lnTo>
                  <a:lnTo>
                    <a:pt x="8" y="1"/>
                  </a:lnTo>
                  <a:lnTo>
                    <a:pt x="6" y="2"/>
                  </a:lnTo>
                  <a:lnTo>
                    <a:pt x="4" y="5"/>
                  </a:lnTo>
                  <a:lnTo>
                    <a:pt x="2" y="7"/>
                  </a:lnTo>
                  <a:lnTo>
                    <a:pt x="1" y="9"/>
                  </a:lnTo>
                  <a:lnTo>
                    <a:pt x="0" y="12"/>
                  </a:lnTo>
                  <a:lnTo>
                    <a:pt x="0" y="15"/>
                  </a:lnTo>
                  <a:lnTo>
                    <a:pt x="0" y="19"/>
                  </a:lnTo>
                  <a:lnTo>
                    <a:pt x="1" y="21"/>
                  </a:lnTo>
                  <a:lnTo>
                    <a:pt x="2" y="24"/>
                  </a:lnTo>
                  <a:lnTo>
                    <a:pt x="4" y="26"/>
                  </a:lnTo>
                  <a:lnTo>
                    <a:pt x="6" y="28"/>
                  </a:lnTo>
                  <a:lnTo>
                    <a:pt x="8" y="29"/>
                  </a:lnTo>
                  <a:lnTo>
                    <a:pt x="12" y="30"/>
                  </a:lnTo>
                  <a:lnTo>
                    <a:pt x="15" y="30"/>
                  </a:lnTo>
                  <a:lnTo>
                    <a:pt x="75" y="30"/>
                  </a:lnTo>
                  <a:lnTo>
                    <a:pt x="78" y="30"/>
                  </a:lnTo>
                  <a:lnTo>
                    <a:pt x="80" y="29"/>
                  </a:lnTo>
                  <a:lnTo>
                    <a:pt x="83" y="27"/>
                  </a:lnTo>
                  <a:lnTo>
                    <a:pt x="86" y="26"/>
                  </a:lnTo>
                  <a:lnTo>
                    <a:pt x="87" y="24"/>
                  </a:lnTo>
                  <a:lnTo>
                    <a:pt x="89" y="21"/>
                  </a:lnTo>
                  <a:lnTo>
                    <a:pt x="89" y="19"/>
                  </a:lnTo>
                  <a:lnTo>
                    <a:pt x="90" y="15"/>
                  </a:lnTo>
                  <a:lnTo>
                    <a:pt x="89" y="12"/>
                  </a:lnTo>
                  <a:lnTo>
                    <a:pt x="89" y="9"/>
                  </a:lnTo>
                  <a:lnTo>
                    <a:pt x="87" y="7"/>
                  </a:lnTo>
                  <a:lnTo>
                    <a:pt x="86" y="5"/>
                  </a:lnTo>
                  <a:lnTo>
                    <a:pt x="83" y="2"/>
                  </a:lnTo>
                  <a:lnTo>
                    <a:pt x="80" y="1"/>
                  </a:lnTo>
                  <a:lnTo>
                    <a:pt x="77" y="0"/>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16" name="Group 15">
            <a:extLst>
              <a:ext uri="{FF2B5EF4-FFF2-40B4-BE49-F238E27FC236}">
                <a16:creationId xmlns:a16="http://schemas.microsoft.com/office/drawing/2014/main" id="{F20FDC8E-D235-E8D1-AC1F-6C1B11E58E6E}"/>
              </a:ext>
            </a:extLst>
          </p:cNvPr>
          <p:cNvGrpSpPr/>
          <p:nvPr/>
        </p:nvGrpSpPr>
        <p:grpSpPr>
          <a:xfrm>
            <a:off x="190314" y="3765107"/>
            <a:ext cx="6112765" cy="1162276"/>
            <a:chOff x="2778448" y="1384937"/>
            <a:chExt cx="6112765" cy="1162276"/>
          </a:xfrm>
        </p:grpSpPr>
        <p:sp>
          <p:nvSpPr>
            <p:cNvPr id="139" name="Oval 138">
              <a:extLst>
                <a:ext uri="{FF2B5EF4-FFF2-40B4-BE49-F238E27FC236}">
                  <a16:creationId xmlns:a16="http://schemas.microsoft.com/office/drawing/2014/main" id="{F38BA4CA-DAA3-41DD-BA4E-B2B3B096CB5A}"/>
                </a:ext>
              </a:extLst>
            </p:cNvPr>
            <p:cNvSpPr>
              <a:spLocks noChangeAspect="1"/>
            </p:cNvSpPr>
            <p:nvPr/>
          </p:nvSpPr>
          <p:spPr>
            <a:xfrm>
              <a:off x="2778448" y="1384937"/>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780001"/>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09F5130B-1E29-AD6F-80FD-FCEE2AC8C719}"/>
                </a:ext>
              </a:extLst>
            </p:cNvPr>
            <p:cNvGrpSpPr/>
            <p:nvPr/>
          </p:nvGrpSpPr>
          <p:grpSpPr>
            <a:xfrm>
              <a:off x="2832253" y="1384937"/>
              <a:ext cx="6058960" cy="1162276"/>
              <a:chOff x="2832253" y="1384937"/>
              <a:chExt cx="6058960" cy="1162276"/>
            </a:xfrm>
          </p:grpSpPr>
          <p:sp>
            <p:nvSpPr>
              <p:cNvPr id="140" name="Oval 139">
                <a:extLst>
                  <a:ext uri="{FF2B5EF4-FFF2-40B4-BE49-F238E27FC236}">
                    <a16:creationId xmlns:a16="http://schemas.microsoft.com/office/drawing/2014/main" id="{22136FAF-1B90-4A45-858C-1D5C3C6162D6}"/>
                  </a:ext>
                </a:extLst>
              </p:cNvPr>
              <p:cNvSpPr/>
              <p:nvPr/>
            </p:nvSpPr>
            <p:spPr>
              <a:xfrm>
                <a:off x="2832253" y="1438742"/>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65437"/>
                    </a:solidFill>
                    <a:effectLst/>
                    <a:uLnTx/>
                    <a:uFillTx/>
                    <a:ea typeface="+mn-ea"/>
                    <a:cs typeface="+mn-cs"/>
                  </a:rPr>
                  <a:t>1</a:t>
                </a:r>
              </a:p>
            </p:txBody>
          </p:sp>
          <p:sp>
            <p:nvSpPr>
              <p:cNvPr id="141" name="TextBox 140">
                <a:extLst>
                  <a:ext uri="{FF2B5EF4-FFF2-40B4-BE49-F238E27FC236}">
                    <a16:creationId xmlns:a16="http://schemas.microsoft.com/office/drawing/2014/main" id="{DBC46C93-E201-4D70-9EF6-F3100E24B0CE}"/>
                  </a:ext>
                </a:extLst>
              </p:cNvPr>
              <p:cNvSpPr txBox="1"/>
              <p:nvPr/>
            </p:nvSpPr>
            <p:spPr>
              <a:xfrm>
                <a:off x="3688255" y="1437036"/>
                <a:ext cx="5202958" cy="1110177"/>
              </a:xfrm>
              <a:prstGeom prst="rect">
                <a:avLst/>
              </a:prstGeom>
              <a:noFill/>
            </p:spPr>
            <p:txBody>
              <a:bodyPr wrap="square" lIns="46800" tIns="46800" rIns="46800" bIns="46800" rtlCol="0" anchor="t">
                <a:spAutoFit/>
              </a:bodyPr>
              <a:lstStyle/>
              <a:p>
                <a:r>
                  <a:rPr lang="en-US" sz="1100" dirty="0"/>
                  <a:t>My model’s sales forecast implies that the furniture company will face dips and rises throughout the next 4 years. The marketing must place highest attention in mid-2019 as the forecasts suggest the greatest fall in sales during this period. </a:t>
                </a:r>
              </a:p>
              <a:p>
                <a:endParaRPr lang="en-US" sz="1100" dirty="0"/>
              </a:p>
              <a:p>
                <a:endParaRPr lang="en-US" sz="1100" dirty="0"/>
              </a:p>
              <a:p>
                <a:endParaRPr lang="en-US" sz="1100" dirty="0"/>
              </a:p>
            </p:txBody>
          </p:sp>
          <p:cxnSp>
            <p:nvCxnSpPr>
              <p:cNvPr id="199" name="Straight Connector 198">
                <a:extLst>
                  <a:ext uri="{FF2B5EF4-FFF2-40B4-BE49-F238E27FC236}">
                    <a16:creationId xmlns:a16="http://schemas.microsoft.com/office/drawing/2014/main" id="{E1E6B431-559F-4183-AACE-9FAF2CAE7C9E}"/>
                  </a:ext>
                </a:extLst>
              </p:cNvPr>
              <p:cNvCxnSpPr>
                <a:cxnSpLocks/>
                <a:stCxn id="139" idx="0"/>
              </p:cNvCxnSpPr>
              <p:nvPr/>
            </p:nvCxnSpPr>
            <p:spPr>
              <a:xfrm>
                <a:off x="3066448" y="1384937"/>
                <a:ext cx="5701205" cy="0"/>
              </a:xfrm>
              <a:prstGeom prst="line">
                <a:avLst/>
              </a:prstGeom>
              <a:noFill/>
              <a:ln w="6350" cap="flat" cmpd="sng" algn="ctr">
                <a:solidFill>
                  <a:srgbClr val="F8745E"/>
                </a:solidFill>
                <a:prstDash val="solid"/>
                <a:miter lim="800000"/>
              </a:ln>
              <a:effectLst/>
            </p:spPr>
          </p:cxnSp>
        </p:grpSp>
      </p:grpSp>
      <p:grpSp>
        <p:nvGrpSpPr>
          <p:cNvPr id="19" name="Group 18">
            <a:extLst>
              <a:ext uri="{FF2B5EF4-FFF2-40B4-BE49-F238E27FC236}">
                <a16:creationId xmlns:a16="http://schemas.microsoft.com/office/drawing/2014/main" id="{5E35AE13-3440-BC25-0C9F-82CB5C0BA46B}"/>
              </a:ext>
            </a:extLst>
          </p:cNvPr>
          <p:cNvGrpSpPr/>
          <p:nvPr/>
        </p:nvGrpSpPr>
        <p:grpSpPr>
          <a:xfrm>
            <a:off x="6463510" y="3764695"/>
            <a:ext cx="5480310" cy="690201"/>
            <a:chOff x="4028502" y="3888043"/>
            <a:chExt cx="5690724" cy="690201"/>
          </a:xfrm>
        </p:grpSpPr>
        <p:sp>
          <p:nvSpPr>
            <p:cNvPr id="190" name="TextBox 189">
              <a:extLst>
                <a:ext uri="{FF2B5EF4-FFF2-40B4-BE49-F238E27FC236}">
                  <a16:creationId xmlns:a16="http://schemas.microsoft.com/office/drawing/2014/main" id="{7339B541-0BA7-4148-87BB-16915695303C}"/>
                </a:ext>
              </a:extLst>
            </p:cNvPr>
            <p:cNvSpPr txBox="1"/>
            <p:nvPr/>
          </p:nvSpPr>
          <p:spPr>
            <a:xfrm>
              <a:off x="4850751" y="3975899"/>
              <a:ext cx="4868475" cy="602345"/>
            </a:xfrm>
            <a:prstGeom prst="rect">
              <a:avLst/>
            </a:prstGeom>
            <a:noFill/>
          </p:spPr>
          <p:txBody>
            <a:bodyPr wrap="square" lIns="46800" tIns="46800" rIns="46800" bIns="46800" rtlCol="0" anchor="t">
              <a:spAutoFit/>
            </a:bodyPr>
            <a:lstStyle/>
            <a:p>
              <a:r>
                <a:rPr lang="en-US" sz="1100" dirty="0"/>
                <a:t>The furniture company can drive higher sales in the winter by providing customers with offers and discounts on the highest demand categories (office-supplies)</a:t>
              </a:r>
            </a:p>
          </p:txBody>
        </p:sp>
        <p:sp>
          <p:nvSpPr>
            <p:cNvPr id="195" name="Oval 194">
              <a:extLst>
                <a:ext uri="{FF2B5EF4-FFF2-40B4-BE49-F238E27FC236}">
                  <a16:creationId xmlns:a16="http://schemas.microsoft.com/office/drawing/2014/main" id="{F2AAFDC0-83CD-41C4-808C-84B55CBE4068}"/>
                </a:ext>
              </a:extLst>
            </p:cNvPr>
            <p:cNvSpPr>
              <a:spLocks noChangeAspect="1"/>
            </p:cNvSpPr>
            <p:nvPr/>
          </p:nvSpPr>
          <p:spPr>
            <a:xfrm>
              <a:off x="4028502" y="3888043"/>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6" name="Oval 195">
              <a:extLst>
                <a:ext uri="{FF2B5EF4-FFF2-40B4-BE49-F238E27FC236}">
                  <a16:creationId xmlns:a16="http://schemas.microsoft.com/office/drawing/2014/main" id="{6895EABB-3AEC-4681-876F-6A2FFA3E7B63}"/>
                </a:ext>
              </a:extLst>
            </p:cNvPr>
            <p:cNvSpPr/>
            <p:nvPr/>
          </p:nvSpPr>
          <p:spPr>
            <a:xfrm>
              <a:off x="4082307" y="3941848"/>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65437"/>
                  </a:solidFill>
                  <a:effectLst/>
                  <a:uLnTx/>
                  <a:uFillTx/>
                  <a:ea typeface="+mn-ea"/>
                  <a:cs typeface="+mn-cs"/>
                </a:rPr>
                <a:t>3</a:t>
              </a:r>
            </a:p>
          </p:txBody>
        </p:sp>
        <p:cxnSp>
          <p:nvCxnSpPr>
            <p:cNvPr id="202" name="Straight Connector 201">
              <a:extLst>
                <a:ext uri="{FF2B5EF4-FFF2-40B4-BE49-F238E27FC236}">
                  <a16:creationId xmlns:a16="http://schemas.microsoft.com/office/drawing/2014/main" id="{71E6B2CF-1EDB-4FA6-B19D-F206CC428772}"/>
                </a:ext>
              </a:extLst>
            </p:cNvPr>
            <p:cNvCxnSpPr>
              <a:cxnSpLocks/>
              <a:stCxn id="195" idx="0"/>
            </p:cNvCxnSpPr>
            <p:nvPr/>
          </p:nvCxnSpPr>
          <p:spPr>
            <a:xfrm>
              <a:off x="4316502" y="3888043"/>
              <a:ext cx="5402723" cy="0"/>
            </a:xfrm>
            <a:prstGeom prst="line">
              <a:avLst/>
            </a:prstGeom>
            <a:noFill/>
            <a:ln w="6350" cap="flat" cmpd="sng" algn="ctr">
              <a:solidFill>
                <a:srgbClr val="F8745E"/>
              </a:solidFill>
              <a:prstDash val="solid"/>
              <a:miter lim="800000"/>
            </a:ln>
            <a:effectLst/>
          </p:spPr>
        </p:cxnSp>
      </p:grpSp>
      <p:grpSp>
        <p:nvGrpSpPr>
          <p:cNvPr id="18" name="Group 17">
            <a:extLst>
              <a:ext uri="{FF2B5EF4-FFF2-40B4-BE49-F238E27FC236}">
                <a16:creationId xmlns:a16="http://schemas.microsoft.com/office/drawing/2014/main" id="{0E3C05BD-C91C-B679-96F5-F48354CF2482}"/>
              </a:ext>
            </a:extLst>
          </p:cNvPr>
          <p:cNvGrpSpPr/>
          <p:nvPr/>
        </p:nvGrpSpPr>
        <p:grpSpPr>
          <a:xfrm>
            <a:off x="190314" y="5031737"/>
            <a:ext cx="5699213" cy="1363007"/>
            <a:chOff x="4028502" y="2645381"/>
            <a:chExt cx="5699213" cy="1363007"/>
          </a:xfrm>
        </p:grpSpPr>
        <p:grpSp>
          <p:nvGrpSpPr>
            <p:cNvPr id="17" name="Group 16">
              <a:extLst>
                <a:ext uri="{FF2B5EF4-FFF2-40B4-BE49-F238E27FC236}">
                  <a16:creationId xmlns:a16="http://schemas.microsoft.com/office/drawing/2014/main" id="{FE6E3855-4B9A-CE2A-16C1-BA4A50A8B5E7}"/>
                </a:ext>
              </a:extLst>
            </p:cNvPr>
            <p:cNvGrpSpPr/>
            <p:nvPr/>
          </p:nvGrpSpPr>
          <p:grpSpPr>
            <a:xfrm>
              <a:off x="4028502" y="2645381"/>
              <a:ext cx="5699213" cy="1363007"/>
              <a:chOff x="4028502" y="2645381"/>
              <a:chExt cx="5699213" cy="1363007"/>
            </a:xfrm>
          </p:grpSpPr>
          <p:sp>
            <p:nvSpPr>
              <p:cNvPr id="186" name="TextBox 185">
                <a:extLst>
                  <a:ext uri="{FF2B5EF4-FFF2-40B4-BE49-F238E27FC236}">
                    <a16:creationId xmlns:a16="http://schemas.microsoft.com/office/drawing/2014/main" id="{DA241FF8-C491-4E61-871C-93567AF320A9}"/>
                  </a:ext>
                </a:extLst>
              </p:cNvPr>
              <p:cNvSpPr txBox="1"/>
              <p:nvPr/>
            </p:nvSpPr>
            <p:spPr>
              <a:xfrm>
                <a:off x="4730326" y="2728934"/>
                <a:ext cx="4997389" cy="1279454"/>
              </a:xfrm>
              <a:prstGeom prst="rect">
                <a:avLst/>
              </a:prstGeom>
              <a:noFill/>
            </p:spPr>
            <p:txBody>
              <a:bodyPr wrap="square" lIns="46800" tIns="46800" rIns="46800" bIns="46800" rtlCol="0" anchor="t">
                <a:spAutoFit/>
              </a:bodyPr>
              <a:lstStyle/>
              <a:p>
                <a:r>
                  <a:rPr lang="en-US" sz="1100" dirty="0"/>
                  <a:t>There is a seasonality in our dataset that shows that a low sales period will usually follow a higher sales period in a repeated fashion. The start and end of years seem to be the highest sale generating times of a year. </a:t>
                </a:r>
              </a:p>
              <a:p>
                <a:endParaRPr lang="en-US" sz="1100" dirty="0"/>
              </a:p>
              <a:p>
                <a:r>
                  <a:rPr lang="en-US" sz="1100" dirty="0"/>
                  <a:t>The furniture company can maximize their sales during this time by providing customers with offers and discounts on the highest demand categories (office-supplies)</a:t>
                </a:r>
              </a:p>
              <a:p>
                <a:endParaRPr lang="en-US" sz="1100" dirty="0"/>
              </a:p>
            </p:txBody>
          </p:sp>
          <p:sp>
            <p:nvSpPr>
              <p:cNvPr id="197" name="Oval 196">
                <a:extLst>
                  <a:ext uri="{FF2B5EF4-FFF2-40B4-BE49-F238E27FC236}">
                    <a16:creationId xmlns:a16="http://schemas.microsoft.com/office/drawing/2014/main" id="{08A90A91-B91B-44D2-B6A5-7A5A15470E61}"/>
                  </a:ext>
                </a:extLst>
              </p:cNvPr>
              <p:cNvSpPr>
                <a:spLocks noChangeAspect="1"/>
              </p:cNvSpPr>
              <p:nvPr/>
            </p:nvSpPr>
            <p:spPr>
              <a:xfrm>
                <a:off x="4028502" y="2645381"/>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8" name="Oval 197">
                <a:extLst>
                  <a:ext uri="{FF2B5EF4-FFF2-40B4-BE49-F238E27FC236}">
                    <a16:creationId xmlns:a16="http://schemas.microsoft.com/office/drawing/2014/main" id="{E5A2303E-2A05-4410-8F51-0D8F02F36A7E}"/>
                  </a:ext>
                </a:extLst>
              </p:cNvPr>
              <p:cNvSpPr/>
              <p:nvPr/>
            </p:nvSpPr>
            <p:spPr>
              <a:xfrm>
                <a:off x="4082307" y="2699186"/>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65437"/>
                    </a:solidFill>
                    <a:effectLst/>
                    <a:uLnTx/>
                    <a:uFillTx/>
                    <a:ea typeface="+mn-ea"/>
                    <a:cs typeface="+mn-cs"/>
                  </a:rPr>
                  <a:t>2</a:t>
                </a:r>
              </a:p>
            </p:txBody>
          </p:sp>
        </p:grpSp>
        <p:cxnSp>
          <p:nvCxnSpPr>
            <p:cNvPr id="203" name="Straight Connector 202">
              <a:extLst>
                <a:ext uri="{FF2B5EF4-FFF2-40B4-BE49-F238E27FC236}">
                  <a16:creationId xmlns:a16="http://schemas.microsoft.com/office/drawing/2014/main" id="{AC160DD6-2DD7-4238-8F1F-9E2794C70644}"/>
                </a:ext>
              </a:extLst>
            </p:cNvPr>
            <p:cNvCxnSpPr>
              <a:cxnSpLocks/>
              <a:stCxn id="197" idx="0"/>
            </p:cNvCxnSpPr>
            <p:nvPr/>
          </p:nvCxnSpPr>
          <p:spPr>
            <a:xfrm>
              <a:off x="4316502" y="2645381"/>
              <a:ext cx="5076779" cy="0"/>
            </a:xfrm>
            <a:prstGeom prst="line">
              <a:avLst/>
            </a:prstGeom>
            <a:noFill/>
            <a:ln w="6350" cap="flat" cmpd="sng" algn="ctr">
              <a:solidFill>
                <a:srgbClr val="F8745E"/>
              </a:solidFill>
              <a:prstDash val="solid"/>
              <a:miter lim="800000"/>
            </a:ln>
            <a:effectLst/>
          </p:spPr>
        </p:cxnSp>
      </p:grpSp>
      <p:grpSp>
        <p:nvGrpSpPr>
          <p:cNvPr id="206" name="Group 205">
            <a:extLst>
              <a:ext uri="{FF2B5EF4-FFF2-40B4-BE49-F238E27FC236}">
                <a16:creationId xmlns:a16="http://schemas.microsoft.com/office/drawing/2014/main" id="{EAE6053A-09B1-4CC0-995C-C26590C66A00}"/>
              </a:ext>
            </a:extLst>
          </p:cNvPr>
          <p:cNvGrpSpPr>
            <a:grpSpLocks noChangeAspect="1"/>
          </p:cNvGrpSpPr>
          <p:nvPr/>
        </p:nvGrpSpPr>
        <p:grpSpPr>
          <a:xfrm>
            <a:off x="8109171" y="3351233"/>
            <a:ext cx="256272" cy="252000"/>
            <a:chOff x="314325" y="2508251"/>
            <a:chExt cx="285750" cy="280987"/>
          </a:xfrm>
          <a:solidFill>
            <a:sysClr val="window" lastClr="FFFFFF"/>
          </a:solidFill>
        </p:grpSpPr>
        <p:sp>
          <p:nvSpPr>
            <p:cNvPr id="207" name="Freeform 158">
              <a:extLst>
                <a:ext uri="{FF2B5EF4-FFF2-40B4-BE49-F238E27FC236}">
                  <a16:creationId xmlns:a16="http://schemas.microsoft.com/office/drawing/2014/main" id="{E78C8E77-B44F-41BF-A9C5-A3072E670C84}"/>
                </a:ext>
              </a:extLst>
            </p:cNvPr>
            <p:cNvSpPr>
              <a:spLocks/>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08" name="Freeform 159">
              <a:extLst>
                <a:ext uri="{FF2B5EF4-FFF2-40B4-BE49-F238E27FC236}">
                  <a16:creationId xmlns:a16="http://schemas.microsoft.com/office/drawing/2014/main" id="{24849950-FCDA-49EB-896A-A471023F70D2}"/>
                </a:ext>
              </a:extLst>
            </p:cNvPr>
            <p:cNvSpPr>
              <a:spLocks noEditPoints="1"/>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nvGrpSpPr>
          <p:cNvPr id="209" name="Group 208">
            <a:extLst>
              <a:ext uri="{FF2B5EF4-FFF2-40B4-BE49-F238E27FC236}">
                <a16:creationId xmlns:a16="http://schemas.microsoft.com/office/drawing/2014/main" id="{7B58C6EB-76B0-4822-B55A-71BC6EC32889}"/>
              </a:ext>
            </a:extLst>
          </p:cNvPr>
          <p:cNvGrpSpPr/>
          <p:nvPr/>
        </p:nvGrpSpPr>
        <p:grpSpPr>
          <a:xfrm>
            <a:off x="7761155" y="2098904"/>
            <a:ext cx="952304" cy="531113"/>
            <a:chOff x="6349908" y="2695288"/>
            <a:chExt cx="952304" cy="531113"/>
          </a:xfrm>
        </p:grpSpPr>
        <p:sp>
          <p:nvSpPr>
            <p:cNvPr id="210" name="TextBox 209">
              <a:extLst>
                <a:ext uri="{FF2B5EF4-FFF2-40B4-BE49-F238E27FC236}">
                  <a16:creationId xmlns:a16="http://schemas.microsoft.com/office/drawing/2014/main" id="{85BA6A7F-1CE7-4D09-B0ED-E5093B53715E}"/>
                </a:ext>
              </a:extLst>
            </p:cNvPr>
            <p:cNvSpPr txBox="1"/>
            <p:nvPr/>
          </p:nvSpPr>
          <p:spPr>
            <a:xfrm>
              <a:off x="6349908" y="2980180"/>
              <a:ext cx="952304" cy="246221"/>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rPr>
                <a:t>Apr-Jun</a:t>
              </a:r>
            </a:p>
          </p:txBody>
        </p:sp>
        <p:grpSp>
          <p:nvGrpSpPr>
            <p:cNvPr id="211" name="Group 210">
              <a:extLst>
                <a:ext uri="{FF2B5EF4-FFF2-40B4-BE49-F238E27FC236}">
                  <a16:creationId xmlns:a16="http://schemas.microsoft.com/office/drawing/2014/main" id="{03917ED0-E529-4DB1-9C52-1490BDD6FCD0}"/>
                </a:ext>
              </a:extLst>
            </p:cNvPr>
            <p:cNvGrpSpPr>
              <a:grpSpLocks noChangeAspect="1"/>
            </p:cNvGrpSpPr>
            <p:nvPr/>
          </p:nvGrpSpPr>
          <p:grpSpPr>
            <a:xfrm>
              <a:off x="6700719" y="2695288"/>
              <a:ext cx="250682" cy="252000"/>
              <a:chOff x="1547813" y="3240088"/>
              <a:chExt cx="301626" cy="303213"/>
            </a:xfrm>
            <a:solidFill>
              <a:sysClr val="window" lastClr="FFFFFF"/>
            </a:solidFill>
          </p:grpSpPr>
          <p:sp>
            <p:nvSpPr>
              <p:cNvPr id="212" name="Freeform 61">
                <a:extLst>
                  <a:ext uri="{FF2B5EF4-FFF2-40B4-BE49-F238E27FC236}">
                    <a16:creationId xmlns:a16="http://schemas.microsoft.com/office/drawing/2014/main" id="{1A5D7FC4-95A7-4D47-8150-837DCE813067}"/>
                  </a:ext>
                </a:extLst>
              </p:cNvPr>
              <p:cNvSpPr>
                <a:spLocks noEditPoints="1"/>
              </p:cNvSpPr>
              <p:nvPr/>
            </p:nvSpPr>
            <p:spPr bwMode="auto">
              <a:xfrm>
                <a:off x="1611313" y="3392488"/>
                <a:ext cx="85725" cy="87313"/>
              </a:xfrm>
              <a:custGeom>
                <a:avLst/>
                <a:gdLst>
                  <a:gd name="T0" fmla="*/ 92 w 218"/>
                  <a:gd name="T1" fmla="*/ 191 h 219"/>
                  <a:gd name="T2" fmla="*/ 70 w 218"/>
                  <a:gd name="T3" fmla="*/ 183 h 219"/>
                  <a:gd name="T4" fmla="*/ 50 w 218"/>
                  <a:gd name="T5" fmla="*/ 168 h 219"/>
                  <a:gd name="T6" fmla="*/ 35 w 218"/>
                  <a:gd name="T7" fmla="*/ 149 h 219"/>
                  <a:gd name="T8" fmla="*/ 27 w 218"/>
                  <a:gd name="T9" fmla="*/ 125 h 219"/>
                  <a:gd name="T10" fmla="*/ 26 w 218"/>
                  <a:gd name="T11" fmla="*/ 101 h 219"/>
                  <a:gd name="T12" fmla="*/ 32 w 218"/>
                  <a:gd name="T13" fmla="*/ 77 h 219"/>
                  <a:gd name="T14" fmla="*/ 45 w 218"/>
                  <a:gd name="T15" fmla="*/ 56 h 219"/>
                  <a:gd name="T16" fmla="*/ 62 w 218"/>
                  <a:gd name="T17" fmla="*/ 40 h 219"/>
                  <a:gd name="T18" fmla="*/ 85 w 218"/>
                  <a:gd name="T19" fmla="*/ 29 h 219"/>
                  <a:gd name="T20" fmla="*/ 109 w 218"/>
                  <a:gd name="T21" fmla="*/ 26 h 219"/>
                  <a:gd name="T22" fmla="*/ 134 w 218"/>
                  <a:gd name="T23" fmla="*/ 29 h 219"/>
                  <a:gd name="T24" fmla="*/ 155 w 218"/>
                  <a:gd name="T25" fmla="*/ 40 h 219"/>
                  <a:gd name="T26" fmla="*/ 174 w 218"/>
                  <a:gd name="T27" fmla="*/ 56 h 219"/>
                  <a:gd name="T28" fmla="*/ 186 w 218"/>
                  <a:gd name="T29" fmla="*/ 77 h 219"/>
                  <a:gd name="T30" fmla="*/ 192 w 218"/>
                  <a:gd name="T31" fmla="*/ 101 h 219"/>
                  <a:gd name="T32" fmla="*/ 191 w 218"/>
                  <a:gd name="T33" fmla="*/ 125 h 219"/>
                  <a:gd name="T34" fmla="*/ 182 w 218"/>
                  <a:gd name="T35" fmla="*/ 149 h 219"/>
                  <a:gd name="T36" fmla="*/ 168 w 218"/>
                  <a:gd name="T37" fmla="*/ 168 h 219"/>
                  <a:gd name="T38" fmla="*/ 149 w 218"/>
                  <a:gd name="T39" fmla="*/ 183 h 219"/>
                  <a:gd name="T40" fmla="*/ 125 w 218"/>
                  <a:gd name="T41" fmla="*/ 191 h 219"/>
                  <a:gd name="T42" fmla="*/ 109 w 218"/>
                  <a:gd name="T43" fmla="*/ 0 h 219"/>
                  <a:gd name="T44" fmla="*/ 77 w 218"/>
                  <a:gd name="T45" fmla="*/ 4 h 219"/>
                  <a:gd name="T46" fmla="*/ 48 w 218"/>
                  <a:gd name="T47" fmla="*/ 18 h 219"/>
                  <a:gd name="T48" fmla="*/ 25 w 218"/>
                  <a:gd name="T49" fmla="*/ 40 h 219"/>
                  <a:gd name="T50" fmla="*/ 8 w 218"/>
                  <a:gd name="T51" fmla="*/ 66 h 219"/>
                  <a:gd name="T52" fmla="*/ 1 w 218"/>
                  <a:gd name="T53" fmla="*/ 98 h 219"/>
                  <a:gd name="T54" fmla="*/ 2 w 218"/>
                  <a:gd name="T55" fmla="*/ 131 h 219"/>
                  <a:gd name="T56" fmla="*/ 13 w 218"/>
                  <a:gd name="T57" fmla="*/ 161 h 219"/>
                  <a:gd name="T58" fmla="*/ 32 w 218"/>
                  <a:gd name="T59" fmla="*/ 187 h 219"/>
                  <a:gd name="T60" fmla="*/ 57 w 218"/>
                  <a:gd name="T61" fmla="*/ 205 h 219"/>
                  <a:gd name="T62" fmla="*/ 87 w 218"/>
                  <a:gd name="T63" fmla="*/ 217 h 219"/>
                  <a:gd name="T64" fmla="*/ 120 w 218"/>
                  <a:gd name="T65" fmla="*/ 218 h 219"/>
                  <a:gd name="T66" fmla="*/ 151 w 218"/>
                  <a:gd name="T67" fmla="*/ 210 h 219"/>
                  <a:gd name="T68" fmla="*/ 178 w 218"/>
                  <a:gd name="T69" fmla="*/ 193 h 219"/>
                  <a:gd name="T70" fmla="*/ 200 w 218"/>
                  <a:gd name="T71" fmla="*/ 171 h 219"/>
                  <a:gd name="T72" fmla="*/ 213 w 218"/>
                  <a:gd name="T73" fmla="*/ 142 h 219"/>
                  <a:gd name="T74" fmla="*/ 218 w 218"/>
                  <a:gd name="T75" fmla="*/ 109 h 219"/>
                  <a:gd name="T76" fmla="*/ 213 w 218"/>
                  <a:gd name="T77" fmla="*/ 77 h 219"/>
                  <a:gd name="T78" fmla="*/ 200 w 218"/>
                  <a:gd name="T79" fmla="*/ 48 h 219"/>
                  <a:gd name="T80" fmla="*/ 178 w 218"/>
                  <a:gd name="T81" fmla="*/ 25 h 219"/>
                  <a:gd name="T82" fmla="*/ 151 w 218"/>
                  <a:gd name="T83" fmla="*/ 8 h 219"/>
                  <a:gd name="T84" fmla="*/ 120 w 218"/>
                  <a:gd name="T8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8" h="219">
                    <a:moveTo>
                      <a:pt x="109" y="193"/>
                    </a:moveTo>
                    <a:lnTo>
                      <a:pt x="101" y="193"/>
                    </a:lnTo>
                    <a:lnTo>
                      <a:pt x="92" y="191"/>
                    </a:lnTo>
                    <a:lnTo>
                      <a:pt x="85" y="190"/>
                    </a:lnTo>
                    <a:lnTo>
                      <a:pt x="76" y="187"/>
                    </a:lnTo>
                    <a:lnTo>
                      <a:pt x="70" y="183"/>
                    </a:lnTo>
                    <a:lnTo>
                      <a:pt x="62" y="179"/>
                    </a:lnTo>
                    <a:lnTo>
                      <a:pt x="56" y="174"/>
                    </a:lnTo>
                    <a:lnTo>
                      <a:pt x="50" y="168"/>
                    </a:lnTo>
                    <a:lnTo>
                      <a:pt x="45" y="162"/>
                    </a:lnTo>
                    <a:lnTo>
                      <a:pt x="40" y="156"/>
                    </a:lnTo>
                    <a:lnTo>
                      <a:pt x="35" y="149"/>
                    </a:lnTo>
                    <a:lnTo>
                      <a:pt x="32" y="142"/>
                    </a:lnTo>
                    <a:lnTo>
                      <a:pt x="29" y="134"/>
                    </a:lnTo>
                    <a:lnTo>
                      <a:pt x="27" y="125"/>
                    </a:lnTo>
                    <a:lnTo>
                      <a:pt x="26" y="118"/>
                    </a:lnTo>
                    <a:lnTo>
                      <a:pt x="26" y="109"/>
                    </a:lnTo>
                    <a:lnTo>
                      <a:pt x="26" y="101"/>
                    </a:lnTo>
                    <a:lnTo>
                      <a:pt x="27" y="92"/>
                    </a:lnTo>
                    <a:lnTo>
                      <a:pt x="29" y="85"/>
                    </a:lnTo>
                    <a:lnTo>
                      <a:pt x="32" y="77"/>
                    </a:lnTo>
                    <a:lnTo>
                      <a:pt x="35" y="70"/>
                    </a:lnTo>
                    <a:lnTo>
                      <a:pt x="40" y="62"/>
                    </a:lnTo>
                    <a:lnTo>
                      <a:pt x="45" y="56"/>
                    </a:lnTo>
                    <a:lnTo>
                      <a:pt x="50" y="50"/>
                    </a:lnTo>
                    <a:lnTo>
                      <a:pt x="56" y="45"/>
                    </a:lnTo>
                    <a:lnTo>
                      <a:pt x="62" y="40"/>
                    </a:lnTo>
                    <a:lnTo>
                      <a:pt x="70" y="35"/>
                    </a:lnTo>
                    <a:lnTo>
                      <a:pt x="76" y="32"/>
                    </a:lnTo>
                    <a:lnTo>
                      <a:pt x="85" y="29"/>
                    </a:lnTo>
                    <a:lnTo>
                      <a:pt x="92" y="27"/>
                    </a:lnTo>
                    <a:lnTo>
                      <a:pt x="101" y="26"/>
                    </a:lnTo>
                    <a:lnTo>
                      <a:pt x="109" y="26"/>
                    </a:lnTo>
                    <a:lnTo>
                      <a:pt x="118" y="26"/>
                    </a:lnTo>
                    <a:lnTo>
                      <a:pt x="125" y="27"/>
                    </a:lnTo>
                    <a:lnTo>
                      <a:pt x="134" y="29"/>
                    </a:lnTo>
                    <a:lnTo>
                      <a:pt x="142" y="32"/>
                    </a:lnTo>
                    <a:lnTo>
                      <a:pt x="149" y="35"/>
                    </a:lnTo>
                    <a:lnTo>
                      <a:pt x="155" y="40"/>
                    </a:lnTo>
                    <a:lnTo>
                      <a:pt x="162" y="45"/>
                    </a:lnTo>
                    <a:lnTo>
                      <a:pt x="168" y="50"/>
                    </a:lnTo>
                    <a:lnTo>
                      <a:pt x="174" y="56"/>
                    </a:lnTo>
                    <a:lnTo>
                      <a:pt x="178" y="62"/>
                    </a:lnTo>
                    <a:lnTo>
                      <a:pt x="182" y="70"/>
                    </a:lnTo>
                    <a:lnTo>
                      <a:pt x="186" y="77"/>
                    </a:lnTo>
                    <a:lnTo>
                      <a:pt x="189" y="85"/>
                    </a:lnTo>
                    <a:lnTo>
                      <a:pt x="191" y="92"/>
                    </a:lnTo>
                    <a:lnTo>
                      <a:pt x="192" y="101"/>
                    </a:lnTo>
                    <a:lnTo>
                      <a:pt x="193" y="109"/>
                    </a:lnTo>
                    <a:lnTo>
                      <a:pt x="192" y="118"/>
                    </a:lnTo>
                    <a:lnTo>
                      <a:pt x="191" y="125"/>
                    </a:lnTo>
                    <a:lnTo>
                      <a:pt x="189" y="134"/>
                    </a:lnTo>
                    <a:lnTo>
                      <a:pt x="186" y="142"/>
                    </a:lnTo>
                    <a:lnTo>
                      <a:pt x="182" y="149"/>
                    </a:lnTo>
                    <a:lnTo>
                      <a:pt x="178" y="156"/>
                    </a:lnTo>
                    <a:lnTo>
                      <a:pt x="174" y="162"/>
                    </a:lnTo>
                    <a:lnTo>
                      <a:pt x="168" y="168"/>
                    </a:lnTo>
                    <a:lnTo>
                      <a:pt x="162" y="174"/>
                    </a:lnTo>
                    <a:lnTo>
                      <a:pt x="155" y="179"/>
                    </a:lnTo>
                    <a:lnTo>
                      <a:pt x="149" y="183"/>
                    </a:lnTo>
                    <a:lnTo>
                      <a:pt x="142" y="187"/>
                    </a:lnTo>
                    <a:lnTo>
                      <a:pt x="134" y="190"/>
                    </a:lnTo>
                    <a:lnTo>
                      <a:pt x="125" y="191"/>
                    </a:lnTo>
                    <a:lnTo>
                      <a:pt x="118" y="193"/>
                    </a:lnTo>
                    <a:lnTo>
                      <a:pt x="109" y="193"/>
                    </a:lnTo>
                    <a:close/>
                    <a:moveTo>
                      <a:pt x="109" y="0"/>
                    </a:moveTo>
                    <a:lnTo>
                      <a:pt x="98" y="0"/>
                    </a:lnTo>
                    <a:lnTo>
                      <a:pt x="87" y="2"/>
                    </a:lnTo>
                    <a:lnTo>
                      <a:pt x="77" y="4"/>
                    </a:lnTo>
                    <a:lnTo>
                      <a:pt x="66" y="8"/>
                    </a:lnTo>
                    <a:lnTo>
                      <a:pt x="57" y="13"/>
                    </a:lnTo>
                    <a:lnTo>
                      <a:pt x="48" y="18"/>
                    </a:lnTo>
                    <a:lnTo>
                      <a:pt x="40" y="25"/>
                    </a:lnTo>
                    <a:lnTo>
                      <a:pt x="32" y="32"/>
                    </a:lnTo>
                    <a:lnTo>
                      <a:pt x="25" y="40"/>
                    </a:lnTo>
                    <a:lnTo>
                      <a:pt x="19" y="48"/>
                    </a:lnTo>
                    <a:lnTo>
                      <a:pt x="13" y="57"/>
                    </a:lnTo>
                    <a:lnTo>
                      <a:pt x="8" y="66"/>
                    </a:lnTo>
                    <a:lnTo>
                      <a:pt x="5" y="77"/>
                    </a:lnTo>
                    <a:lnTo>
                      <a:pt x="2" y="87"/>
                    </a:lnTo>
                    <a:lnTo>
                      <a:pt x="1" y="98"/>
                    </a:lnTo>
                    <a:lnTo>
                      <a:pt x="0" y="109"/>
                    </a:lnTo>
                    <a:lnTo>
                      <a:pt x="1" y="120"/>
                    </a:lnTo>
                    <a:lnTo>
                      <a:pt x="2" y="131"/>
                    </a:lnTo>
                    <a:lnTo>
                      <a:pt x="5" y="142"/>
                    </a:lnTo>
                    <a:lnTo>
                      <a:pt x="8" y="151"/>
                    </a:lnTo>
                    <a:lnTo>
                      <a:pt x="13" y="161"/>
                    </a:lnTo>
                    <a:lnTo>
                      <a:pt x="19" y="171"/>
                    </a:lnTo>
                    <a:lnTo>
                      <a:pt x="25" y="178"/>
                    </a:lnTo>
                    <a:lnTo>
                      <a:pt x="32" y="187"/>
                    </a:lnTo>
                    <a:lnTo>
                      <a:pt x="40" y="193"/>
                    </a:lnTo>
                    <a:lnTo>
                      <a:pt x="48" y="200"/>
                    </a:lnTo>
                    <a:lnTo>
                      <a:pt x="57" y="205"/>
                    </a:lnTo>
                    <a:lnTo>
                      <a:pt x="66" y="210"/>
                    </a:lnTo>
                    <a:lnTo>
                      <a:pt x="77" y="214"/>
                    </a:lnTo>
                    <a:lnTo>
                      <a:pt x="87" y="217"/>
                    </a:lnTo>
                    <a:lnTo>
                      <a:pt x="98" y="218"/>
                    </a:lnTo>
                    <a:lnTo>
                      <a:pt x="109" y="219"/>
                    </a:lnTo>
                    <a:lnTo>
                      <a:pt x="120" y="218"/>
                    </a:lnTo>
                    <a:lnTo>
                      <a:pt x="131" y="217"/>
                    </a:lnTo>
                    <a:lnTo>
                      <a:pt x="142" y="214"/>
                    </a:lnTo>
                    <a:lnTo>
                      <a:pt x="151" y="210"/>
                    </a:lnTo>
                    <a:lnTo>
                      <a:pt x="161" y="205"/>
                    </a:lnTo>
                    <a:lnTo>
                      <a:pt x="169" y="200"/>
                    </a:lnTo>
                    <a:lnTo>
                      <a:pt x="178" y="193"/>
                    </a:lnTo>
                    <a:lnTo>
                      <a:pt x="187" y="187"/>
                    </a:lnTo>
                    <a:lnTo>
                      <a:pt x="193" y="178"/>
                    </a:lnTo>
                    <a:lnTo>
                      <a:pt x="200" y="171"/>
                    </a:lnTo>
                    <a:lnTo>
                      <a:pt x="205" y="161"/>
                    </a:lnTo>
                    <a:lnTo>
                      <a:pt x="209" y="151"/>
                    </a:lnTo>
                    <a:lnTo>
                      <a:pt x="213" y="142"/>
                    </a:lnTo>
                    <a:lnTo>
                      <a:pt x="216" y="131"/>
                    </a:lnTo>
                    <a:lnTo>
                      <a:pt x="218" y="120"/>
                    </a:lnTo>
                    <a:lnTo>
                      <a:pt x="218" y="109"/>
                    </a:lnTo>
                    <a:lnTo>
                      <a:pt x="218" y="98"/>
                    </a:lnTo>
                    <a:lnTo>
                      <a:pt x="216" y="87"/>
                    </a:lnTo>
                    <a:lnTo>
                      <a:pt x="213" y="77"/>
                    </a:lnTo>
                    <a:lnTo>
                      <a:pt x="209" y="66"/>
                    </a:lnTo>
                    <a:lnTo>
                      <a:pt x="205" y="57"/>
                    </a:lnTo>
                    <a:lnTo>
                      <a:pt x="200" y="48"/>
                    </a:lnTo>
                    <a:lnTo>
                      <a:pt x="193" y="40"/>
                    </a:lnTo>
                    <a:lnTo>
                      <a:pt x="187" y="32"/>
                    </a:lnTo>
                    <a:lnTo>
                      <a:pt x="178" y="25"/>
                    </a:lnTo>
                    <a:lnTo>
                      <a:pt x="169" y="18"/>
                    </a:lnTo>
                    <a:lnTo>
                      <a:pt x="161" y="13"/>
                    </a:lnTo>
                    <a:lnTo>
                      <a:pt x="151" y="8"/>
                    </a:lnTo>
                    <a:lnTo>
                      <a:pt x="142" y="4"/>
                    </a:lnTo>
                    <a:lnTo>
                      <a:pt x="131" y="2"/>
                    </a:lnTo>
                    <a:lnTo>
                      <a:pt x="120"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13" name="Freeform 62">
                <a:extLst>
                  <a:ext uri="{FF2B5EF4-FFF2-40B4-BE49-F238E27FC236}">
                    <a16:creationId xmlns:a16="http://schemas.microsoft.com/office/drawing/2014/main" id="{C232CA2D-5C2C-4A14-B759-C09619783A26}"/>
                  </a:ext>
                </a:extLst>
              </p:cNvPr>
              <p:cNvSpPr>
                <a:spLocks noEditPoints="1"/>
              </p:cNvSpPr>
              <p:nvPr/>
            </p:nvSpPr>
            <p:spPr bwMode="auto">
              <a:xfrm>
                <a:off x="1763713" y="3278188"/>
                <a:ext cx="49213" cy="47625"/>
              </a:xfrm>
              <a:custGeom>
                <a:avLst/>
                <a:gdLst>
                  <a:gd name="T0" fmla="*/ 54 w 122"/>
                  <a:gd name="T1" fmla="*/ 96 h 121"/>
                  <a:gd name="T2" fmla="*/ 41 w 122"/>
                  <a:gd name="T3" fmla="*/ 90 h 121"/>
                  <a:gd name="T4" fmla="*/ 31 w 122"/>
                  <a:gd name="T5" fmla="*/ 81 h 121"/>
                  <a:gd name="T6" fmla="*/ 26 w 122"/>
                  <a:gd name="T7" fmla="*/ 68 h 121"/>
                  <a:gd name="T8" fmla="*/ 26 w 122"/>
                  <a:gd name="T9" fmla="*/ 54 h 121"/>
                  <a:gd name="T10" fmla="*/ 31 w 122"/>
                  <a:gd name="T11" fmla="*/ 41 h 121"/>
                  <a:gd name="T12" fmla="*/ 41 w 122"/>
                  <a:gd name="T13" fmla="*/ 31 h 121"/>
                  <a:gd name="T14" fmla="*/ 54 w 122"/>
                  <a:gd name="T15" fmla="*/ 26 h 121"/>
                  <a:gd name="T16" fmla="*/ 68 w 122"/>
                  <a:gd name="T17" fmla="*/ 26 h 121"/>
                  <a:gd name="T18" fmla="*/ 81 w 122"/>
                  <a:gd name="T19" fmla="*/ 31 h 121"/>
                  <a:gd name="T20" fmla="*/ 90 w 122"/>
                  <a:gd name="T21" fmla="*/ 41 h 121"/>
                  <a:gd name="T22" fmla="*/ 96 w 122"/>
                  <a:gd name="T23" fmla="*/ 54 h 121"/>
                  <a:gd name="T24" fmla="*/ 96 w 122"/>
                  <a:gd name="T25" fmla="*/ 68 h 121"/>
                  <a:gd name="T26" fmla="*/ 90 w 122"/>
                  <a:gd name="T27" fmla="*/ 81 h 121"/>
                  <a:gd name="T28" fmla="*/ 81 w 122"/>
                  <a:gd name="T29" fmla="*/ 90 h 121"/>
                  <a:gd name="T30" fmla="*/ 68 w 122"/>
                  <a:gd name="T31" fmla="*/ 96 h 121"/>
                  <a:gd name="T32" fmla="*/ 61 w 122"/>
                  <a:gd name="T33" fmla="*/ 0 h 121"/>
                  <a:gd name="T34" fmla="*/ 49 w 122"/>
                  <a:gd name="T35" fmla="*/ 1 h 121"/>
                  <a:gd name="T36" fmla="*/ 38 w 122"/>
                  <a:gd name="T37" fmla="*/ 4 h 121"/>
                  <a:gd name="T38" fmla="*/ 27 w 122"/>
                  <a:gd name="T39" fmla="*/ 11 h 121"/>
                  <a:gd name="T40" fmla="*/ 19 w 122"/>
                  <a:gd name="T41" fmla="*/ 18 h 121"/>
                  <a:gd name="T42" fmla="*/ 11 w 122"/>
                  <a:gd name="T43" fmla="*/ 27 h 121"/>
                  <a:gd name="T44" fmla="*/ 5 w 122"/>
                  <a:gd name="T45" fmla="*/ 38 h 121"/>
                  <a:gd name="T46" fmla="*/ 1 w 122"/>
                  <a:gd name="T47" fmla="*/ 48 h 121"/>
                  <a:gd name="T48" fmla="*/ 0 w 122"/>
                  <a:gd name="T49" fmla="*/ 61 h 121"/>
                  <a:gd name="T50" fmla="*/ 1 w 122"/>
                  <a:gd name="T51" fmla="*/ 73 h 121"/>
                  <a:gd name="T52" fmla="*/ 5 w 122"/>
                  <a:gd name="T53" fmla="*/ 85 h 121"/>
                  <a:gd name="T54" fmla="*/ 11 w 122"/>
                  <a:gd name="T55" fmla="*/ 96 h 121"/>
                  <a:gd name="T56" fmla="*/ 19 w 122"/>
                  <a:gd name="T57" fmla="*/ 104 h 121"/>
                  <a:gd name="T58" fmla="*/ 27 w 122"/>
                  <a:gd name="T59" fmla="*/ 112 h 121"/>
                  <a:gd name="T60" fmla="*/ 38 w 122"/>
                  <a:gd name="T61" fmla="*/ 117 h 121"/>
                  <a:gd name="T62" fmla="*/ 49 w 122"/>
                  <a:gd name="T63" fmla="*/ 120 h 121"/>
                  <a:gd name="T64" fmla="*/ 61 w 122"/>
                  <a:gd name="T65" fmla="*/ 121 h 121"/>
                  <a:gd name="T66" fmla="*/ 73 w 122"/>
                  <a:gd name="T67" fmla="*/ 120 h 121"/>
                  <a:gd name="T68" fmla="*/ 85 w 122"/>
                  <a:gd name="T69" fmla="*/ 117 h 121"/>
                  <a:gd name="T70" fmla="*/ 95 w 122"/>
                  <a:gd name="T71" fmla="*/ 112 h 121"/>
                  <a:gd name="T72" fmla="*/ 104 w 122"/>
                  <a:gd name="T73" fmla="*/ 104 h 121"/>
                  <a:gd name="T74" fmla="*/ 112 w 122"/>
                  <a:gd name="T75" fmla="*/ 96 h 121"/>
                  <a:gd name="T76" fmla="*/ 117 w 122"/>
                  <a:gd name="T77" fmla="*/ 85 h 121"/>
                  <a:gd name="T78" fmla="*/ 121 w 122"/>
                  <a:gd name="T79" fmla="*/ 73 h 121"/>
                  <a:gd name="T80" fmla="*/ 122 w 122"/>
                  <a:gd name="T81" fmla="*/ 61 h 121"/>
                  <a:gd name="T82" fmla="*/ 121 w 122"/>
                  <a:gd name="T83" fmla="*/ 48 h 121"/>
                  <a:gd name="T84" fmla="*/ 117 w 122"/>
                  <a:gd name="T85" fmla="*/ 38 h 121"/>
                  <a:gd name="T86" fmla="*/ 112 w 122"/>
                  <a:gd name="T87" fmla="*/ 27 h 121"/>
                  <a:gd name="T88" fmla="*/ 104 w 122"/>
                  <a:gd name="T89" fmla="*/ 18 h 121"/>
                  <a:gd name="T90" fmla="*/ 95 w 122"/>
                  <a:gd name="T91" fmla="*/ 11 h 121"/>
                  <a:gd name="T92" fmla="*/ 85 w 122"/>
                  <a:gd name="T93" fmla="*/ 4 h 121"/>
                  <a:gd name="T94" fmla="*/ 73 w 122"/>
                  <a:gd name="T95" fmla="*/ 1 h 121"/>
                  <a:gd name="T96" fmla="*/ 61 w 122"/>
                  <a:gd name="T9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2" h="121">
                    <a:moveTo>
                      <a:pt x="61" y="97"/>
                    </a:moveTo>
                    <a:lnTo>
                      <a:pt x="54" y="96"/>
                    </a:lnTo>
                    <a:lnTo>
                      <a:pt x="47" y="93"/>
                    </a:lnTo>
                    <a:lnTo>
                      <a:pt x="41" y="90"/>
                    </a:lnTo>
                    <a:lnTo>
                      <a:pt x="36" y="86"/>
                    </a:lnTo>
                    <a:lnTo>
                      <a:pt x="31" y="81"/>
                    </a:lnTo>
                    <a:lnTo>
                      <a:pt x="28" y="75"/>
                    </a:lnTo>
                    <a:lnTo>
                      <a:pt x="26" y="68"/>
                    </a:lnTo>
                    <a:lnTo>
                      <a:pt x="26" y="61"/>
                    </a:lnTo>
                    <a:lnTo>
                      <a:pt x="26" y="54"/>
                    </a:lnTo>
                    <a:lnTo>
                      <a:pt x="28" y="47"/>
                    </a:lnTo>
                    <a:lnTo>
                      <a:pt x="31" y="41"/>
                    </a:lnTo>
                    <a:lnTo>
                      <a:pt x="36" y="35"/>
                    </a:lnTo>
                    <a:lnTo>
                      <a:pt x="41" y="31"/>
                    </a:lnTo>
                    <a:lnTo>
                      <a:pt x="47" y="28"/>
                    </a:lnTo>
                    <a:lnTo>
                      <a:pt x="54" y="26"/>
                    </a:lnTo>
                    <a:lnTo>
                      <a:pt x="61" y="25"/>
                    </a:lnTo>
                    <a:lnTo>
                      <a:pt x="68" y="26"/>
                    </a:lnTo>
                    <a:lnTo>
                      <a:pt x="75" y="28"/>
                    </a:lnTo>
                    <a:lnTo>
                      <a:pt x="81" y="31"/>
                    </a:lnTo>
                    <a:lnTo>
                      <a:pt x="86" y="35"/>
                    </a:lnTo>
                    <a:lnTo>
                      <a:pt x="90" y="41"/>
                    </a:lnTo>
                    <a:lnTo>
                      <a:pt x="94" y="47"/>
                    </a:lnTo>
                    <a:lnTo>
                      <a:pt x="96" y="54"/>
                    </a:lnTo>
                    <a:lnTo>
                      <a:pt x="97" y="61"/>
                    </a:lnTo>
                    <a:lnTo>
                      <a:pt x="96" y="68"/>
                    </a:lnTo>
                    <a:lnTo>
                      <a:pt x="94" y="75"/>
                    </a:lnTo>
                    <a:lnTo>
                      <a:pt x="90" y="81"/>
                    </a:lnTo>
                    <a:lnTo>
                      <a:pt x="86" y="86"/>
                    </a:lnTo>
                    <a:lnTo>
                      <a:pt x="81" y="90"/>
                    </a:lnTo>
                    <a:lnTo>
                      <a:pt x="75" y="93"/>
                    </a:lnTo>
                    <a:lnTo>
                      <a:pt x="68" y="96"/>
                    </a:lnTo>
                    <a:lnTo>
                      <a:pt x="61" y="97"/>
                    </a:lnTo>
                    <a:close/>
                    <a:moveTo>
                      <a:pt x="61" y="0"/>
                    </a:moveTo>
                    <a:lnTo>
                      <a:pt x="55" y="0"/>
                    </a:lnTo>
                    <a:lnTo>
                      <a:pt x="49" y="1"/>
                    </a:lnTo>
                    <a:lnTo>
                      <a:pt x="43" y="2"/>
                    </a:lnTo>
                    <a:lnTo>
                      <a:pt x="38" y="4"/>
                    </a:lnTo>
                    <a:lnTo>
                      <a:pt x="32" y="8"/>
                    </a:lnTo>
                    <a:lnTo>
                      <a:pt x="27" y="11"/>
                    </a:lnTo>
                    <a:lnTo>
                      <a:pt x="23" y="14"/>
                    </a:lnTo>
                    <a:lnTo>
                      <a:pt x="19" y="18"/>
                    </a:lnTo>
                    <a:lnTo>
                      <a:pt x="14" y="23"/>
                    </a:lnTo>
                    <a:lnTo>
                      <a:pt x="11" y="27"/>
                    </a:lnTo>
                    <a:lnTo>
                      <a:pt x="8" y="32"/>
                    </a:lnTo>
                    <a:lnTo>
                      <a:pt x="5" y="38"/>
                    </a:lnTo>
                    <a:lnTo>
                      <a:pt x="3" y="43"/>
                    </a:lnTo>
                    <a:lnTo>
                      <a:pt x="1" y="48"/>
                    </a:lnTo>
                    <a:lnTo>
                      <a:pt x="0" y="55"/>
                    </a:lnTo>
                    <a:lnTo>
                      <a:pt x="0" y="61"/>
                    </a:lnTo>
                    <a:lnTo>
                      <a:pt x="0" y="67"/>
                    </a:lnTo>
                    <a:lnTo>
                      <a:pt x="1" y="73"/>
                    </a:lnTo>
                    <a:lnTo>
                      <a:pt x="3" y="79"/>
                    </a:lnTo>
                    <a:lnTo>
                      <a:pt x="5" y="85"/>
                    </a:lnTo>
                    <a:lnTo>
                      <a:pt x="8" y="90"/>
                    </a:lnTo>
                    <a:lnTo>
                      <a:pt x="11" y="96"/>
                    </a:lnTo>
                    <a:lnTo>
                      <a:pt x="14" y="100"/>
                    </a:lnTo>
                    <a:lnTo>
                      <a:pt x="19" y="104"/>
                    </a:lnTo>
                    <a:lnTo>
                      <a:pt x="23" y="108"/>
                    </a:lnTo>
                    <a:lnTo>
                      <a:pt x="27" y="112"/>
                    </a:lnTo>
                    <a:lnTo>
                      <a:pt x="32" y="115"/>
                    </a:lnTo>
                    <a:lnTo>
                      <a:pt x="38" y="117"/>
                    </a:lnTo>
                    <a:lnTo>
                      <a:pt x="43" y="119"/>
                    </a:lnTo>
                    <a:lnTo>
                      <a:pt x="49" y="120"/>
                    </a:lnTo>
                    <a:lnTo>
                      <a:pt x="55" y="121"/>
                    </a:lnTo>
                    <a:lnTo>
                      <a:pt x="61" y="121"/>
                    </a:lnTo>
                    <a:lnTo>
                      <a:pt x="68" y="121"/>
                    </a:lnTo>
                    <a:lnTo>
                      <a:pt x="73" y="120"/>
                    </a:lnTo>
                    <a:lnTo>
                      <a:pt x="80" y="119"/>
                    </a:lnTo>
                    <a:lnTo>
                      <a:pt x="85" y="117"/>
                    </a:lnTo>
                    <a:lnTo>
                      <a:pt x="90" y="115"/>
                    </a:lnTo>
                    <a:lnTo>
                      <a:pt x="95" y="112"/>
                    </a:lnTo>
                    <a:lnTo>
                      <a:pt x="100" y="108"/>
                    </a:lnTo>
                    <a:lnTo>
                      <a:pt x="104" y="104"/>
                    </a:lnTo>
                    <a:lnTo>
                      <a:pt x="108" y="100"/>
                    </a:lnTo>
                    <a:lnTo>
                      <a:pt x="112" y="96"/>
                    </a:lnTo>
                    <a:lnTo>
                      <a:pt x="115" y="90"/>
                    </a:lnTo>
                    <a:lnTo>
                      <a:pt x="117" y="85"/>
                    </a:lnTo>
                    <a:lnTo>
                      <a:pt x="119" y="79"/>
                    </a:lnTo>
                    <a:lnTo>
                      <a:pt x="121" y="73"/>
                    </a:lnTo>
                    <a:lnTo>
                      <a:pt x="122" y="67"/>
                    </a:lnTo>
                    <a:lnTo>
                      <a:pt x="122" y="61"/>
                    </a:lnTo>
                    <a:lnTo>
                      <a:pt x="122" y="55"/>
                    </a:lnTo>
                    <a:lnTo>
                      <a:pt x="121" y="48"/>
                    </a:lnTo>
                    <a:lnTo>
                      <a:pt x="119" y="43"/>
                    </a:lnTo>
                    <a:lnTo>
                      <a:pt x="117" y="38"/>
                    </a:lnTo>
                    <a:lnTo>
                      <a:pt x="115" y="32"/>
                    </a:lnTo>
                    <a:lnTo>
                      <a:pt x="112" y="27"/>
                    </a:lnTo>
                    <a:lnTo>
                      <a:pt x="108" y="23"/>
                    </a:lnTo>
                    <a:lnTo>
                      <a:pt x="104" y="18"/>
                    </a:lnTo>
                    <a:lnTo>
                      <a:pt x="100" y="14"/>
                    </a:lnTo>
                    <a:lnTo>
                      <a:pt x="95" y="11"/>
                    </a:lnTo>
                    <a:lnTo>
                      <a:pt x="90" y="8"/>
                    </a:lnTo>
                    <a:lnTo>
                      <a:pt x="85" y="4"/>
                    </a:lnTo>
                    <a:lnTo>
                      <a:pt x="80" y="2"/>
                    </a:lnTo>
                    <a:lnTo>
                      <a:pt x="73" y="1"/>
                    </a:lnTo>
                    <a:lnTo>
                      <a:pt x="68" y="0"/>
                    </a:lnTo>
                    <a:lnTo>
                      <a:pt x="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14" name="Freeform 63">
                <a:extLst>
                  <a:ext uri="{FF2B5EF4-FFF2-40B4-BE49-F238E27FC236}">
                    <a16:creationId xmlns:a16="http://schemas.microsoft.com/office/drawing/2014/main" id="{84039F00-1095-4F70-A83B-FE4BB909C419}"/>
                  </a:ext>
                </a:extLst>
              </p:cNvPr>
              <p:cNvSpPr>
                <a:spLocks noEditPoints="1"/>
              </p:cNvSpPr>
              <p:nvPr/>
            </p:nvSpPr>
            <p:spPr bwMode="auto">
              <a:xfrm>
                <a:off x="1547813" y="3330576"/>
                <a:ext cx="212725" cy="212725"/>
              </a:xfrm>
              <a:custGeom>
                <a:avLst/>
                <a:gdLst>
                  <a:gd name="T0" fmla="*/ 407 w 535"/>
                  <a:gd name="T1" fmla="*/ 408 h 536"/>
                  <a:gd name="T2" fmla="*/ 367 w 535"/>
                  <a:gd name="T3" fmla="*/ 436 h 536"/>
                  <a:gd name="T4" fmla="*/ 330 w 535"/>
                  <a:gd name="T5" fmla="*/ 452 h 536"/>
                  <a:gd name="T6" fmla="*/ 321 w 535"/>
                  <a:gd name="T7" fmla="*/ 465 h 536"/>
                  <a:gd name="T8" fmla="*/ 217 w 535"/>
                  <a:gd name="T9" fmla="*/ 461 h 536"/>
                  <a:gd name="T10" fmla="*/ 199 w 535"/>
                  <a:gd name="T11" fmla="*/ 449 h 536"/>
                  <a:gd name="T12" fmla="*/ 163 w 535"/>
                  <a:gd name="T13" fmla="*/ 432 h 536"/>
                  <a:gd name="T14" fmla="*/ 134 w 535"/>
                  <a:gd name="T15" fmla="*/ 409 h 536"/>
                  <a:gd name="T16" fmla="*/ 82 w 535"/>
                  <a:gd name="T17" fmla="*/ 433 h 536"/>
                  <a:gd name="T18" fmla="*/ 75 w 535"/>
                  <a:gd name="T19" fmla="*/ 316 h 536"/>
                  <a:gd name="T20" fmla="*/ 72 w 535"/>
                  <a:gd name="T21" fmla="*/ 287 h 536"/>
                  <a:gd name="T22" fmla="*/ 72 w 535"/>
                  <a:gd name="T23" fmla="*/ 246 h 536"/>
                  <a:gd name="T24" fmla="*/ 75 w 535"/>
                  <a:gd name="T25" fmla="*/ 217 h 536"/>
                  <a:gd name="T26" fmla="*/ 82 w 535"/>
                  <a:gd name="T27" fmla="*/ 99 h 536"/>
                  <a:gd name="T28" fmla="*/ 134 w 535"/>
                  <a:gd name="T29" fmla="*/ 124 h 536"/>
                  <a:gd name="T30" fmla="*/ 163 w 535"/>
                  <a:gd name="T31" fmla="*/ 101 h 536"/>
                  <a:gd name="T32" fmla="*/ 199 w 535"/>
                  <a:gd name="T33" fmla="*/ 84 h 536"/>
                  <a:gd name="T34" fmla="*/ 217 w 535"/>
                  <a:gd name="T35" fmla="*/ 72 h 536"/>
                  <a:gd name="T36" fmla="*/ 321 w 535"/>
                  <a:gd name="T37" fmla="*/ 68 h 536"/>
                  <a:gd name="T38" fmla="*/ 330 w 535"/>
                  <a:gd name="T39" fmla="*/ 81 h 536"/>
                  <a:gd name="T40" fmla="*/ 367 w 535"/>
                  <a:gd name="T41" fmla="*/ 97 h 536"/>
                  <a:gd name="T42" fmla="*/ 407 w 535"/>
                  <a:gd name="T43" fmla="*/ 124 h 536"/>
                  <a:gd name="T44" fmla="*/ 505 w 535"/>
                  <a:gd name="T45" fmla="*/ 188 h 536"/>
                  <a:gd name="T46" fmla="*/ 458 w 535"/>
                  <a:gd name="T47" fmla="*/ 221 h 536"/>
                  <a:gd name="T48" fmla="*/ 463 w 535"/>
                  <a:gd name="T49" fmla="*/ 256 h 536"/>
                  <a:gd name="T50" fmla="*/ 461 w 535"/>
                  <a:gd name="T51" fmla="*/ 297 h 536"/>
                  <a:gd name="T52" fmla="*/ 462 w 535"/>
                  <a:gd name="T53" fmla="*/ 319 h 536"/>
                  <a:gd name="T54" fmla="*/ 528 w 535"/>
                  <a:gd name="T55" fmla="*/ 329 h 536"/>
                  <a:gd name="T56" fmla="*/ 489 w 535"/>
                  <a:gd name="T57" fmla="*/ 276 h 536"/>
                  <a:gd name="T58" fmla="*/ 486 w 535"/>
                  <a:gd name="T59" fmla="*/ 238 h 536"/>
                  <a:gd name="T60" fmla="*/ 534 w 535"/>
                  <a:gd name="T61" fmla="*/ 197 h 536"/>
                  <a:gd name="T62" fmla="*/ 467 w 535"/>
                  <a:gd name="T63" fmla="*/ 74 h 536"/>
                  <a:gd name="T64" fmla="*/ 455 w 535"/>
                  <a:gd name="T65" fmla="*/ 70 h 536"/>
                  <a:gd name="T66" fmla="*/ 380 w 535"/>
                  <a:gd name="T67" fmla="*/ 74 h 536"/>
                  <a:gd name="T68" fmla="*/ 346 w 535"/>
                  <a:gd name="T69" fmla="*/ 8 h 536"/>
                  <a:gd name="T70" fmla="*/ 205 w 535"/>
                  <a:gd name="T71" fmla="*/ 0 h 536"/>
                  <a:gd name="T72" fmla="*/ 192 w 535"/>
                  <a:gd name="T73" fmla="*/ 13 h 536"/>
                  <a:gd name="T74" fmla="*/ 143 w 535"/>
                  <a:gd name="T75" fmla="*/ 84 h 536"/>
                  <a:gd name="T76" fmla="*/ 74 w 535"/>
                  <a:gd name="T77" fmla="*/ 70 h 536"/>
                  <a:gd name="T78" fmla="*/ 0 w 535"/>
                  <a:gd name="T79" fmla="*/ 191 h 536"/>
                  <a:gd name="T80" fmla="*/ 49 w 535"/>
                  <a:gd name="T81" fmla="*/ 229 h 536"/>
                  <a:gd name="T82" fmla="*/ 46 w 535"/>
                  <a:gd name="T83" fmla="*/ 266 h 536"/>
                  <a:gd name="T84" fmla="*/ 48 w 535"/>
                  <a:gd name="T85" fmla="*/ 303 h 536"/>
                  <a:gd name="T86" fmla="*/ 0 w 535"/>
                  <a:gd name="T87" fmla="*/ 340 h 536"/>
                  <a:gd name="T88" fmla="*/ 73 w 535"/>
                  <a:gd name="T89" fmla="*/ 463 h 536"/>
                  <a:gd name="T90" fmla="*/ 143 w 535"/>
                  <a:gd name="T91" fmla="*/ 449 h 536"/>
                  <a:gd name="T92" fmla="*/ 192 w 535"/>
                  <a:gd name="T93" fmla="*/ 523 h 536"/>
                  <a:gd name="T94" fmla="*/ 205 w 535"/>
                  <a:gd name="T95" fmla="*/ 536 h 536"/>
                  <a:gd name="T96" fmla="*/ 346 w 535"/>
                  <a:gd name="T97" fmla="*/ 528 h 536"/>
                  <a:gd name="T98" fmla="*/ 364 w 535"/>
                  <a:gd name="T99" fmla="*/ 467 h 536"/>
                  <a:gd name="T100" fmla="*/ 409 w 535"/>
                  <a:gd name="T101" fmla="*/ 437 h 536"/>
                  <a:gd name="T102" fmla="*/ 458 w 535"/>
                  <a:gd name="T103" fmla="*/ 463 h 536"/>
                  <a:gd name="T104" fmla="*/ 467 w 535"/>
                  <a:gd name="T105" fmla="*/ 459 h 536"/>
                  <a:gd name="T106" fmla="*/ 535 w 535"/>
                  <a:gd name="T107" fmla="*/ 335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5" h="536">
                    <a:moveTo>
                      <a:pt x="453" y="433"/>
                    </a:moveTo>
                    <a:lnTo>
                      <a:pt x="414" y="410"/>
                    </a:lnTo>
                    <a:lnTo>
                      <a:pt x="410" y="409"/>
                    </a:lnTo>
                    <a:lnTo>
                      <a:pt x="407" y="408"/>
                    </a:lnTo>
                    <a:lnTo>
                      <a:pt x="403" y="409"/>
                    </a:lnTo>
                    <a:lnTo>
                      <a:pt x="399" y="411"/>
                    </a:lnTo>
                    <a:lnTo>
                      <a:pt x="383" y="424"/>
                    </a:lnTo>
                    <a:lnTo>
                      <a:pt x="367" y="436"/>
                    </a:lnTo>
                    <a:lnTo>
                      <a:pt x="359" y="441"/>
                    </a:lnTo>
                    <a:lnTo>
                      <a:pt x="350" y="446"/>
                    </a:lnTo>
                    <a:lnTo>
                      <a:pt x="340" y="449"/>
                    </a:lnTo>
                    <a:lnTo>
                      <a:pt x="330" y="452"/>
                    </a:lnTo>
                    <a:lnTo>
                      <a:pt x="326" y="454"/>
                    </a:lnTo>
                    <a:lnTo>
                      <a:pt x="323" y="457"/>
                    </a:lnTo>
                    <a:lnTo>
                      <a:pt x="321" y="461"/>
                    </a:lnTo>
                    <a:lnTo>
                      <a:pt x="321" y="465"/>
                    </a:lnTo>
                    <a:lnTo>
                      <a:pt x="321" y="511"/>
                    </a:lnTo>
                    <a:lnTo>
                      <a:pt x="218" y="511"/>
                    </a:lnTo>
                    <a:lnTo>
                      <a:pt x="218" y="465"/>
                    </a:lnTo>
                    <a:lnTo>
                      <a:pt x="217" y="461"/>
                    </a:lnTo>
                    <a:lnTo>
                      <a:pt x="216" y="457"/>
                    </a:lnTo>
                    <a:lnTo>
                      <a:pt x="213" y="454"/>
                    </a:lnTo>
                    <a:lnTo>
                      <a:pt x="208" y="452"/>
                    </a:lnTo>
                    <a:lnTo>
                      <a:pt x="199" y="449"/>
                    </a:lnTo>
                    <a:lnTo>
                      <a:pt x="189" y="446"/>
                    </a:lnTo>
                    <a:lnTo>
                      <a:pt x="180" y="441"/>
                    </a:lnTo>
                    <a:lnTo>
                      <a:pt x="172" y="437"/>
                    </a:lnTo>
                    <a:lnTo>
                      <a:pt x="163" y="432"/>
                    </a:lnTo>
                    <a:lnTo>
                      <a:pt x="155" y="425"/>
                    </a:lnTo>
                    <a:lnTo>
                      <a:pt x="146" y="419"/>
                    </a:lnTo>
                    <a:lnTo>
                      <a:pt x="137" y="411"/>
                    </a:lnTo>
                    <a:lnTo>
                      <a:pt x="134" y="409"/>
                    </a:lnTo>
                    <a:lnTo>
                      <a:pt x="130" y="408"/>
                    </a:lnTo>
                    <a:lnTo>
                      <a:pt x="126" y="409"/>
                    </a:lnTo>
                    <a:lnTo>
                      <a:pt x="122" y="410"/>
                    </a:lnTo>
                    <a:lnTo>
                      <a:pt x="82" y="433"/>
                    </a:lnTo>
                    <a:lnTo>
                      <a:pt x="30" y="344"/>
                    </a:lnTo>
                    <a:lnTo>
                      <a:pt x="70" y="321"/>
                    </a:lnTo>
                    <a:lnTo>
                      <a:pt x="73" y="319"/>
                    </a:lnTo>
                    <a:lnTo>
                      <a:pt x="75" y="316"/>
                    </a:lnTo>
                    <a:lnTo>
                      <a:pt x="75" y="311"/>
                    </a:lnTo>
                    <a:lnTo>
                      <a:pt x="75" y="307"/>
                    </a:lnTo>
                    <a:lnTo>
                      <a:pt x="74" y="297"/>
                    </a:lnTo>
                    <a:lnTo>
                      <a:pt x="72" y="287"/>
                    </a:lnTo>
                    <a:lnTo>
                      <a:pt x="72" y="277"/>
                    </a:lnTo>
                    <a:lnTo>
                      <a:pt x="71" y="266"/>
                    </a:lnTo>
                    <a:lnTo>
                      <a:pt x="72" y="257"/>
                    </a:lnTo>
                    <a:lnTo>
                      <a:pt x="72" y="246"/>
                    </a:lnTo>
                    <a:lnTo>
                      <a:pt x="74" y="236"/>
                    </a:lnTo>
                    <a:lnTo>
                      <a:pt x="75" y="226"/>
                    </a:lnTo>
                    <a:lnTo>
                      <a:pt x="76" y="221"/>
                    </a:lnTo>
                    <a:lnTo>
                      <a:pt x="75" y="217"/>
                    </a:lnTo>
                    <a:lnTo>
                      <a:pt x="73" y="214"/>
                    </a:lnTo>
                    <a:lnTo>
                      <a:pt x="70" y="212"/>
                    </a:lnTo>
                    <a:lnTo>
                      <a:pt x="30" y="188"/>
                    </a:lnTo>
                    <a:lnTo>
                      <a:pt x="82" y="99"/>
                    </a:lnTo>
                    <a:lnTo>
                      <a:pt x="122" y="122"/>
                    </a:lnTo>
                    <a:lnTo>
                      <a:pt x="126" y="124"/>
                    </a:lnTo>
                    <a:lnTo>
                      <a:pt x="130" y="124"/>
                    </a:lnTo>
                    <a:lnTo>
                      <a:pt x="134" y="124"/>
                    </a:lnTo>
                    <a:lnTo>
                      <a:pt x="137" y="121"/>
                    </a:lnTo>
                    <a:lnTo>
                      <a:pt x="146" y="114"/>
                    </a:lnTo>
                    <a:lnTo>
                      <a:pt x="155" y="106"/>
                    </a:lnTo>
                    <a:lnTo>
                      <a:pt x="163" y="101"/>
                    </a:lnTo>
                    <a:lnTo>
                      <a:pt x="172" y="96"/>
                    </a:lnTo>
                    <a:lnTo>
                      <a:pt x="180" y="91"/>
                    </a:lnTo>
                    <a:lnTo>
                      <a:pt x="189" y="87"/>
                    </a:lnTo>
                    <a:lnTo>
                      <a:pt x="199" y="84"/>
                    </a:lnTo>
                    <a:lnTo>
                      <a:pt x="208" y="81"/>
                    </a:lnTo>
                    <a:lnTo>
                      <a:pt x="213" y="78"/>
                    </a:lnTo>
                    <a:lnTo>
                      <a:pt x="215" y="76"/>
                    </a:lnTo>
                    <a:lnTo>
                      <a:pt x="217" y="72"/>
                    </a:lnTo>
                    <a:lnTo>
                      <a:pt x="218" y="68"/>
                    </a:lnTo>
                    <a:lnTo>
                      <a:pt x="218" y="26"/>
                    </a:lnTo>
                    <a:lnTo>
                      <a:pt x="321" y="26"/>
                    </a:lnTo>
                    <a:lnTo>
                      <a:pt x="321" y="68"/>
                    </a:lnTo>
                    <a:lnTo>
                      <a:pt x="321" y="72"/>
                    </a:lnTo>
                    <a:lnTo>
                      <a:pt x="323" y="76"/>
                    </a:lnTo>
                    <a:lnTo>
                      <a:pt x="326" y="78"/>
                    </a:lnTo>
                    <a:lnTo>
                      <a:pt x="330" y="81"/>
                    </a:lnTo>
                    <a:lnTo>
                      <a:pt x="340" y="84"/>
                    </a:lnTo>
                    <a:lnTo>
                      <a:pt x="350" y="87"/>
                    </a:lnTo>
                    <a:lnTo>
                      <a:pt x="360" y="91"/>
                    </a:lnTo>
                    <a:lnTo>
                      <a:pt x="367" y="97"/>
                    </a:lnTo>
                    <a:lnTo>
                      <a:pt x="383" y="107"/>
                    </a:lnTo>
                    <a:lnTo>
                      <a:pt x="399" y="121"/>
                    </a:lnTo>
                    <a:lnTo>
                      <a:pt x="403" y="124"/>
                    </a:lnTo>
                    <a:lnTo>
                      <a:pt x="407" y="124"/>
                    </a:lnTo>
                    <a:lnTo>
                      <a:pt x="410" y="124"/>
                    </a:lnTo>
                    <a:lnTo>
                      <a:pt x="414" y="122"/>
                    </a:lnTo>
                    <a:lnTo>
                      <a:pt x="453" y="99"/>
                    </a:lnTo>
                    <a:lnTo>
                      <a:pt x="505" y="188"/>
                    </a:lnTo>
                    <a:lnTo>
                      <a:pt x="465" y="212"/>
                    </a:lnTo>
                    <a:lnTo>
                      <a:pt x="462" y="214"/>
                    </a:lnTo>
                    <a:lnTo>
                      <a:pt x="460" y="217"/>
                    </a:lnTo>
                    <a:lnTo>
                      <a:pt x="458" y="221"/>
                    </a:lnTo>
                    <a:lnTo>
                      <a:pt x="458" y="226"/>
                    </a:lnTo>
                    <a:lnTo>
                      <a:pt x="461" y="235"/>
                    </a:lnTo>
                    <a:lnTo>
                      <a:pt x="462" y="246"/>
                    </a:lnTo>
                    <a:lnTo>
                      <a:pt x="463" y="256"/>
                    </a:lnTo>
                    <a:lnTo>
                      <a:pt x="463" y="266"/>
                    </a:lnTo>
                    <a:lnTo>
                      <a:pt x="463" y="277"/>
                    </a:lnTo>
                    <a:lnTo>
                      <a:pt x="462" y="287"/>
                    </a:lnTo>
                    <a:lnTo>
                      <a:pt x="461" y="297"/>
                    </a:lnTo>
                    <a:lnTo>
                      <a:pt x="458" y="307"/>
                    </a:lnTo>
                    <a:lnTo>
                      <a:pt x="458" y="311"/>
                    </a:lnTo>
                    <a:lnTo>
                      <a:pt x="460" y="316"/>
                    </a:lnTo>
                    <a:lnTo>
                      <a:pt x="462" y="319"/>
                    </a:lnTo>
                    <a:lnTo>
                      <a:pt x="465" y="321"/>
                    </a:lnTo>
                    <a:lnTo>
                      <a:pt x="505" y="344"/>
                    </a:lnTo>
                    <a:lnTo>
                      <a:pt x="453" y="433"/>
                    </a:lnTo>
                    <a:close/>
                    <a:moveTo>
                      <a:pt x="528" y="329"/>
                    </a:moveTo>
                    <a:lnTo>
                      <a:pt x="485" y="303"/>
                    </a:lnTo>
                    <a:lnTo>
                      <a:pt x="486" y="294"/>
                    </a:lnTo>
                    <a:lnTo>
                      <a:pt x="487" y="285"/>
                    </a:lnTo>
                    <a:lnTo>
                      <a:pt x="489" y="276"/>
                    </a:lnTo>
                    <a:lnTo>
                      <a:pt x="489" y="266"/>
                    </a:lnTo>
                    <a:lnTo>
                      <a:pt x="489" y="257"/>
                    </a:lnTo>
                    <a:lnTo>
                      <a:pt x="487" y="248"/>
                    </a:lnTo>
                    <a:lnTo>
                      <a:pt x="486" y="238"/>
                    </a:lnTo>
                    <a:lnTo>
                      <a:pt x="485" y="229"/>
                    </a:lnTo>
                    <a:lnTo>
                      <a:pt x="528" y="205"/>
                    </a:lnTo>
                    <a:lnTo>
                      <a:pt x="531" y="202"/>
                    </a:lnTo>
                    <a:lnTo>
                      <a:pt x="534" y="197"/>
                    </a:lnTo>
                    <a:lnTo>
                      <a:pt x="535" y="192"/>
                    </a:lnTo>
                    <a:lnTo>
                      <a:pt x="533" y="187"/>
                    </a:lnTo>
                    <a:lnTo>
                      <a:pt x="468" y="76"/>
                    </a:lnTo>
                    <a:lnTo>
                      <a:pt x="467" y="74"/>
                    </a:lnTo>
                    <a:lnTo>
                      <a:pt x="465" y="72"/>
                    </a:lnTo>
                    <a:lnTo>
                      <a:pt x="463" y="71"/>
                    </a:lnTo>
                    <a:lnTo>
                      <a:pt x="461" y="70"/>
                    </a:lnTo>
                    <a:lnTo>
                      <a:pt x="455" y="70"/>
                    </a:lnTo>
                    <a:lnTo>
                      <a:pt x="451" y="71"/>
                    </a:lnTo>
                    <a:lnTo>
                      <a:pt x="409" y="96"/>
                    </a:lnTo>
                    <a:lnTo>
                      <a:pt x="395" y="85"/>
                    </a:lnTo>
                    <a:lnTo>
                      <a:pt x="380" y="74"/>
                    </a:lnTo>
                    <a:lnTo>
                      <a:pt x="364" y="66"/>
                    </a:lnTo>
                    <a:lnTo>
                      <a:pt x="347" y="59"/>
                    </a:lnTo>
                    <a:lnTo>
                      <a:pt x="347" y="13"/>
                    </a:lnTo>
                    <a:lnTo>
                      <a:pt x="346" y="8"/>
                    </a:lnTo>
                    <a:lnTo>
                      <a:pt x="342" y="4"/>
                    </a:lnTo>
                    <a:lnTo>
                      <a:pt x="338" y="1"/>
                    </a:lnTo>
                    <a:lnTo>
                      <a:pt x="334" y="0"/>
                    </a:lnTo>
                    <a:lnTo>
                      <a:pt x="205" y="0"/>
                    </a:lnTo>
                    <a:lnTo>
                      <a:pt x="200" y="1"/>
                    </a:lnTo>
                    <a:lnTo>
                      <a:pt x="196" y="4"/>
                    </a:lnTo>
                    <a:lnTo>
                      <a:pt x="193" y="8"/>
                    </a:lnTo>
                    <a:lnTo>
                      <a:pt x="192" y="13"/>
                    </a:lnTo>
                    <a:lnTo>
                      <a:pt x="192" y="59"/>
                    </a:lnTo>
                    <a:lnTo>
                      <a:pt x="175" y="66"/>
                    </a:lnTo>
                    <a:lnTo>
                      <a:pt x="159" y="73"/>
                    </a:lnTo>
                    <a:lnTo>
                      <a:pt x="143" y="84"/>
                    </a:lnTo>
                    <a:lnTo>
                      <a:pt x="127" y="96"/>
                    </a:lnTo>
                    <a:lnTo>
                      <a:pt x="84" y="71"/>
                    </a:lnTo>
                    <a:lnTo>
                      <a:pt x="78" y="70"/>
                    </a:lnTo>
                    <a:lnTo>
                      <a:pt x="74" y="70"/>
                    </a:lnTo>
                    <a:lnTo>
                      <a:pt x="70" y="72"/>
                    </a:lnTo>
                    <a:lnTo>
                      <a:pt x="67" y="76"/>
                    </a:lnTo>
                    <a:lnTo>
                      <a:pt x="2" y="187"/>
                    </a:lnTo>
                    <a:lnTo>
                      <a:pt x="0" y="191"/>
                    </a:lnTo>
                    <a:lnTo>
                      <a:pt x="0" y="197"/>
                    </a:lnTo>
                    <a:lnTo>
                      <a:pt x="2" y="201"/>
                    </a:lnTo>
                    <a:lnTo>
                      <a:pt x="6" y="205"/>
                    </a:lnTo>
                    <a:lnTo>
                      <a:pt x="49" y="229"/>
                    </a:lnTo>
                    <a:lnTo>
                      <a:pt x="47" y="238"/>
                    </a:lnTo>
                    <a:lnTo>
                      <a:pt x="46" y="248"/>
                    </a:lnTo>
                    <a:lnTo>
                      <a:pt x="46" y="257"/>
                    </a:lnTo>
                    <a:lnTo>
                      <a:pt x="46" y="266"/>
                    </a:lnTo>
                    <a:lnTo>
                      <a:pt x="46" y="276"/>
                    </a:lnTo>
                    <a:lnTo>
                      <a:pt x="46" y="285"/>
                    </a:lnTo>
                    <a:lnTo>
                      <a:pt x="47" y="294"/>
                    </a:lnTo>
                    <a:lnTo>
                      <a:pt x="48" y="303"/>
                    </a:lnTo>
                    <a:lnTo>
                      <a:pt x="6" y="329"/>
                    </a:lnTo>
                    <a:lnTo>
                      <a:pt x="2" y="332"/>
                    </a:lnTo>
                    <a:lnTo>
                      <a:pt x="0" y="335"/>
                    </a:lnTo>
                    <a:lnTo>
                      <a:pt x="0" y="340"/>
                    </a:lnTo>
                    <a:lnTo>
                      <a:pt x="1" y="345"/>
                    </a:lnTo>
                    <a:lnTo>
                      <a:pt x="65" y="457"/>
                    </a:lnTo>
                    <a:lnTo>
                      <a:pt x="69" y="461"/>
                    </a:lnTo>
                    <a:lnTo>
                      <a:pt x="73" y="463"/>
                    </a:lnTo>
                    <a:lnTo>
                      <a:pt x="78" y="463"/>
                    </a:lnTo>
                    <a:lnTo>
                      <a:pt x="83" y="461"/>
                    </a:lnTo>
                    <a:lnTo>
                      <a:pt x="127" y="437"/>
                    </a:lnTo>
                    <a:lnTo>
                      <a:pt x="143" y="449"/>
                    </a:lnTo>
                    <a:lnTo>
                      <a:pt x="159" y="459"/>
                    </a:lnTo>
                    <a:lnTo>
                      <a:pt x="175" y="467"/>
                    </a:lnTo>
                    <a:lnTo>
                      <a:pt x="192" y="474"/>
                    </a:lnTo>
                    <a:lnTo>
                      <a:pt x="192" y="523"/>
                    </a:lnTo>
                    <a:lnTo>
                      <a:pt x="193" y="528"/>
                    </a:lnTo>
                    <a:lnTo>
                      <a:pt x="196" y="533"/>
                    </a:lnTo>
                    <a:lnTo>
                      <a:pt x="200" y="535"/>
                    </a:lnTo>
                    <a:lnTo>
                      <a:pt x="205" y="536"/>
                    </a:lnTo>
                    <a:lnTo>
                      <a:pt x="334" y="536"/>
                    </a:lnTo>
                    <a:lnTo>
                      <a:pt x="338" y="535"/>
                    </a:lnTo>
                    <a:lnTo>
                      <a:pt x="342" y="533"/>
                    </a:lnTo>
                    <a:lnTo>
                      <a:pt x="346" y="528"/>
                    </a:lnTo>
                    <a:lnTo>
                      <a:pt x="347" y="523"/>
                    </a:lnTo>
                    <a:lnTo>
                      <a:pt x="347" y="474"/>
                    </a:lnTo>
                    <a:lnTo>
                      <a:pt x="355" y="470"/>
                    </a:lnTo>
                    <a:lnTo>
                      <a:pt x="364" y="467"/>
                    </a:lnTo>
                    <a:lnTo>
                      <a:pt x="373" y="463"/>
                    </a:lnTo>
                    <a:lnTo>
                      <a:pt x="380" y="459"/>
                    </a:lnTo>
                    <a:lnTo>
                      <a:pt x="395" y="449"/>
                    </a:lnTo>
                    <a:lnTo>
                      <a:pt x="409" y="437"/>
                    </a:lnTo>
                    <a:lnTo>
                      <a:pt x="452" y="461"/>
                    </a:lnTo>
                    <a:lnTo>
                      <a:pt x="454" y="463"/>
                    </a:lnTo>
                    <a:lnTo>
                      <a:pt x="456" y="463"/>
                    </a:lnTo>
                    <a:lnTo>
                      <a:pt x="458" y="463"/>
                    </a:lnTo>
                    <a:lnTo>
                      <a:pt x="462" y="462"/>
                    </a:lnTo>
                    <a:lnTo>
                      <a:pt x="464" y="462"/>
                    </a:lnTo>
                    <a:lnTo>
                      <a:pt x="466" y="461"/>
                    </a:lnTo>
                    <a:lnTo>
                      <a:pt x="467" y="459"/>
                    </a:lnTo>
                    <a:lnTo>
                      <a:pt x="469" y="457"/>
                    </a:lnTo>
                    <a:lnTo>
                      <a:pt x="533" y="345"/>
                    </a:lnTo>
                    <a:lnTo>
                      <a:pt x="535" y="340"/>
                    </a:lnTo>
                    <a:lnTo>
                      <a:pt x="535" y="335"/>
                    </a:lnTo>
                    <a:lnTo>
                      <a:pt x="533" y="332"/>
                    </a:lnTo>
                    <a:lnTo>
                      <a:pt x="528"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215" name="Freeform 64">
                <a:extLst>
                  <a:ext uri="{FF2B5EF4-FFF2-40B4-BE49-F238E27FC236}">
                    <a16:creationId xmlns:a16="http://schemas.microsoft.com/office/drawing/2014/main" id="{E853910D-CEFE-4186-A251-056D1657D4AE}"/>
                  </a:ext>
                </a:extLst>
              </p:cNvPr>
              <p:cNvSpPr>
                <a:spLocks noEditPoints="1"/>
              </p:cNvSpPr>
              <p:nvPr/>
            </p:nvSpPr>
            <p:spPr bwMode="auto">
              <a:xfrm>
                <a:off x="1727201" y="3240088"/>
                <a:ext cx="122238" cy="125413"/>
              </a:xfrm>
              <a:custGeom>
                <a:avLst/>
                <a:gdLst>
                  <a:gd name="T0" fmla="*/ 235 w 308"/>
                  <a:gd name="T1" fmla="*/ 227 h 315"/>
                  <a:gd name="T2" fmla="*/ 223 w 308"/>
                  <a:gd name="T3" fmla="*/ 229 h 315"/>
                  <a:gd name="T4" fmla="*/ 195 w 308"/>
                  <a:gd name="T5" fmla="*/ 248 h 315"/>
                  <a:gd name="T6" fmla="*/ 178 w 308"/>
                  <a:gd name="T7" fmla="*/ 257 h 315"/>
                  <a:gd name="T8" fmla="*/ 176 w 308"/>
                  <a:gd name="T9" fmla="*/ 289 h 315"/>
                  <a:gd name="T10" fmla="*/ 136 w 308"/>
                  <a:gd name="T11" fmla="*/ 260 h 315"/>
                  <a:gd name="T12" fmla="*/ 129 w 308"/>
                  <a:gd name="T13" fmla="*/ 253 h 315"/>
                  <a:gd name="T14" fmla="*/ 95 w 308"/>
                  <a:gd name="T15" fmla="*/ 237 h 315"/>
                  <a:gd name="T16" fmla="*/ 79 w 308"/>
                  <a:gd name="T17" fmla="*/ 226 h 315"/>
                  <a:gd name="T18" fmla="*/ 50 w 308"/>
                  <a:gd name="T19" fmla="*/ 240 h 315"/>
                  <a:gd name="T20" fmla="*/ 55 w 308"/>
                  <a:gd name="T21" fmla="*/ 192 h 315"/>
                  <a:gd name="T22" fmla="*/ 58 w 308"/>
                  <a:gd name="T23" fmla="*/ 180 h 315"/>
                  <a:gd name="T24" fmla="*/ 56 w 308"/>
                  <a:gd name="T25" fmla="*/ 145 h 315"/>
                  <a:gd name="T26" fmla="*/ 57 w 308"/>
                  <a:gd name="T27" fmla="*/ 126 h 315"/>
                  <a:gd name="T28" fmla="*/ 31 w 308"/>
                  <a:gd name="T29" fmla="*/ 108 h 315"/>
                  <a:gd name="T30" fmla="*/ 76 w 308"/>
                  <a:gd name="T31" fmla="*/ 87 h 315"/>
                  <a:gd name="T32" fmla="*/ 87 w 308"/>
                  <a:gd name="T33" fmla="*/ 84 h 315"/>
                  <a:gd name="T34" fmla="*/ 117 w 308"/>
                  <a:gd name="T35" fmla="*/ 66 h 315"/>
                  <a:gd name="T36" fmla="*/ 135 w 308"/>
                  <a:gd name="T37" fmla="*/ 57 h 315"/>
                  <a:gd name="T38" fmla="*/ 137 w 308"/>
                  <a:gd name="T39" fmla="*/ 25 h 315"/>
                  <a:gd name="T40" fmla="*/ 176 w 308"/>
                  <a:gd name="T41" fmla="*/ 53 h 315"/>
                  <a:gd name="T42" fmla="*/ 185 w 308"/>
                  <a:gd name="T43" fmla="*/ 62 h 315"/>
                  <a:gd name="T44" fmla="*/ 215 w 308"/>
                  <a:gd name="T45" fmla="*/ 77 h 315"/>
                  <a:gd name="T46" fmla="*/ 231 w 308"/>
                  <a:gd name="T47" fmla="*/ 88 h 315"/>
                  <a:gd name="T48" fmla="*/ 259 w 308"/>
                  <a:gd name="T49" fmla="*/ 76 h 315"/>
                  <a:gd name="T50" fmla="*/ 254 w 308"/>
                  <a:gd name="T51" fmla="*/ 123 h 315"/>
                  <a:gd name="T52" fmla="*/ 251 w 308"/>
                  <a:gd name="T53" fmla="*/ 134 h 315"/>
                  <a:gd name="T54" fmla="*/ 253 w 308"/>
                  <a:gd name="T55" fmla="*/ 169 h 315"/>
                  <a:gd name="T56" fmla="*/ 252 w 308"/>
                  <a:gd name="T57" fmla="*/ 188 h 315"/>
                  <a:gd name="T58" fmla="*/ 278 w 308"/>
                  <a:gd name="T59" fmla="*/ 207 h 315"/>
                  <a:gd name="T60" fmla="*/ 278 w 308"/>
                  <a:gd name="T61" fmla="*/ 178 h 315"/>
                  <a:gd name="T62" fmla="*/ 279 w 308"/>
                  <a:gd name="T63" fmla="*/ 148 h 315"/>
                  <a:gd name="T64" fmla="*/ 304 w 308"/>
                  <a:gd name="T65" fmla="*/ 123 h 315"/>
                  <a:gd name="T66" fmla="*/ 308 w 308"/>
                  <a:gd name="T67" fmla="*/ 116 h 315"/>
                  <a:gd name="T68" fmla="*/ 275 w 308"/>
                  <a:gd name="T69" fmla="*/ 51 h 315"/>
                  <a:gd name="T70" fmla="*/ 269 w 308"/>
                  <a:gd name="T71" fmla="*/ 46 h 315"/>
                  <a:gd name="T72" fmla="*/ 256 w 308"/>
                  <a:gd name="T73" fmla="*/ 46 h 315"/>
                  <a:gd name="T74" fmla="*/ 218 w 308"/>
                  <a:gd name="T75" fmla="*/ 49 h 315"/>
                  <a:gd name="T76" fmla="*/ 202 w 308"/>
                  <a:gd name="T77" fmla="*/ 13 h 315"/>
                  <a:gd name="T78" fmla="*/ 193 w 308"/>
                  <a:gd name="T79" fmla="*/ 2 h 315"/>
                  <a:gd name="T80" fmla="*/ 119 w 308"/>
                  <a:gd name="T81" fmla="*/ 2 h 315"/>
                  <a:gd name="T82" fmla="*/ 112 w 308"/>
                  <a:gd name="T83" fmla="*/ 13 h 315"/>
                  <a:gd name="T84" fmla="*/ 93 w 308"/>
                  <a:gd name="T85" fmla="*/ 50 h 315"/>
                  <a:gd name="T86" fmla="*/ 52 w 308"/>
                  <a:gd name="T87" fmla="*/ 46 h 315"/>
                  <a:gd name="T88" fmla="*/ 37 w 308"/>
                  <a:gd name="T89" fmla="*/ 47 h 315"/>
                  <a:gd name="T90" fmla="*/ 1 w 308"/>
                  <a:gd name="T91" fmla="*/ 111 h 315"/>
                  <a:gd name="T92" fmla="*/ 3 w 308"/>
                  <a:gd name="T93" fmla="*/ 121 h 315"/>
                  <a:gd name="T94" fmla="*/ 31 w 308"/>
                  <a:gd name="T95" fmla="*/ 138 h 315"/>
                  <a:gd name="T96" fmla="*/ 30 w 308"/>
                  <a:gd name="T97" fmla="*/ 167 h 315"/>
                  <a:gd name="T98" fmla="*/ 4 w 308"/>
                  <a:gd name="T99" fmla="*/ 193 h 315"/>
                  <a:gd name="T100" fmla="*/ 1 w 308"/>
                  <a:gd name="T101" fmla="*/ 199 h 315"/>
                  <a:gd name="T102" fmla="*/ 34 w 308"/>
                  <a:gd name="T103" fmla="*/ 263 h 315"/>
                  <a:gd name="T104" fmla="*/ 46 w 308"/>
                  <a:gd name="T105" fmla="*/ 270 h 315"/>
                  <a:gd name="T106" fmla="*/ 85 w 308"/>
                  <a:gd name="T107" fmla="*/ 259 h 315"/>
                  <a:gd name="T108" fmla="*/ 112 w 308"/>
                  <a:gd name="T109" fmla="*/ 274 h 315"/>
                  <a:gd name="T110" fmla="*/ 116 w 308"/>
                  <a:gd name="T111" fmla="*/ 311 h 315"/>
                  <a:gd name="T112" fmla="*/ 189 w 308"/>
                  <a:gd name="T113" fmla="*/ 315 h 315"/>
                  <a:gd name="T114" fmla="*/ 201 w 308"/>
                  <a:gd name="T115" fmla="*/ 306 h 315"/>
                  <a:gd name="T116" fmla="*/ 210 w 308"/>
                  <a:gd name="T117" fmla="*/ 270 h 315"/>
                  <a:gd name="T118" fmla="*/ 234 w 308"/>
                  <a:gd name="T119" fmla="*/ 255 h 315"/>
                  <a:gd name="T120" fmla="*/ 267 w 308"/>
                  <a:gd name="T121" fmla="*/ 270 h 315"/>
                  <a:gd name="T122" fmla="*/ 307 w 308"/>
                  <a:gd name="T123" fmla="*/ 208 h 315"/>
                  <a:gd name="T124" fmla="*/ 306 w 308"/>
                  <a:gd name="T125" fmla="*/ 19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8" h="315">
                    <a:moveTo>
                      <a:pt x="260" y="240"/>
                    </a:moveTo>
                    <a:lnTo>
                      <a:pt x="239" y="228"/>
                    </a:lnTo>
                    <a:lnTo>
                      <a:pt x="235" y="227"/>
                    </a:lnTo>
                    <a:lnTo>
                      <a:pt x="231" y="226"/>
                    </a:lnTo>
                    <a:lnTo>
                      <a:pt x="227" y="227"/>
                    </a:lnTo>
                    <a:lnTo>
                      <a:pt x="223" y="229"/>
                    </a:lnTo>
                    <a:lnTo>
                      <a:pt x="215" y="237"/>
                    </a:lnTo>
                    <a:lnTo>
                      <a:pt x="205" y="243"/>
                    </a:lnTo>
                    <a:lnTo>
                      <a:pt x="195" y="248"/>
                    </a:lnTo>
                    <a:lnTo>
                      <a:pt x="185" y="253"/>
                    </a:lnTo>
                    <a:lnTo>
                      <a:pt x="181" y="255"/>
                    </a:lnTo>
                    <a:lnTo>
                      <a:pt x="178" y="257"/>
                    </a:lnTo>
                    <a:lnTo>
                      <a:pt x="177" y="260"/>
                    </a:lnTo>
                    <a:lnTo>
                      <a:pt x="176" y="265"/>
                    </a:lnTo>
                    <a:lnTo>
                      <a:pt x="176" y="289"/>
                    </a:lnTo>
                    <a:lnTo>
                      <a:pt x="137" y="289"/>
                    </a:lnTo>
                    <a:lnTo>
                      <a:pt x="137" y="265"/>
                    </a:lnTo>
                    <a:lnTo>
                      <a:pt x="136" y="260"/>
                    </a:lnTo>
                    <a:lnTo>
                      <a:pt x="135" y="257"/>
                    </a:lnTo>
                    <a:lnTo>
                      <a:pt x="132" y="255"/>
                    </a:lnTo>
                    <a:lnTo>
                      <a:pt x="129" y="253"/>
                    </a:lnTo>
                    <a:lnTo>
                      <a:pt x="117" y="248"/>
                    </a:lnTo>
                    <a:lnTo>
                      <a:pt x="105" y="243"/>
                    </a:lnTo>
                    <a:lnTo>
                      <a:pt x="95" y="237"/>
                    </a:lnTo>
                    <a:lnTo>
                      <a:pt x="87" y="229"/>
                    </a:lnTo>
                    <a:lnTo>
                      <a:pt x="84" y="227"/>
                    </a:lnTo>
                    <a:lnTo>
                      <a:pt x="79" y="226"/>
                    </a:lnTo>
                    <a:lnTo>
                      <a:pt x="76" y="227"/>
                    </a:lnTo>
                    <a:lnTo>
                      <a:pt x="72" y="228"/>
                    </a:lnTo>
                    <a:lnTo>
                      <a:pt x="50" y="240"/>
                    </a:lnTo>
                    <a:lnTo>
                      <a:pt x="30" y="207"/>
                    </a:lnTo>
                    <a:lnTo>
                      <a:pt x="51" y="194"/>
                    </a:lnTo>
                    <a:lnTo>
                      <a:pt x="55" y="192"/>
                    </a:lnTo>
                    <a:lnTo>
                      <a:pt x="57" y="188"/>
                    </a:lnTo>
                    <a:lnTo>
                      <a:pt x="58" y="184"/>
                    </a:lnTo>
                    <a:lnTo>
                      <a:pt x="58" y="180"/>
                    </a:lnTo>
                    <a:lnTo>
                      <a:pt x="56" y="168"/>
                    </a:lnTo>
                    <a:lnTo>
                      <a:pt x="55" y="157"/>
                    </a:lnTo>
                    <a:lnTo>
                      <a:pt x="56" y="145"/>
                    </a:lnTo>
                    <a:lnTo>
                      <a:pt x="58" y="134"/>
                    </a:lnTo>
                    <a:lnTo>
                      <a:pt x="58" y="130"/>
                    </a:lnTo>
                    <a:lnTo>
                      <a:pt x="57" y="126"/>
                    </a:lnTo>
                    <a:lnTo>
                      <a:pt x="55" y="123"/>
                    </a:lnTo>
                    <a:lnTo>
                      <a:pt x="51" y="120"/>
                    </a:lnTo>
                    <a:lnTo>
                      <a:pt x="31" y="108"/>
                    </a:lnTo>
                    <a:lnTo>
                      <a:pt x="50" y="73"/>
                    </a:lnTo>
                    <a:lnTo>
                      <a:pt x="72" y="86"/>
                    </a:lnTo>
                    <a:lnTo>
                      <a:pt x="76" y="87"/>
                    </a:lnTo>
                    <a:lnTo>
                      <a:pt x="79" y="87"/>
                    </a:lnTo>
                    <a:lnTo>
                      <a:pt x="84" y="86"/>
                    </a:lnTo>
                    <a:lnTo>
                      <a:pt x="87" y="84"/>
                    </a:lnTo>
                    <a:lnTo>
                      <a:pt x="95" y="78"/>
                    </a:lnTo>
                    <a:lnTo>
                      <a:pt x="105" y="71"/>
                    </a:lnTo>
                    <a:lnTo>
                      <a:pt x="117" y="66"/>
                    </a:lnTo>
                    <a:lnTo>
                      <a:pt x="129" y="62"/>
                    </a:lnTo>
                    <a:lnTo>
                      <a:pt x="132" y="59"/>
                    </a:lnTo>
                    <a:lnTo>
                      <a:pt x="135" y="57"/>
                    </a:lnTo>
                    <a:lnTo>
                      <a:pt x="136" y="53"/>
                    </a:lnTo>
                    <a:lnTo>
                      <a:pt x="137" y="50"/>
                    </a:lnTo>
                    <a:lnTo>
                      <a:pt x="137" y="25"/>
                    </a:lnTo>
                    <a:lnTo>
                      <a:pt x="176" y="25"/>
                    </a:lnTo>
                    <a:lnTo>
                      <a:pt x="176" y="50"/>
                    </a:lnTo>
                    <a:lnTo>
                      <a:pt x="176" y="53"/>
                    </a:lnTo>
                    <a:lnTo>
                      <a:pt x="178" y="57"/>
                    </a:lnTo>
                    <a:lnTo>
                      <a:pt x="181" y="59"/>
                    </a:lnTo>
                    <a:lnTo>
                      <a:pt x="185" y="62"/>
                    </a:lnTo>
                    <a:lnTo>
                      <a:pt x="195" y="66"/>
                    </a:lnTo>
                    <a:lnTo>
                      <a:pt x="205" y="71"/>
                    </a:lnTo>
                    <a:lnTo>
                      <a:pt x="215" y="77"/>
                    </a:lnTo>
                    <a:lnTo>
                      <a:pt x="223" y="84"/>
                    </a:lnTo>
                    <a:lnTo>
                      <a:pt x="227" y="87"/>
                    </a:lnTo>
                    <a:lnTo>
                      <a:pt x="231" y="88"/>
                    </a:lnTo>
                    <a:lnTo>
                      <a:pt x="235" y="88"/>
                    </a:lnTo>
                    <a:lnTo>
                      <a:pt x="239" y="86"/>
                    </a:lnTo>
                    <a:lnTo>
                      <a:pt x="259" y="76"/>
                    </a:lnTo>
                    <a:lnTo>
                      <a:pt x="278" y="108"/>
                    </a:lnTo>
                    <a:lnTo>
                      <a:pt x="258" y="120"/>
                    </a:lnTo>
                    <a:lnTo>
                      <a:pt x="254" y="123"/>
                    </a:lnTo>
                    <a:lnTo>
                      <a:pt x="252" y="126"/>
                    </a:lnTo>
                    <a:lnTo>
                      <a:pt x="251" y="130"/>
                    </a:lnTo>
                    <a:lnTo>
                      <a:pt x="251" y="134"/>
                    </a:lnTo>
                    <a:lnTo>
                      <a:pt x="253" y="145"/>
                    </a:lnTo>
                    <a:lnTo>
                      <a:pt x="254" y="157"/>
                    </a:lnTo>
                    <a:lnTo>
                      <a:pt x="253" y="169"/>
                    </a:lnTo>
                    <a:lnTo>
                      <a:pt x="251" y="180"/>
                    </a:lnTo>
                    <a:lnTo>
                      <a:pt x="251" y="184"/>
                    </a:lnTo>
                    <a:lnTo>
                      <a:pt x="252" y="188"/>
                    </a:lnTo>
                    <a:lnTo>
                      <a:pt x="254" y="192"/>
                    </a:lnTo>
                    <a:lnTo>
                      <a:pt x="258" y="194"/>
                    </a:lnTo>
                    <a:lnTo>
                      <a:pt x="278" y="207"/>
                    </a:lnTo>
                    <a:lnTo>
                      <a:pt x="260" y="240"/>
                    </a:lnTo>
                    <a:close/>
                    <a:moveTo>
                      <a:pt x="302" y="192"/>
                    </a:moveTo>
                    <a:lnTo>
                      <a:pt x="278" y="178"/>
                    </a:lnTo>
                    <a:lnTo>
                      <a:pt x="279" y="167"/>
                    </a:lnTo>
                    <a:lnTo>
                      <a:pt x="279" y="157"/>
                    </a:lnTo>
                    <a:lnTo>
                      <a:pt x="279" y="148"/>
                    </a:lnTo>
                    <a:lnTo>
                      <a:pt x="278" y="138"/>
                    </a:lnTo>
                    <a:lnTo>
                      <a:pt x="302" y="124"/>
                    </a:lnTo>
                    <a:lnTo>
                      <a:pt x="304" y="123"/>
                    </a:lnTo>
                    <a:lnTo>
                      <a:pt x="306" y="121"/>
                    </a:lnTo>
                    <a:lnTo>
                      <a:pt x="307" y="119"/>
                    </a:lnTo>
                    <a:lnTo>
                      <a:pt x="308" y="116"/>
                    </a:lnTo>
                    <a:lnTo>
                      <a:pt x="308" y="111"/>
                    </a:lnTo>
                    <a:lnTo>
                      <a:pt x="306" y="106"/>
                    </a:lnTo>
                    <a:lnTo>
                      <a:pt x="275" y="51"/>
                    </a:lnTo>
                    <a:lnTo>
                      <a:pt x="273" y="49"/>
                    </a:lnTo>
                    <a:lnTo>
                      <a:pt x="271" y="47"/>
                    </a:lnTo>
                    <a:lnTo>
                      <a:pt x="269" y="46"/>
                    </a:lnTo>
                    <a:lnTo>
                      <a:pt x="266" y="44"/>
                    </a:lnTo>
                    <a:lnTo>
                      <a:pt x="262" y="44"/>
                    </a:lnTo>
                    <a:lnTo>
                      <a:pt x="256" y="46"/>
                    </a:lnTo>
                    <a:lnTo>
                      <a:pt x="234" y="59"/>
                    </a:lnTo>
                    <a:lnTo>
                      <a:pt x="226" y="54"/>
                    </a:lnTo>
                    <a:lnTo>
                      <a:pt x="218" y="49"/>
                    </a:lnTo>
                    <a:lnTo>
                      <a:pt x="210" y="44"/>
                    </a:lnTo>
                    <a:lnTo>
                      <a:pt x="202" y="41"/>
                    </a:lnTo>
                    <a:lnTo>
                      <a:pt x="202" y="13"/>
                    </a:lnTo>
                    <a:lnTo>
                      <a:pt x="201" y="8"/>
                    </a:lnTo>
                    <a:lnTo>
                      <a:pt x="197" y="4"/>
                    </a:lnTo>
                    <a:lnTo>
                      <a:pt x="193" y="2"/>
                    </a:lnTo>
                    <a:lnTo>
                      <a:pt x="189" y="0"/>
                    </a:lnTo>
                    <a:lnTo>
                      <a:pt x="124" y="0"/>
                    </a:lnTo>
                    <a:lnTo>
                      <a:pt x="119" y="2"/>
                    </a:lnTo>
                    <a:lnTo>
                      <a:pt x="116" y="4"/>
                    </a:lnTo>
                    <a:lnTo>
                      <a:pt x="113" y="8"/>
                    </a:lnTo>
                    <a:lnTo>
                      <a:pt x="112" y="13"/>
                    </a:lnTo>
                    <a:lnTo>
                      <a:pt x="112" y="41"/>
                    </a:lnTo>
                    <a:lnTo>
                      <a:pt x="102" y="44"/>
                    </a:lnTo>
                    <a:lnTo>
                      <a:pt x="93" y="50"/>
                    </a:lnTo>
                    <a:lnTo>
                      <a:pt x="85" y="54"/>
                    </a:lnTo>
                    <a:lnTo>
                      <a:pt x="77" y="59"/>
                    </a:lnTo>
                    <a:lnTo>
                      <a:pt x="52" y="46"/>
                    </a:lnTo>
                    <a:lnTo>
                      <a:pt x="47" y="44"/>
                    </a:lnTo>
                    <a:lnTo>
                      <a:pt x="43" y="44"/>
                    </a:lnTo>
                    <a:lnTo>
                      <a:pt x="37" y="47"/>
                    </a:lnTo>
                    <a:lnTo>
                      <a:pt x="34" y="51"/>
                    </a:lnTo>
                    <a:lnTo>
                      <a:pt x="2" y="106"/>
                    </a:lnTo>
                    <a:lnTo>
                      <a:pt x="1" y="111"/>
                    </a:lnTo>
                    <a:lnTo>
                      <a:pt x="1" y="116"/>
                    </a:lnTo>
                    <a:lnTo>
                      <a:pt x="2" y="119"/>
                    </a:lnTo>
                    <a:lnTo>
                      <a:pt x="3" y="121"/>
                    </a:lnTo>
                    <a:lnTo>
                      <a:pt x="5" y="123"/>
                    </a:lnTo>
                    <a:lnTo>
                      <a:pt x="7" y="124"/>
                    </a:lnTo>
                    <a:lnTo>
                      <a:pt x="31" y="138"/>
                    </a:lnTo>
                    <a:lnTo>
                      <a:pt x="30" y="148"/>
                    </a:lnTo>
                    <a:lnTo>
                      <a:pt x="29" y="157"/>
                    </a:lnTo>
                    <a:lnTo>
                      <a:pt x="30" y="167"/>
                    </a:lnTo>
                    <a:lnTo>
                      <a:pt x="31" y="178"/>
                    </a:lnTo>
                    <a:lnTo>
                      <a:pt x="6" y="192"/>
                    </a:lnTo>
                    <a:lnTo>
                      <a:pt x="4" y="193"/>
                    </a:lnTo>
                    <a:lnTo>
                      <a:pt x="3" y="194"/>
                    </a:lnTo>
                    <a:lnTo>
                      <a:pt x="2" y="196"/>
                    </a:lnTo>
                    <a:lnTo>
                      <a:pt x="1" y="199"/>
                    </a:lnTo>
                    <a:lnTo>
                      <a:pt x="0" y="203"/>
                    </a:lnTo>
                    <a:lnTo>
                      <a:pt x="2" y="208"/>
                    </a:lnTo>
                    <a:lnTo>
                      <a:pt x="34" y="263"/>
                    </a:lnTo>
                    <a:lnTo>
                      <a:pt x="37" y="268"/>
                    </a:lnTo>
                    <a:lnTo>
                      <a:pt x="42" y="270"/>
                    </a:lnTo>
                    <a:lnTo>
                      <a:pt x="46" y="270"/>
                    </a:lnTo>
                    <a:lnTo>
                      <a:pt x="51" y="269"/>
                    </a:lnTo>
                    <a:lnTo>
                      <a:pt x="77" y="254"/>
                    </a:lnTo>
                    <a:lnTo>
                      <a:pt x="85" y="259"/>
                    </a:lnTo>
                    <a:lnTo>
                      <a:pt x="93" y="266"/>
                    </a:lnTo>
                    <a:lnTo>
                      <a:pt x="102" y="270"/>
                    </a:lnTo>
                    <a:lnTo>
                      <a:pt x="112" y="274"/>
                    </a:lnTo>
                    <a:lnTo>
                      <a:pt x="112" y="302"/>
                    </a:lnTo>
                    <a:lnTo>
                      <a:pt x="113" y="306"/>
                    </a:lnTo>
                    <a:lnTo>
                      <a:pt x="116" y="311"/>
                    </a:lnTo>
                    <a:lnTo>
                      <a:pt x="119" y="314"/>
                    </a:lnTo>
                    <a:lnTo>
                      <a:pt x="124" y="315"/>
                    </a:lnTo>
                    <a:lnTo>
                      <a:pt x="189" y="315"/>
                    </a:lnTo>
                    <a:lnTo>
                      <a:pt x="193" y="314"/>
                    </a:lnTo>
                    <a:lnTo>
                      <a:pt x="197" y="311"/>
                    </a:lnTo>
                    <a:lnTo>
                      <a:pt x="201" y="306"/>
                    </a:lnTo>
                    <a:lnTo>
                      <a:pt x="202" y="302"/>
                    </a:lnTo>
                    <a:lnTo>
                      <a:pt x="202" y="274"/>
                    </a:lnTo>
                    <a:lnTo>
                      <a:pt x="210" y="270"/>
                    </a:lnTo>
                    <a:lnTo>
                      <a:pt x="218" y="266"/>
                    </a:lnTo>
                    <a:lnTo>
                      <a:pt x="226" y="260"/>
                    </a:lnTo>
                    <a:lnTo>
                      <a:pt x="234" y="255"/>
                    </a:lnTo>
                    <a:lnTo>
                      <a:pt x="258" y="268"/>
                    </a:lnTo>
                    <a:lnTo>
                      <a:pt x="262" y="270"/>
                    </a:lnTo>
                    <a:lnTo>
                      <a:pt x="267" y="270"/>
                    </a:lnTo>
                    <a:lnTo>
                      <a:pt x="271" y="268"/>
                    </a:lnTo>
                    <a:lnTo>
                      <a:pt x="275" y="263"/>
                    </a:lnTo>
                    <a:lnTo>
                      <a:pt x="307" y="208"/>
                    </a:lnTo>
                    <a:lnTo>
                      <a:pt x="308" y="202"/>
                    </a:lnTo>
                    <a:lnTo>
                      <a:pt x="308" y="198"/>
                    </a:lnTo>
                    <a:lnTo>
                      <a:pt x="306" y="194"/>
                    </a:lnTo>
                    <a:lnTo>
                      <a:pt x="30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pic>
        <p:nvPicPr>
          <p:cNvPr id="10" name="Picture 9">
            <a:extLst>
              <a:ext uri="{FF2B5EF4-FFF2-40B4-BE49-F238E27FC236}">
                <a16:creationId xmlns:a16="http://schemas.microsoft.com/office/drawing/2014/main" id="{A959070F-7B29-DCB5-67C3-3A1AFB25381A}"/>
              </a:ext>
            </a:extLst>
          </p:cNvPr>
          <p:cNvPicPr>
            <a:picLocks noChangeAspect="1"/>
          </p:cNvPicPr>
          <p:nvPr/>
        </p:nvPicPr>
        <p:blipFill>
          <a:blip r:embed="rId2"/>
          <a:stretch>
            <a:fillRect/>
          </a:stretch>
        </p:blipFill>
        <p:spPr>
          <a:xfrm>
            <a:off x="3120990" y="855905"/>
            <a:ext cx="5727994" cy="24829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2" name="Group 11">
            <a:extLst>
              <a:ext uri="{FF2B5EF4-FFF2-40B4-BE49-F238E27FC236}">
                <a16:creationId xmlns:a16="http://schemas.microsoft.com/office/drawing/2014/main" id="{2C070EE9-1799-7C5F-0F7D-080DA0A749BE}"/>
              </a:ext>
            </a:extLst>
          </p:cNvPr>
          <p:cNvGrpSpPr/>
          <p:nvPr/>
        </p:nvGrpSpPr>
        <p:grpSpPr>
          <a:xfrm>
            <a:off x="6515326" y="5137241"/>
            <a:ext cx="5428493" cy="859479"/>
            <a:chOff x="4028502" y="3888043"/>
            <a:chExt cx="6046199" cy="859479"/>
          </a:xfrm>
        </p:grpSpPr>
        <p:sp>
          <p:nvSpPr>
            <p:cNvPr id="13" name="TextBox 12">
              <a:extLst>
                <a:ext uri="{FF2B5EF4-FFF2-40B4-BE49-F238E27FC236}">
                  <a16:creationId xmlns:a16="http://schemas.microsoft.com/office/drawing/2014/main" id="{DBEBD2EC-85BD-7FCB-FD43-FB02F298B5B0}"/>
                </a:ext>
              </a:extLst>
            </p:cNvPr>
            <p:cNvSpPr txBox="1"/>
            <p:nvPr/>
          </p:nvSpPr>
          <p:spPr>
            <a:xfrm>
              <a:off x="4850750" y="3975899"/>
              <a:ext cx="5141907" cy="771623"/>
            </a:xfrm>
            <a:prstGeom prst="rect">
              <a:avLst/>
            </a:prstGeom>
            <a:noFill/>
          </p:spPr>
          <p:txBody>
            <a:bodyPr wrap="square" lIns="46800" tIns="46800" rIns="46800" bIns="46800" rtlCol="0" anchor="t">
              <a:spAutoFit/>
            </a:bodyPr>
            <a:lstStyle/>
            <a:p>
              <a:r>
                <a:rPr lang="en-US" sz="1100" dirty="0"/>
                <a:t>The furniture company should focus on increasing the quantity they sell, as my study shows higher sales are made when higher quantities are sold. This should be implemented after ensuring proper inventory management and stock control methods are in place.</a:t>
              </a:r>
            </a:p>
          </p:txBody>
        </p:sp>
        <p:sp>
          <p:nvSpPr>
            <p:cNvPr id="14" name="Oval 13">
              <a:extLst>
                <a:ext uri="{FF2B5EF4-FFF2-40B4-BE49-F238E27FC236}">
                  <a16:creationId xmlns:a16="http://schemas.microsoft.com/office/drawing/2014/main" id="{78A2517E-5F56-3D45-BB5B-3DDC31588A31}"/>
                </a:ext>
              </a:extLst>
            </p:cNvPr>
            <p:cNvSpPr>
              <a:spLocks noChangeAspect="1"/>
            </p:cNvSpPr>
            <p:nvPr/>
          </p:nvSpPr>
          <p:spPr>
            <a:xfrm>
              <a:off x="4028502" y="3888043"/>
              <a:ext cx="576000" cy="576000"/>
            </a:xfrm>
            <a:prstGeom prst="ellipse">
              <a:avLst/>
            </a:prstGeom>
            <a:noFill/>
            <a:ln w="6350" cap="flat" cmpd="sng" algn="ctr">
              <a:solidFill>
                <a:srgbClr val="F8745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9DDFE23C-1335-45A3-0E90-BBEC47255B0B}"/>
                </a:ext>
              </a:extLst>
            </p:cNvPr>
            <p:cNvSpPr/>
            <p:nvPr/>
          </p:nvSpPr>
          <p:spPr>
            <a:xfrm>
              <a:off x="4082307" y="3941848"/>
              <a:ext cx="468390" cy="46839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b="1" kern="0" dirty="0">
                  <a:solidFill>
                    <a:srgbClr val="F65437"/>
                  </a:solidFill>
                </a:rPr>
                <a:t>4</a:t>
              </a:r>
              <a:endParaRPr kumimoji="0" lang="en-US" sz="1100" b="1" i="0" u="none" strike="noStrike" kern="0" cap="none" spc="0" normalizeH="0" baseline="0" noProof="0" dirty="0">
                <a:ln>
                  <a:noFill/>
                </a:ln>
                <a:solidFill>
                  <a:srgbClr val="F65437"/>
                </a:solidFill>
                <a:effectLst/>
                <a:uLnTx/>
                <a:uFillTx/>
                <a:ea typeface="+mn-ea"/>
                <a:cs typeface="+mn-cs"/>
              </a:endParaRPr>
            </a:p>
          </p:txBody>
        </p:sp>
        <p:cxnSp>
          <p:nvCxnSpPr>
            <p:cNvPr id="21" name="Straight Connector 20">
              <a:extLst>
                <a:ext uri="{FF2B5EF4-FFF2-40B4-BE49-F238E27FC236}">
                  <a16:creationId xmlns:a16="http://schemas.microsoft.com/office/drawing/2014/main" id="{CADECFAC-F809-40F2-A408-B1AB70DE3D8D}"/>
                </a:ext>
              </a:extLst>
            </p:cNvPr>
            <p:cNvCxnSpPr>
              <a:cxnSpLocks/>
              <a:stCxn id="14" idx="0"/>
            </p:cNvCxnSpPr>
            <p:nvPr/>
          </p:nvCxnSpPr>
          <p:spPr>
            <a:xfrm>
              <a:off x="4316502" y="3888043"/>
              <a:ext cx="5758199" cy="0"/>
            </a:xfrm>
            <a:prstGeom prst="line">
              <a:avLst/>
            </a:prstGeom>
            <a:noFill/>
            <a:ln w="6350" cap="flat" cmpd="sng" algn="ctr">
              <a:solidFill>
                <a:srgbClr val="F8745E"/>
              </a:solidFill>
              <a:prstDash val="solid"/>
              <a:miter lim="800000"/>
            </a:ln>
            <a:effectLst/>
          </p:spPr>
        </p:cxnSp>
      </p:grpSp>
    </p:spTree>
    <p:extLst>
      <p:ext uri="{BB962C8B-B14F-4D97-AF65-F5344CB8AC3E}">
        <p14:creationId xmlns:p14="http://schemas.microsoft.com/office/powerpoint/2010/main" val="79029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900+ PowerPoint Background Images: Download HD Backgrounds on Unsplash">
            <a:extLst>
              <a:ext uri="{FF2B5EF4-FFF2-40B4-BE49-F238E27FC236}">
                <a16:creationId xmlns:a16="http://schemas.microsoft.com/office/drawing/2014/main" id="{7ED7BDCB-6053-F1C0-E361-93D2B27407F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0" y="0"/>
            <a:ext cx="1219445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24D7E8-97CC-BA44-A6D2-DF6961FA187C}"/>
              </a:ext>
            </a:extLst>
          </p:cNvPr>
          <p:cNvSpPr/>
          <p:nvPr/>
        </p:nvSpPr>
        <p:spPr>
          <a:xfrm>
            <a:off x="-67378" y="1140169"/>
            <a:ext cx="12192000" cy="6945475"/>
          </a:xfrm>
          <a:prstGeom prst="rect">
            <a:avLst/>
          </a:prstGeom>
          <a:solidFill>
            <a:srgbClr val="FFFFFF">
              <a:alpha val="6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4B4F600-206C-422A-8AB2-4A6577BECBFC}"/>
              </a:ext>
            </a:extLst>
          </p:cNvPr>
          <p:cNvSpPr/>
          <p:nvPr/>
        </p:nvSpPr>
        <p:spPr>
          <a:xfrm>
            <a:off x="1173030" y="580571"/>
            <a:ext cx="9845940" cy="569685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3">
            <a:extLst>
              <a:ext uri="{FF2B5EF4-FFF2-40B4-BE49-F238E27FC236}">
                <a16:creationId xmlns:a16="http://schemas.microsoft.com/office/drawing/2014/main" id="{E6C72F7B-4D54-43CD-AA48-85103B7C6FCF}"/>
              </a:ext>
            </a:extLst>
          </p:cNvPr>
          <p:cNvSpPr txBox="1">
            <a:spLocks/>
          </p:cNvSpPr>
          <p:nvPr/>
        </p:nvSpPr>
        <p:spPr>
          <a:xfrm>
            <a:off x="2552700" y="1069199"/>
            <a:ext cx="7086600" cy="83099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F65437"/>
                </a:solidFill>
                <a:effectLst/>
                <a:uLnTx/>
                <a:uFillTx/>
                <a:ea typeface="+mj-ea"/>
                <a:cs typeface="+mj-cs"/>
              </a:rPr>
              <a:t>THANK </a:t>
            </a:r>
            <a:r>
              <a:rPr kumimoji="0" lang="en-US" sz="6000" i="0" u="none" strike="noStrike" kern="1200" cap="none" spc="0" normalizeH="0" baseline="0" noProof="0" dirty="0">
                <a:ln>
                  <a:noFill/>
                </a:ln>
                <a:solidFill>
                  <a:srgbClr val="F65437"/>
                </a:solidFill>
                <a:effectLst/>
                <a:uLnTx/>
                <a:uFillTx/>
                <a:ea typeface="+mj-ea"/>
                <a:cs typeface="+mj-cs"/>
              </a:rPr>
              <a:t>YOU</a:t>
            </a:r>
          </a:p>
        </p:txBody>
      </p:sp>
      <p:cxnSp>
        <p:nvCxnSpPr>
          <p:cNvPr id="19" name="Straight Connector 18">
            <a:extLst>
              <a:ext uri="{FF2B5EF4-FFF2-40B4-BE49-F238E27FC236}">
                <a16:creationId xmlns:a16="http://schemas.microsoft.com/office/drawing/2014/main" id="{8FEFB6D2-90A4-4FAE-8AB4-B03A2C22E5C0}"/>
              </a:ext>
            </a:extLst>
          </p:cNvPr>
          <p:cNvCxnSpPr/>
          <p:nvPr/>
        </p:nvCxnSpPr>
        <p:spPr>
          <a:xfrm>
            <a:off x="11157527" y="1282700"/>
            <a:ext cx="0" cy="4292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C6E5B5-E3EA-4A23-A2B0-0F7FDF61852E}"/>
              </a:ext>
            </a:extLst>
          </p:cNvPr>
          <p:cNvCxnSpPr/>
          <p:nvPr/>
        </p:nvCxnSpPr>
        <p:spPr>
          <a:xfrm>
            <a:off x="1034473" y="1282700"/>
            <a:ext cx="0" cy="4292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BF8834A-77CD-7942-6E4B-B3875CAED5FB}"/>
              </a:ext>
            </a:extLst>
          </p:cNvPr>
          <p:cNvSpPr/>
          <p:nvPr/>
        </p:nvSpPr>
        <p:spPr>
          <a:xfrm>
            <a:off x="4026599" y="2388824"/>
            <a:ext cx="4138801" cy="2756775"/>
          </a:xfrm>
          <a:prstGeom prst="roundRect">
            <a:avLst>
              <a:gd name="adj" fmla="val 0"/>
            </a:avLst>
          </a:prstGeom>
          <a:solidFill>
            <a:schemeClr val="bg1"/>
          </a:solidFill>
          <a:ln w="38100">
            <a:solidFill>
              <a:srgbClr val="F6543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000" b="1" dirty="0">
                <a:solidFill>
                  <a:schemeClr val="tx1"/>
                </a:solidFill>
              </a:rPr>
              <a:t>Have more questions?</a:t>
            </a:r>
          </a:p>
          <a:p>
            <a:pPr algn="ctr"/>
            <a:endParaRPr lang="en-IN" sz="2000" b="1" dirty="0">
              <a:solidFill>
                <a:schemeClr val="tx1"/>
              </a:solidFill>
            </a:endParaRPr>
          </a:p>
          <a:p>
            <a:pPr algn="ctr"/>
            <a:r>
              <a:rPr lang="en-IN" sz="2000" b="1" dirty="0">
                <a:solidFill>
                  <a:schemeClr val="tx1"/>
                </a:solidFill>
              </a:rPr>
              <a:t>Reach out to me:</a:t>
            </a:r>
          </a:p>
          <a:p>
            <a:pPr algn="ctr"/>
            <a:endParaRPr lang="en-IN" sz="2000" b="1" dirty="0"/>
          </a:p>
          <a:p>
            <a:pPr algn="ctr"/>
            <a:r>
              <a:rPr lang="en-IN" sz="2000" dirty="0">
                <a:hlinkClick r:id="rId4"/>
              </a:rPr>
              <a:t>vihasharma1099@gmail.com</a:t>
            </a:r>
            <a:endParaRPr lang="en-IN" sz="2000" dirty="0"/>
          </a:p>
          <a:p>
            <a:pPr algn="ctr"/>
            <a:endParaRPr lang="en-IN" sz="2000" dirty="0"/>
          </a:p>
          <a:p>
            <a:pPr algn="ctr"/>
            <a:r>
              <a:rPr lang="en-IN" sz="2000" dirty="0" err="1">
                <a:hlinkClick r:id="rId5"/>
              </a:rPr>
              <a:t>Linkedin</a:t>
            </a:r>
            <a:r>
              <a:rPr lang="en-IN" sz="2000" dirty="0"/>
              <a:t> | </a:t>
            </a:r>
            <a:r>
              <a:rPr lang="en-IN" sz="2000" dirty="0">
                <a:hlinkClick r:id="rId6"/>
              </a:rPr>
              <a:t>Medium</a:t>
            </a:r>
            <a:endParaRPr lang="en-IN" sz="2000" dirty="0"/>
          </a:p>
          <a:p>
            <a:pPr algn="ctr"/>
            <a:endParaRPr lang="en-IN" dirty="0"/>
          </a:p>
        </p:txBody>
      </p:sp>
    </p:spTree>
    <p:extLst>
      <p:ext uri="{BB962C8B-B14F-4D97-AF65-F5344CB8AC3E}">
        <p14:creationId xmlns:p14="http://schemas.microsoft.com/office/powerpoint/2010/main" val="225569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ern 04">
      <a:majorFont>
        <a:latin typeface="Century Gothic"/>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TotalTime>
  <Words>836</Words>
  <Application>Microsoft Office PowerPoint</Application>
  <PresentationFormat>Widescreen</PresentationFormat>
  <Paragraphs>152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Century Gothic</vt:lpstr>
      <vt:lpstr>Montserrat</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Nugroho Ade</dc:creator>
  <cp:lastModifiedBy>Viha Sharma</cp:lastModifiedBy>
  <cp:revision>95</cp:revision>
  <dcterms:created xsi:type="dcterms:W3CDTF">2018-03-26T02:53:55Z</dcterms:created>
  <dcterms:modified xsi:type="dcterms:W3CDTF">2022-11-15T18:41:01Z</dcterms:modified>
</cp:coreProperties>
</file>