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1"/>
  </p:notesMasterIdLst>
  <p:sldIdLst>
    <p:sldId id="256" r:id="rId2"/>
    <p:sldId id="261" r:id="rId3"/>
    <p:sldId id="262" r:id="rId4"/>
    <p:sldId id="263" r:id="rId5"/>
    <p:sldId id="264" r:id="rId6"/>
    <p:sldId id="265" r:id="rId7"/>
    <p:sldId id="266" r:id="rId8"/>
    <p:sldId id="267" r:id="rId9"/>
    <p:sldId id="268" r:id="rId10"/>
  </p:sldIdLst>
  <p:sldSz cx="9144000" cy="5143500" type="screen16x9"/>
  <p:notesSz cx="6858000" cy="9144000"/>
  <p:embeddedFontLst>
    <p:embeddedFont>
      <p:font typeface="Barlow Light" panose="00000400000000000000" pitchFamily="2" charset="0"/>
      <p:regular r:id="rId12"/>
      <p:italic r:id="rId13"/>
    </p:embeddedFont>
    <p:embeddedFont>
      <p:font typeface="Roboto" panose="02000000000000000000" pitchFamily="2"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12B0"/>
    <a:srgbClr val="EE0000"/>
    <a:srgbClr val="FF3300"/>
    <a:srgbClr val="E734F7"/>
    <a:srgbClr val="7DC4A8"/>
    <a:srgbClr val="0097A7"/>
    <a:srgbClr val="AB3FA2"/>
    <a:srgbClr val="CC00CC"/>
    <a:srgbClr val="D20000"/>
    <a:srgbClr val="B32F2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485F46D-0BA1-4CD1-BF33-1672129B671E}" v="573" dt="2023-03-12T17:03:31.238"/>
  </p1510:revLst>
</p1510:revInfo>
</file>

<file path=ppt/tableStyles.xml><?xml version="1.0" encoding="utf-8"?>
<a:tblStyleLst xmlns:a="http://schemas.openxmlformats.org/drawingml/2006/main" def="{3B8B8528-F044-43CF-8E9B-06A37D869280}">
  <a:tblStyle styleId="{3B8B8528-F044-43CF-8E9B-06A37D86928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4" d="100"/>
          <a:sy n="104" d="100"/>
        </p:scale>
        <p:origin x="878"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microsoft.com/office/2015/10/relationships/revisionInfo" Target="revisionInfo.xml"/></Relationships>
</file>

<file path=ppt/diagrams/_rels/data1.xml.rels><?xml version="1.0" encoding="UTF-8" standalone="yes"?>
<Relationships xmlns="http://schemas.openxmlformats.org/package/2006/relationships"><Relationship Id="rId1" Type="http://schemas.openxmlformats.org/officeDocument/2006/relationships/image" Target="../media/image4.jpeg"/></Relationships>
</file>

<file path=ppt/diagrams/_rels/data2.xml.rels><?xml version="1.0" encoding="UTF-8" standalone="yes"?>
<Relationships xmlns="http://schemas.openxmlformats.org/package/2006/relationships"><Relationship Id="rId1" Type="http://schemas.openxmlformats.org/officeDocument/2006/relationships/image" Target="../media/image6.png"/></Relationships>
</file>

<file path=ppt/diagrams/_rels/drawing1.xml.rels><?xml version="1.0" encoding="UTF-8" standalone="yes"?>
<Relationships xmlns="http://schemas.openxmlformats.org/package/2006/relationships"><Relationship Id="rId1" Type="http://schemas.openxmlformats.org/officeDocument/2006/relationships/image" Target="../media/image4.jpeg"/></Relationships>
</file>

<file path=ppt/diagrams/_rels/drawing2.xml.rels><?xml version="1.0" encoding="UTF-8" standalone="yes"?>
<Relationships xmlns="http://schemas.openxmlformats.org/package/2006/relationships"><Relationship Id="rId1" Type="http://schemas.openxmlformats.org/officeDocument/2006/relationships/image" Target="../media/image6.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13F5210-00A4-4849-8B36-94E3F541E24E}" type="doc">
      <dgm:prSet loTypeId="urn:microsoft.com/office/officeart/2008/layout/CircularPictureCallout" loCatId="picture" qsTypeId="urn:microsoft.com/office/officeart/2005/8/quickstyle/simple1" qsCatId="simple" csTypeId="urn:microsoft.com/office/officeart/2005/8/colors/accent1_2" csCatId="accent1" phldr="1"/>
      <dgm:spPr/>
    </dgm:pt>
    <dgm:pt modelId="{4B6076FD-85F0-4513-8B95-503E88B9C435}">
      <dgm:prSet phldrT="[Text]" phldr="1"/>
      <dgm:spPr/>
      <dgm:t>
        <a:bodyPr/>
        <a:lstStyle/>
        <a:p>
          <a:endParaRPr lang="en-US"/>
        </a:p>
      </dgm:t>
    </dgm:pt>
    <dgm:pt modelId="{DBCEE8EA-5F67-4914-A2B3-8242EE0AFFB8}" type="parTrans" cxnId="{2CA22106-FEF5-483E-979E-966FDC732F48}">
      <dgm:prSet/>
      <dgm:spPr/>
      <dgm:t>
        <a:bodyPr/>
        <a:lstStyle/>
        <a:p>
          <a:endParaRPr lang="en-US"/>
        </a:p>
      </dgm:t>
    </dgm:pt>
    <dgm:pt modelId="{C46DDBC9-94E2-4C84-816F-CF0F4D399A83}" type="sibTrans" cxnId="{2CA22106-FEF5-483E-979E-966FDC732F48}">
      <dgm:prSet/>
      <dgm:spPr>
        <a:blipFill>
          <a:blip xmlns:r="http://schemas.openxmlformats.org/officeDocument/2006/relationships" r:embed="rId1">
            <a:extLst>
              <a:ext uri="{28A0092B-C50C-407E-A947-70E740481C1C}">
                <a14:useLocalDpi xmlns:a14="http://schemas.microsoft.com/office/drawing/2010/main" val="0"/>
              </a:ext>
            </a:extLst>
          </a:blip>
          <a:srcRect/>
          <a:stretch>
            <a:fillRect l="-30000" r="-30000"/>
          </a:stretch>
        </a:blipFill>
      </dgm:spPr>
      <dgm:t>
        <a:bodyPr/>
        <a:lstStyle/>
        <a:p>
          <a:endParaRPr lang="en-US"/>
        </a:p>
      </dgm:t>
      <dgm:extLst>
        <a:ext uri="{E40237B7-FDA0-4F09-8148-C483321AD2D9}">
          <dgm14:cNvPr xmlns:dgm14="http://schemas.microsoft.com/office/drawing/2010/diagram" id="0" name="" descr="3840x2400 Python Logo 4k 4k HD 4k Wallpapers, Images, Backgrounds ...">
            <a:extLst>
              <a:ext uri="{FF2B5EF4-FFF2-40B4-BE49-F238E27FC236}">
                <a16:creationId xmlns:a16="http://schemas.microsoft.com/office/drawing/2014/main" id="{0513023F-37BF-31D7-ED74-87593117AAE6}"/>
              </a:ext>
            </a:extLst>
          </dgm14:cNvPr>
        </a:ext>
      </dgm:extLst>
    </dgm:pt>
    <dgm:pt modelId="{3BF2DD8B-3998-4DA2-B093-152B84F1C636}" type="pres">
      <dgm:prSet presAssocID="{C13F5210-00A4-4849-8B36-94E3F541E24E}" presName="Name0" presStyleCnt="0">
        <dgm:presLayoutVars>
          <dgm:chMax val="7"/>
          <dgm:chPref val="7"/>
          <dgm:dir/>
        </dgm:presLayoutVars>
      </dgm:prSet>
      <dgm:spPr/>
    </dgm:pt>
    <dgm:pt modelId="{732A7E48-8BA7-4D12-80B7-D8270021800F}" type="pres">
      <dgm:prSet presAssocID="{C13F5210-00A4-4849-8B36-94E3F541E24E}" presName="Name1" presStyleCnt="0"/>
      <dgm:spPr/>
    </dgm:pt>
    <dgm:pt modelId="{2B3350AF-D40F-448C-A7A3-AEEB3090E588}" type="pres">
      <dgm:prSet presAssocID="{C46DDBC9-94E2-4C84-816F-CF0F4D399A83}" presName="picture_1" presStyleCnt="0"/>
      <dgm:spPr/>
    </dgm:pt>
    <dgm:pt modelId="{23988280-01B1-49F0-859A-EB2223D92ED8}" type="pres">
      <dgm:prSet presAssocID="{C46DDBC9-94E2-4C84-816F-CF0F4D399A83}" presName="pictureRepeatNode" presStyleLbl="alignImgPlace1" presStyleIdx="0" presStyleCnt="1" custScaleX="200000" custScaleY="202319" custLinFactNeighborX="3839" custLinFactNeighborY="1533"/>
      <dgm:spPr/>
    </dgm:pt>
    <dgm:pt modelId="{ABC9932C-44BC-4672-B513-5CBA97E58889}" type="pres">
      <dgm:prSet presAssocID="{4B6076FD-85F0-4513-8B95-503E88B9C435}" presName="text_1" presStyleLbl="node1" presStyleIdx="0" presStyleCnt="0" custFlipHor="1" custScaleX="1736" custScaleY="3748">
        <dgm:presLayoutVars>
          <dgm:bulletEnabled val="1"/>
        </dgm:presLayoutVars>
      </dgm:prSet>
      <dgm:spPr/>
    </dgm:pt>
  </dgm:ptLst>
  <dgm:cxnLst>
    <dgm:cxn modelId="{2CA22106-FEF5-483E-979E-966FDC732F48}" srcId="{C13F5210-00A4-4849-8B36-94E3F541E24E}" destId="{4B6076FD-85F0-4513-8B95-503E88B9C435}" srcOrd="0" destOrd="0" parTransId="{DBCEE8EA-5F67-4914-A2B3-8242EE0AFFB8}" sibTransId="{C46DDBC9-94E2-4C84-816F-CF0F4D399A83}"/>
    <dgm:cxn modelId="{38AA3A25-3881-4E2D-AEEB-FC2083BF88E6}" type="presOf" srcId="{C13F5210-00A4-4849-8B36-94E3F541E24E}" destId="{3BF2DD8B-3998-4DA2-B093-152B84F1C636}" srcOrd="0" destOrd="0" presId="urn:microsoft.com/office/officeart/2008/layout/CircularPictureCallout"/>
    <dgm:cxn modelId="{31D36FBA-CE5F-4308-8E52-A2F01E43F915}" type="presOf" srcId="{C46DDBC9-94E2-4C84-816F-CF0F4D399A83}" destId="{23988280-01B1-49F0-859A-EB2223D92ED8}" srcOrd="0" destOrd="0" presId="urn:microsoft.com/office/officeart/2008/layout/CircularPictureCallout"/>
    <dgm:cxn modelId="{E05D5FC9-E204-44AA-87EE-9195520A6BBF}" type="presOf" srcId="{4B6076FD-85F0-4513-8B95-503E88B9C435}" destId="{ABC9932C-44BC-4672-B513-5CBA97E58889}" srcOrd="0" destOrd="0" presId="urn:microsoft.com/office/officeart/2008/layout/CircularPictureCallout"/>
    <dgm:cxn modelId="{FFB3E4E0-37F9-4B23-9116-964F50A62D17}" type="presParOf" srcId="{3BF2DD8B-3998-4DA2-B093-152B84F1C636}" destId="{732A7E48-8BA7-4D12-80B7-D8270021800F}" srcOrd="0" destOrd="0" presId="urn:microsoft.com/office/officeart/2008/layout/CircularPictureCallout"/>
    <dgm:cxn modelId="{2E4D92AD-A71A-473C-8095-3A7B64228065}" type="presParOf" srcId="{732A7E48-8BA7-4D12-80B7-D8270021800F}" destId="{2B3350AF-D40F-448C-A7A3-AEEB3090E588}" srcOrd="0" destOrd="0" presId="urn:microsoft.com/office/officeart/2008/layout/CircularPictureCallout"/>
    <dgm:cxn modelId="{647137EB-C050-41C8-AC25-ADFFDD5BBE98}" type="presParOf" srcId="{2B3350AF-D40F-448C-A7A3-AEEB3090E588}" destId="{23988280-01B1-49F0-859A-EB2223D92ED8}" srcOrd="0" destOrd="0" presId="urn:microsoft.com/office/officeart/2008/layout/CircularPictureCallout"/>
    <dgm:cxn modelId="{CA73B2A0-F9E4-4216-9BCA-4FEF023DF445}" type="presParOf" srcId="{732A7E48-8BA7-4D12-80B7-D8270021800F}" destId="{ABC9932C-44BC-4672-B513-5CBA97E58889}" srcOrd="1" destOrd="0" presId="urn:microsoft.com/office/officeart/2008/layout/CircularPictureCallou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41B4D8E-392C-4E2A-984C-3F3FAEA0DDA9}" type="doc">
      <dgm:prSet loTypeId="urn:microsoft.com/office/officeart/2008/layout/CircularPictureCallout" loCatId="picture" qsTypeId="urn:microsoft.com/office/officeart/2005/8/quickstyle/simple1" qsCatId="simple" csTypeId="urn:microsoft.com/office/officeart/2005/8/colors/accent1_2" csCatId="accent1" phldr="1"/>
      <dgm:spPr/>
    </dgm:pt>
    <dgm:pt modelId="{432D206E-DD7E-4724-A5C5-0B9D6A552681}">
      <dgm:prSet phldrT="[Text]" phldr="1"/>
      <dgm:spPr/>
      <dgm:t>
        <a:bodyPr/>
        <a:lstStyle/>
        <a:p>
          <a:endParaRPr lang="en-US" dirty="0"/>
        </a:p>
      </dgm:t>
    </dgm:pt>
    <dgm:pt modelId="{AB65E460-7B6B-464C-B3AE-48D132419D88}" type="parTrans" cxnId="{92853AF9-C9F3-4733-ACF5-EE08C163ED43}">
      <dgm:prSet/>
      <dgm:spPr/>
      <dgm:t>
        <a:bodyPr/>
        <a:lstStyle/>
        <a:p>
          <a:endParaRPr lang="en-US"/>
        </a:p>
      </dgm:t>
    </dgm:pt>
    <dgm:pt modelId="{E76D8697-0908-45F5-96CF-1A149D7CC8CC}" type="sibTrans" cxnId="{92853AF9-C9F3-4733-ACF5-EE08C163ED43}">
      <dgm:prSet/>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lang="en-US"/>
        </a:p>
      </dgm:t>
      <dgm:extLst>
        <a:ext uri="{E40237B7-FDA0-4F09-8148-C483321AD2D9}">
          <dgm14:cNvPr xmlns:dgm14="http://schemas.microsoft.com/office/drawing/2010/diagram" id="0" name="" descr="Logo Visual Studio Code Icon Png - angelicheritornanoacasa">
            <a:extLst>
              <a:ext uri="{FF2B5EF4-FFF2-40B4-BE49-F238E27FC236}">
                <a16:creationId xmlns:a16="http://schemas.microsoft.com/office/drawing/2014/main" id="{BB1CA8CE-8A9B-E25B-B190-CEF575619E80}"/>
              </a:ext>
            </a:extLst>
          </dgm14:cNvPr>
        </a:ext>
      </dgm:extLst>
    </dgm:pt>
    <dgm:pt modelId="{AF230EEE-674B-4681-B5EF-C14AC9EE5DEC}" type="pres">
      <dgm:prSet presAssocID="{B41B4D8E-392C-4E2A-984C-3F3FAEA0DDA9}" presName="Name0" presStyleCnt="0">
        <dgm:presLayoutVars>
          <dgm:chMax val="7"/>
          <dgm:chPref val="7"/>
          <dgm:dir/>
        </dgm:presLayoutVars>
      </dgm:prSet>
      <dgm:spPr/>
    </dgm:pt>
    <dgm:pt modelId="{B441E08E-9DC5-4FA5-9D75-AC2EBEF56F7C}" type="pres">
      <dgm:prSet presAssocID="{B41B4D8E-392C-4E2A-984C-3F3FAEA0DDA9}" presName="Name1" presStyleCnt="0"/>
      <dgm:spPr/>
    </dgm:pt>
    <dgm:pt modelId="{EA0D8730-D1B9-4A33-98A2-CA85585807C5}" type="pres">
      <dgm:prSet presAssocID="{E76D8697-0908-45F5-96CF-1A149D7CC8CC}" presName="picture_1" presStyleCnt="0"/>
      <dgm:spPr/>
    </dgm:pt>
    <dgm:pt modelId="{4886D6A3-640E-475A-B71C-0D9050D0E8B9}" type="pres">
      <dgm:prSet presAssocID="{E76D8697-0908-45F5-96CF-1A149D7CC8CC}" presName="pictureRepeatNode" presStyleLbl="alignImgPlace1" presStyleIdx="0" presStyleCnt="1" custScaleX="161087" custScaleY="168776" custLinFactNeighborX="44081" custLinFactNeighborY="0"/>
      <dgm:spPr/>
    </dgm:pt>
    <dgm:pt modelId="{8BAD0838-32F8-424C-8F53-D2EED8CFD0CA}" type="pres">
      <dgm:prSet presAssocID="{432D206E-DD7E-4724-A5C5-0B9D6A552681}" presName="text_1" presStyleLbl="node1" presStyleIdx="0" presStyleCnt="0" custFlipVert="0" custFlipHor="1" custScaleX="2778" custScaleY="12597">
        <dgm:presLayoutVars>
          <dgm:bulletEnabled val="1"/>
        </dgm:presLayoutVars>
      </dgm:prSet>
      <dgm:spPr/>
    </dgm:pt>
  </dgm:ptLst>
  <dgm:cxnLst>
    <dgm:cxn modelId="{83CD864C-271D-4D6B-88BD-9505381953B5}" type="presOf" srcId="{B41B4D8E-392C-4E2A-984C-3F3FAEA0DDA9}" destId="{AF230EEE-674B-4681-B5EF-C14AC9EE5DEC}" srcOrd="0" destOrd="0" presId="urn:microsoft.com/office/officeart/2008/layout/CircularPictureCallout"/>
    <dgm:cxn modelId="{745A0DDB-5F6E-46DA-BD13-F202DB51C465}" type="presOf" srcId="{432D206E-DD7E-4724-A5C5-0B9D6A552681}" destId="{8BAD0838-32F8-424C-8F53-D2EED8CFD0CA}" srcOrd="0" destOrd="0" presId="urn:microsoft.com/office/officeart/2008/layout/CircularPictureCallout"/>
    <dgm:cxn modelId="{29015FE9-4D56-45F7-A8A4-AAD44B1EA89A}" type="presOf" srcId="{E76D8697-0908-45F5-96CF-1A149D7CC8CC}" destId="{4886D6A3-640E-475A-B71C-0D9050D0E8B9}" srcOrd="0" destOrd="0" presId="urn:microsoft.com/office/officeart/2008/layout/CircularPictureCallout"/>
    <dgm:cxn modelId="{92853AF9-C9F3-4733-ACF5-EE08C163ED43}" srcId="{B41B4D8E-392C-4E2A-984C-3F3FAEA0DDA9}" destId="{432D206E-DD7E-4724-A5C5-0B9D6A552681}" srcOrd="0" destOrd="0" parTransId="{AB65E460-7B6B-464C-B3AE-48D132419D88}" sibTransId="{E76D8697-0908-45F5-96CF-1A149D7CC8CC}"/>
    <dgm:cxn modelId="{1DD69213-D866-4DAA-BA64-6EAE4293FFD8}" type="presParOf" srcId="{AF230EEE-674B-4681-B5EF-C14AC9EE5DEC}" destId="{B441E08E-9DC5-4FA5-9D75-AC2EBEF56F7C}" srcOrd="0" destOrd="0" presId="urn:microsoft.com/office/officeart/2008/layout/CircularPictureCallout"/>
    <dgm:cxn modelId="{82AC6244-C31A-4BCC-9781-1770ABF6A1E3}" type="presParOf" srcId="{B441E08E-9DC5-4FA5-9D75-AC2EBEF56F7C}" destId="{EA0D8730-D1B9-4A33-98A2-CA85585807C5}" srcOrd="0" destOrd="0" presId="urn:microsoft.com/office/officeart/2008/layout/CircularPictureCallout"/>
    <dgm:cxn modelId="{4DB8701B-5C20-4C30-9F3B-963026F7A89F}" type="presParOf" srcId="{EA0D8730-D1B9-4A33-98A2-CA85585807C5}" destId="{4886D6A3-640E-475A-B71C-0D9050D0E8B9}" srcOrd="0" destOrd="0" presId="urn:microsoft.com/office/officeart/2008/layout/CircularPictureCallout"/>
    <dgm:cxn modelId="{C5D726E7-4E93-496E-A250-BF9431C16D60}" type="presParOf" srcId="{B441E08E-9DC5-4FA5-9D75-AC2EBEF56F7C}" destId="{8BAD0838-32F8-424C-8F53-D2EED8CFD0CA}" srcOrd="1" destOrd="0" presId="urn:microsoft.com/office/officeart/2008/layout/CircularPictureCallout"/>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988280-01B1-49F0-859A-EB2223D92ED8}">
      <dsp:nvSpPr>
        <dsp:cNvPr id="0" name=""/>
        <dsp:cNvSpPr/>
      </dsp:nvSpPr>
      <dsp:spPr>
        <a:xfrm>
          <a:off x="0" y="17294"/>
          <a:ext cx="1025861" cy="1037755"/>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30000" r="-30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BC9932C-44BC-4672-B513-5CBA97E58889}">
      <dsp:nvSpPr>
        <dsp:cNvPr id="0" name=""/>
        <dsp:cNvSpPr/>
      </dsp:nvSpPr>
      <dsp:spPr>
        <a:xfrm flipH="1">
          <a:off x="510081" y="625671"/>
          <a:ext cx="5698" cy="6344"/>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b" anchorCtr="0">
          <a:noAutofit/>
        </a:bodyPr>
        <a:lstStyle/>
        <a:p>
          <a:pPr marL="0" lvl="0" indent="0" algn="ctr" defTabSz="222250">
            <a:lnSpc>
              <a:spcPct val="90000"/>
            </a:lnSpc>
            <a:spcBef>
              <a:spcPct val="0"/>
            </a:spcBef>
            <a:spcAft>
              <a:spcPct val="35000"/>
            </a:spcAft>
            <a:buNone/>
          </a:pPr>
          <a:endParaRPr lang="en-US" sz="500" kern="1200"/>
        </a:p>
      </dsp:txBody>
      <dsp:txXfrm>
        <a:off x="510081" y="625671"/>
        <a:ext cx="5698" cy="634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86D6A3-640E-475A-B71C-0D9050D0E8B9}">
      <dsp:nvSpPr>
        <dsp:cNvPr id="0" name=""/>
        <dsp:cNvSpPr/>
      </dsp:nvSpPr>
      <dsp:spPr>
        <a:xfrm>
          <a:off x="267758" y="1735"/>
          <a:ext cx="1108434" cy="116134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BAD0838-32F8-424C-8F53-D2EED8CFD0CA}">
      <dsp:nvSpPr>
        <dsp:cNvPr id="0" name=""/>
        <dsp:cNvSpPr/>
      </dsp:nvSpPr>
      <dsp:spPr>
        <a:xfrm flipH="1">
          <a:off x="681979" y="702971"/>
          <a:ext cx="12233" cy="28604"/>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b" anchorCtr="0">
          <a:noAutofit/>
        </a:bodyPr>
        <a:lstStyle/>
        <a:p>
          <a:pPr marL="0" lvl="0" indent="0" algn="ctr" defTabSz="222250">
            <a:lnSpc>
              <a:spcPct val="90000"/>
            </a:lnSpc>
            <a:spcBef>
              <a:spcPct val="0"/>
            </a:spcBef>
            <a:spcAft>
              <a:spcPct val="35000"/>
            </a:spcAft>
            <a:buNone/>
          </a:pPr>
          <a:endParaRPr lang="en-US" sz="500" kern="1200" dirty="0"/>
        </a:p>
      </dsp:txBody>
      <dsp:txXfrm>
        <a:off x="681979" y="702971"/>
        <a:ext cx="12233" cy="28604"/>
      </dsp:txXfrm>
    </dsp:sp>
  </dsp:spTree>
</dsp:drawing>
</file>

<file path=ppt/diagrams/layout1.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9d741fe1af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9d741fe1af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19d741fe1af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19d741fe1af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19d741fe1af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19d741fe1af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19d741fe1af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19d741fe1af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19d741fe1af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19d741fe1af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19d741fe1af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19d741fe1af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1bd449884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1bd449884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19d741fe1af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19d741fe1af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917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234450" y="2349025"/>
            <a:ext cx="8520600" cy="25011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Clr>
                <a:srgbClr val="FFEFBB"/>
              </a:buClr>
              <a:buSzPts val="1800"/>
              <a:buFont typeface="Roboto"/>
              <a:buChar char="●"/>
              <a:defRPr>
                <a:solidFill>
                  <a:srgbClr val="FFEFBB"/>
                </a:solidFill>
                <a:latin typeface="Roboto"/>
                <a:ea typeface="Roboto"/>
                <a:cs typeface="Roboto"/>
                <a:sym typeface="Roboto"/>
              </a:defRPr>
            </a:lvl1pPr>
            <a:lvl2pPr marL="914400" lvl="1" indent="-317500">
              <a:spcBef>
                <a:spcPts val="0"/>
              </a:spcBef>
              <a:spcAft>
                <a:spcPts val="0"/>
              </a:spcAft>
              <a:buClr>
                <a:srgbClr val="FFEFBB"/>
              </a:buClr>
              <a:buSzPts val="1400"/>
              <a:buFont typeface="Roboto"/>
              <a:buChar char="○"/>
              <a:defRPr>
                <a:solidFill>
                  <a:srgbClr val="FFEFBB"/>
                </a:solidFill>
                <a:latin typeface="Roboto"/>
                <a:ea typeface="Roboto"/>
                <a:cs typeface="Roboto"/>
                <a:sym typeface="Roboto"/>
              </a:defRPr>
            </a:lvl2pPr>
            <a:lvl3pPr marL="1371600" lvl="2" indent="-317500">
              <a:spcBef>
                <a:spcPts val="0"/>
              </a:spcBef>
              <a:spcAft>
                <a:spcPts val="0"/>
              </a:spcAft>
              <a:buClr>
                <a:srgbClr val="FFEFBB"/>
              </a:buClr>
              <a:buSzPts val="1400"/>
              <a:buFont typeface="Roboto"/>
              <a:buChar char="■"/>
              <a:defRPr>
                <a:solidFill>
                  <a:srgbClr val="FFEFBB"/>
                </a:solidFill>
                <a:latin typeface="Roboto"/>
                <a:ea typeface="Roboto"/>
                <a:cs typeface="Roboto"/>
                <a:sym typeface="Roboto"/>
              </a:defRPr>
            </a:lvl3pPr>
            <a:lvl4pPr marL="1828800" lvl="3" indent="-317500">
              <a:spcBef>
                <a:spcPts val="0"/>
              </a:spcBef>
              <a:spcAft>
                <a:spcPts val="0"/>
              </a:spcAft>
              <a:buClr>
                <a:srgbClr val="FFEFBB"/>
              </a:buClr>
              <a:buSzPts val="1400"/>
              <a:buFont typeface="Roboto"/>
              <a:buChar char="●"/>
              <a:defRPr>
                <a:solidFill>
                  <a:srgbClr val="FFEFBB"/>
                </a:solidFill>
                <a:latin typeface="Roboto"/>
                <a:ea typeface="Roboto"/>
                <a:cs typeface="Roboto"/>
                <a:sym typeface="Roboto"/>
              </a:defRPr>
            </a:lvl4pPr>
            <a:lvl5pPr marL="2286000" lvl="4" indent="-317500">
              <a:spcBef>
                <a:spcPts val="0"/>
              </a:spcBef>
              <a:spcAft>
                <a:spcPts val="0"/>
              </a:spcAft>
              <a:buClr>
                <a:srgbClr val="FFEFBB"/>
              </a:buClr>
              <a:buSzPts val="1400"/>
              <a:buFont typeface="Roboto"/>
              <a:buChar char="○"/>
              <a:defRPr>
                <a:solidFill>
                  <a:srgbClr val="FFEFBB"/>
                </a:solidFill>
                <a:latin typeface="Roboto"/>
                <a:ea typeface="Roboto"/>
                <a:cs typeface="Roboto"/>
                <a:sym typeface="Roboto"/>
              </a:defRPr>
            </a:lvl5pPr>
            <a:lvl6pPr marL="2743200" lvl="5" indent="-317500">
              <a:spcBef>
                <a:spcPts val="0"/>
              </a:spcBef>
              <a:spcAft>
                <a:spcPts val="0"/>
              </a:spcAft>
              <a:buClr>
                <a:srgbClr val="FFEFBB"/>
              </a:buClr>
              <a:buSzPts val="1400"/>
              <a:buFont typeface="Roboto"/>
              <a:buChar char="■"/>
              <a:defRPr>
                <a:solidFill>
                  <a:srgbClr val="FFEFBB"/>
                </a:solidFill>
                <a:latin typeface="Roboto"/>
                <a:ea typeface="Roboto"/>
                <a:cs typeface="Roboto"/>
                <a:sym typeface="Roboto"/>
              </a:defRPr>
            </a:lvl6pPr>
            <a:lvl7pPr marL="3200400" lvl="6" indent="-317500">
              <a:spcBef>
                <a:spcPts val="0"/>
              </a:spcBef>
              <a:spcAft>
                <a:spcPts val="0"/>
              </a:spcAft>
              <a:buClr>
                <a:srgbClr val="FFEFBB"/>
              </a:buClr>
              <a:buSzPts val="1400"/>
              <a:buFont typeface="Roboto"/>
              <a:buChar char="●"/>
              <a:defRPr>
                <a:solidFill>
                  <a:srgbClr val="FFEFBB"/>
                </a:solidFill>
                <a:latin typeface="Roboto"/>
                <a:ea typeface="Roboto"/>
                <a:cs typeface="Roboto"/>
                <a:sym typeface="Roboto"/>
              </a:defRPr>
            </a:lvl7pPr>
            <a:lvl8pPr marL="3657600" lvl="7" indent="-317500">
              <a:spcBef>
                <a:spcPts val="0"/>
              </a:spcBef>
              <a:spcAft>
                <a:spcPts val="0"/>
              </a:spcAft>
              <a:buClr>
                <a:srgbClr val="FFEFBB"/>
              </a:buClr>
              <a:buSzPts val="1400"/>
              <a:buFont typeface="Roboto"/>
              <a:buChar char="○"/>
              <a:defRPr>
                <a:solidFill>
                  <a:srgbClr val="FFEFBB"/>
                </a:solidFill>
                <a:latin typeface="Roboto"/>
                <a:ea typeface="Roboto"/>
                <a:cs typeface="Roboto"/>
                <a:sym typeface="Roboto"/>
              </a:defRPr>
            </a:lvl8pPr>
            <a:lvl9pPr marL="4114800" lvl="8" indent="-317500">
              <a:spcBef>
                <a:spcPts val="0"/>
              </a:spcBef>
              <a:spcAft>
                <a:spcPts val="0"/>
              </a:spcAft>
              <a:buClr>
                <a:srgbClr val="FFEFBB"/>
              </a:buClr>
              <a:buSzPts val="1400"/>
              <a:buFont typeface="Roboto"/>
              <a:buChar char="■"/>
              <a:defRPr>
                <a:solidFill>
                  <a:srgbClr val="FFEFBB"/>
                </a:solidFill>
                <a:latin typeface="Roboto"/>
                <a:ea typeface="Roboto"/>
                <a:cs typeface="Roboto"/>
                <a:sym typeface="Roboto"/>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rgbClr val="FFEF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rgbClr val="FFEFBB"/>
              </a:buClr>
              <a:buSzPts val="2100"/>
              <a:buFont typeface="Roboto"/>
              <a:buNone/>
              <a:defRPr sz="2100">
                <a:solidFill>
                  <a:srgbClr val="FFEFBB"/>
                </a:solidFill>
                <a:latin typeface="Roboto"/>
                <a:ea typeface="Roboto"/>
                <a:cs typeface="Roboto"/>
                <a:sym typeface="Roboto"/>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rgbClr val="004F7C"/>
              </a:buClr>
              <a:buSzPts val="1800"/>
              <a:buFont typeface="Roboto"/>
              <a:buChar char="●"/>
              <a:defRPr>
                <a:solidFill>
                  <a:srgbClr val="004F7C"/>
                </a:solidFill>
                <a:latin typeface="Roboto"/>
                <a:ea typeface="Roboto"/>
                <a:cs typeface="Roboto"/>
                <a:sym typeface="Roboto"/>
              </a:defRPr>
            </a:lvl1pPr>
            <a:lvl2pPr marL="914400" lvl="1" indent="-317500">
              <a:spcBef>
                <a:spcPts val="0"/>
              </a:spcBef>
              <a:spcAft>
                <a:spcPts val="0"/>
              </a:spcAft>
              <a:buClr>
                <a:srgbClr val="004F7C"/>
              </a:buClr>
              <a:buSzPts val="1400"/>
              <a:buFont typeface="Roboto"/>
              <a:buChar char="○"/>
              <a:defRPr>
                <a:solidFill>
                  <a:srgbClr val="004F7C"/>
                </a:solidFill>
                <a:latin typeface="Roboto"/>
                <a:ea typeface="Roboto"/>
                <a:cs typeface="Roboto"/>
                <a:sym typeface="Roboto"/>
              </a:defRPr>
            </a:lvl2pPr>
            <a:lvl3pPr marL="1371600" lvl="2" indent="-317500">
              <a:spcBef>
                <a:spcPts val="0"/>
              </a:spcBef>
              <a:spcAft>
                <a:spcPts val="0"/>
              </a:spcAft>
              <a:buClr>
                <a:srgbClr val="004F7C"/>
              </a:buClr>
              <a:buSzPts val="1400"/>
              <a:buChar char="■"/>
              <a:defRPr>
                <a:solidFill>
                  <a:srgbClr val="004F7C"/>
                </a:solidFill>
              </a:defRPr>
            </a:lvl3pPr>
            <a:lvl4pPr marL="1828800" lvl="3" indent="-317500">
              <a:spcBef>
                <a:spcPts val="0"/>
              </a:spcBef>
              <a:spcAft>
                <a:spcPts val="0"/>
              </a:spcAft>
              <a:buClr>
                <a:srgbClr val="004F7C"/>
              </a:buClr>
              <a:buSzPts val="1400"/>
              <a:buChar char="●"/>
              <a:defRPr>
                <a:solidFill>
                  <a:srgbClr val="004F7C"/>
                </a:solidFill>
              </a:defRPr>
            </a:lvl4pPr>
            <a:lvl5pPr marL="2286000" lvl="4" indent="-317500">
              <a:spcBef>
                <a:spcPts val="0"/>
              </a:spcBef>
              <a:spcAft>
                <a:spcPts val="0"/>
              </a:spcAft>
              <a:buClr>
                <a:srgbClr val="004F7C"/>
              </a:buClr>
              <a:buSzPts val="1400"/>
              <a:buChar char="○"/>
              <a:defRPr>
                <a:solidFill>
                  <a:srgbClr val="004F7C"/>
                </a:solidFill>
              </a:defRPr>
            </a:lvl5pPr>
            <a:lvl6pPr marL="2743200" lvl="5" indent="-317500">
              <a:spcBef>
                <a:spcPts val="0"/>
              </a:spcBef>
              <a:spcAft>
                <a:spcPts val="0"/>
              </a:spcAft>
              <a:buClr>
                <a:srgbClr val="004F7C"/>
              </a:buClr>
              <a:buSzPts val="1400"/>
              <a:buChar char="■"/>
              <a:defRPr>
                <a:solidFill>
                  <a:srgbClr val="004F7C"/>
                </a:solidFill>
              </a:defRPr>
            </a:lvl6pPr>
            <a:lvl7pPr marL="3200400" lvl="6" indent="-317500">
              <a:spcBef>
                <a:spcPts val="0"/>
              </a:spcBef>
              <a:spcAft>
                <a:spcPts val="0"/>
              </a:spcAft>
              <a:buClr>
                <a:srgbClr val="004F7C"/>
              </a:buClr>
              <a:buSzPts val="1400"/>
              <a:buFont typeface="Roboto"/>
              <a:buChar char="●"/>
              <a:defRPr>
                <a:solidFill>
                  <a:srgbClr val="004F7C"/>
                </a:solidFill>
                <a:latin typeface="Roboto"/>
                <a:ea typeface="Roboto"/>
                <a:cs typeface="Roboto"/>
                <a:sym typeface="Roboto"/>
              </a:defRPr>
            </a:lvl7pPr>
            <a:lvl8pPr marL="3657600" lvl="7" indent="-317500">
              <a:spcBef>
                <a:spcPts val="0"/>
              </a:spcBef>
              <a:spcAft>
                <a:spcPts val="0"/>
              </a:spcAft>
              <a:buClr>
                <a:srgbClr val="004F7C"/>
              </a:buClr>
              <a:buSzPts val="1400"/>
              <a:buFont typeface="Roboto"/>
              <a:buChar char="○"/>
              <a:defRPr>
                <a:solidFill>
                  <a:srgbClr val="004F7C"/>
                </a:solidFill>
                <a:latin typeface="Roboto"/>
                <a:ea typeface="Roboto"/>
                <a:cs typeface="Roboto"/>
                <a:sym typeface="Roboto"/>
              </a:defRPr>
            </a:lvl8pPr>
            <a:lvl9pPr marL="4114800" lvl="8" indent="-317500">
              <a:spcBef>
                <a:spcPts val="0"/>
              </a:spcBef>
              <a:spcAft>
                <a:spcPts val="0"/>
              </a:spcAft>
              <a:buSzPts val="1400"/>
              <a:buFont typeface="Roboto"/>
              <a:buChar char="■"/>
              <a:defRPr>
                <a:latin typeface="Roboto"/>
                <a:ea typeface="Roboto"/>
                <a:cs typeface="Roboto"/>
                <a:sym typeface="Roboto"/>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80C9AC"/>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rgbClr val="004F7C"/>
              </a:buClr>
              <a:buSzPts val="2800"/>
              <a:buFont typeface="Roboto"/>
              <a:buNone/>
              <a:defRPr sz="2800" b="1">
                <a:solidFill>
                  <a:srgbClr val="004F7C"/>
                </a:solidFill>
                <a:latin typeface="Roboto"/>
                <a:ea typeface="Roboto"/>
                <a:cs typeface="Roboto"/>
                <a:sym typeface="Roboto"/>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rgbClr val="FFEFBB"/>
              </a:buClr>
              <a:buSzPts val="1800"/>
              <a:buChar char="●"/>
              <a:defRPr sz="1800">
                <a:solidFill>
                  <a:srgbClr val="FFEFBB"/>
                </a:solidFill>
              </a:defRPr>
            </a:lvl1pPr>
            <a:lvl2pPr marL="914400" lvl="1" indent="-317500" rtl="0">
              <a:lnSpc>
                <a:spcPct val="115000"/>
              </a:lnSpc>
              <a:spcBef>
                <a:spcPts val="0"/>
              </a:spcBef>
              <a:spcAft>
                <a:spcPts val="0"/>
              </a:spcAft>
              <a:buClr>
                <a:srgbClr val="FFEFBB"/>
              </a:buClr>
              <a:buSzPts val="1400"/>
              <a:buChar char="○"/>
              <a:defRPr>
                <a:solidFill>
                  <a:srgbClr val="FFEFBB"/>
                </a:solidFill>
              </a:defRPr>
            </a:lvl2pPr>
            <a:lvl3pPr marL="1371600" lvl="2" indent="-317500" rtl="0">
              <a:lnSpc>
                <a:spcPct val="115000"/>
              </a:lnSpc>
              <a:spcBef>
                <a:spcPts val="0"/>
              </a:spcBef>
              <a:spcAft>
                <a:spcPts val="0"/>
              </a:spcAft>
              <a:buClr>
                <a:srgbClr val="FFEFBB"/>
              </a:buClr>
              <a:buSzPts val="1400"/>
              <a:buChar char="■"/>
              <a:defRPr>
                <a:solidFill>
                  <a:srgbClr val="FFEFBB"/>
                </a:solidFill>
              </a:defRPr>
            </a:lvl3pPr>
            <a:lvl4pPr marL="1828800" lvl="3" indent="-317500" rtl="0">
              <a:lnSpc>
                <a:spcPct val="115000"/>
              </a:lnSpc>
              <a:spcBef>
                <a:spcPts val="0"/>
              </a:spcBef>
              <a:spcAft>
                <a:spcPts val="0"/>
              </a:spcAft>
              <a:buClr>
                <a:srgbClr val="FFEFBB"/>
              </a:buClr>
              <a:buSzPts val="1400"/>
              <a:buChar char="●"/>
              <a:defRPr>
                <a:solidFill>
                  <a:srgbClr val="FFEFBB"/>
                </a:solidFill>
              </a:defRPr>
            </a:lvl4pPr>
            <a:lvl5pPr marL="2286000" lvl="4" indent="-317500" rtl="0">
              <a:lnSpc>
                <a:spcPct val="115000"/>
              </a:lnSpc>
              <a:spcBef>
                <a:spcPts val="0"/>
              </a:spcBef>
              <a:spcAft>
                <a:spcPts val="0"/>
              </a:spcAft>
              <a:buClr>
                <a:srgbClr val="FFEFBB"/>
              </a:buClr>
              <a:buSzPts val="1400"/>
              <a:buChar char="○"/>
              <a:defRPr>
                <a:solidFill>
                  <a:srgbClr val="FFEFBB"/>
                </a:solidFill>
              </a:defRPr>
            </a:lvl5pPr>
            <a:lvl6pPr marL="2743200" lvl="5" indent="-317500" rtl="0">
              <a:lnSpc>
                <a:spcPct val="115000"/>
              </a:lnSpc>
              <a:spcBef>
                <a:spcPts val="0"/>
              </a:spcBef>
              <a:spcAft>
                <a:spcPts val="0"/>
              </a:spcAft>
              <a:buClr>
                <a:srgbClr val="FFEFBB"/>
              </a:buClr>
              <a:buSzPts val="1400"/>
              <a:buChar char="■"/>
              <a:defRPr>
                <a:solidFill>
                  <a:srgbClr val="FFEFBB"/>
                </a:solidFill>
              </a:defRPr>
            </a:lvl6pPr>
            <a:lvl7pPr marL="3200400" lvl="6" indent="-317500" rtl="0">
              <a:lnSpc>
                <a:spcPct val="115000"/>
              </a:lnSpc>
              <a:spcBef>
                <a:spcPts val="0"/>
              </a:spcBef>
              <a:spcAft>
                <a:spcPts val="0"/>
              </a:spcAft>
              <a:buClr>
                <a:srgbClr val="FFEFBB"/>
              </a:buClr>
              <a:buSzPts val="1400"/>
              <a:buChar char="●"/>
              <a:defRPr>
                <a:solidFill>
                  <a:srgbClr val="FFEFBB"/>
                </a:solidFill>
              </a:defRPr>
            </a:lvl7pPr>
            <a:lvl8pPr marL="3657600" lvl="7" indent="-317500" rtl="0">
              <a:lnSpc>
                <a:spcPct val="115000"/>
              </a:lnSpc>
              <a:spcBef>
                <a:spcPts val="0"/>
              </a:spcBef>
              <a:spcAft>
                <a:spcPts val="0"/>
              </a:spcAft>
              <a:buClr>
                <a:srgbClr val="FFEFBB"/>
              </a:buClr>
              <a:buSzPts val="1400"/>
              <a:buChar char="○"/>
              <a:defRPr>
                <a:solidFill>
                  <a:srgbClr val="FFEFBB"/>
                </a:solidFill>
              </a:defRPr>
            </a:lvl8pPr>
            <a:lvl9pPr marL="4114800" lvl="8" indent="-317500" rtl="0">
              <a:lnSpc>
                <a:spcPct val="115000"/>
              </a:lnSpc>
              <a:spcBef>
                <a:spcPts val="0"/>
              </a:spcBef>
              <a:spcAft>
                <a:spcPts val="0"/>
              </a:spcAft>
              <a:buClr>
                <a:srgbClr val="FFEFBB"/>
              </a:buClr>
              <a:buSzPts val="1400"/>
              <a:buChar char="■"/>
              <a:defRPr>
                <a:solidFill>
                  <a:srgbClr val="FFEFBB"/>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8" Type="http://schemas.openxmlformats.org/officeDocument/2006/relationships/image" Target="../media/image5.png"/><Relationship Id="rId13" Type="http://schemas.microsoft.com/office/2007/relationships/diagramDrawing" Target="../diagrams/drawing2.xml"/><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diagramColors" Target="../diagrams/colors2.xml"/><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diagramColors" Target="../diagrams/colors1.xml"/><Relationship Id="rId11" Type="http://schemas.openxmlformats.org/officeDocument/2006/relationships/diagramQuickStyle" Target="../diagrams/quickStyle2.xml"/><Relationship Id="rId5" Type="http://schemas.openxmlformats.org/officeDocument/2006/relationships/diagramQuickStyle" Target="../diagrams/quickStyle1.xml"/><Relationship Id="rId10" Type="http://schemas.openxmlformats.org/officeDocument/2006/relationships/diagramLayout" Target="../diagrams/layout2.xml"/><Relationship Id="rId4" Type="http://schemas.openxmlformats.org/officeDocument/2006/relationships/diagramLayout" Target="../diagrams/layout1.xml"/><Relationship Id="rId9" Type="http://schemas.openxmlformats.org/officeDocument/2006/relationships/diagramData" Target="../diagrams/data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4FB79E"/>
        </a:solidFill>
        <a:effectLst/>
      </p:bgPr>
    </p:bg>
    <p:spTree>
      <p:nvGrpSpPr>
        <p:cNvPr id="1" name="Shape 53"/>
        <p:cNvGrpSpPr/>
        <p:nvPr/>
      </p:nvGrpSpPr>
      <p:grpSpPr>
        <a:xfrm>
          <a:off x="0" y="0"/>
          <a:ext cx="0" cy="0"/>
          <a:chOff x="0" y="0"/>
          <a:chExt cx="0" cy="0"/>
        </a:xfrm>
      </p:grpSpPr>
      <p:sp>
        <p:nvSpPr>
          <p:cNvPr id="3" name="Title 2">
            <a:extLst>
              <a:ext uri="{FF2B5EF4-FFF2-40B4-BE49-F238E27FC236}">
                <a16:creationId xmlns:a16="http://schemas.microsoft.com/office/drawing/2014/main" id="{D290BF75-3CFD-93B8-C4A1-C794C096BBDC}"/>
              </a:ext>
            </a:extLst>
          </p:cNvPr>
          <p:cNvSpPr>
            <a:spLocks noGrp="1"/>
          </p:cNvSpPr>
          <p:nvPr>
            <p:ph type="ctrTitle"/>
          </p:nvPr>
        </p:nvSpPr>
        <p:spPr/>
        <p:txBody>
          <a:bodyPr/>
          <a:lstStyle/>
          <a:p>
            <a:r>
              <a:rPr lang="en-US" dirty="0" err="1"/>
              <a:t>Swara</a:t>
            </a:r>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000">
        <p15:prstTrans prst="curtains"/>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8"/>
          <p:cNvSpPr txBox="1">
            <a:spLocks noGrp="1"/>
          </p:cNvSpPr>
          <p:nvPr>
            <p:ph type="title"/>
          </p:nvPr>
        </p:nvSpPr>
        <p:spPr>
          <a:xfrm>
            <a:off x="200017" y="131760"/>
            <a:ext cx="8520600" cy="681606"/>
          </a:xfrm>
          <a:prstGeom prst="rect">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spcFirstLastPara="1" wrap="square" lIns="91425" tIns="91425" rIns="91425" bIns="91425" anchor="t" anchorCtr="0">
            <a:normAutofit/>
          </a:bodyPr>
          <a:lstStyle/>
          <a:p>
            <a:pPr marL="0" lvl="0" indent="0" algn="ctr" rtl="0">
              <a:spcBef>
                <a:spcPts val="0"/>
              </a:spcBef>
              <a:spcAft>
                <a:spcPts val="0"/>
              </a:spcAft>
              <a:buNone/>
            </a:pPr>
            <a:r>
              <a:rPr lang="en-GB" u="sng" dirty="0">
                <a:ln w="9525">
                  <a:solidFill>
                    <a:schemeClr val="bg1"/>
                  </a:solidFill>
                  <a:prstDash val="solid"/>
                </a:ln>
                <a:solidFill>
                  <a:schemeClr val="tx1"/>
                </a:solidFill>
                <a:effectLst>
                  <a:outerShdw blurRad="50800" dist="38100" dir="2700000" algn="tl" rotWithShape="0">
                    <a:prstClr val="black">
                      <a:alpha val="40000"/>
                    </a:prstClr>
                  </a:outerShdw>
                </a:effectLst>
                <a:latin typeface="Barlow Light" panose="00000400000000000000" pitchFamily="2" charset="0"/>
              </a:rPr>
              <a:t>PROBLEM STATEMENT</a:t>
            </a:r>
          </a:p>
        </p:txBody>
      </p:sp>
      <p:sp>
        <p:nvSpPr>
          <p:cNvPr id="100" name="Google Shape;100;p18"/>
          <p:cNvSpPr txBox="1">
            <a:spLocks noGrp="1"/>
          </p:cNvSpPr>
          <p:nvPr>
            <p:ph type="body" idx="1"/>
          </p:nvPr>
        </p:nvSpPr>
        <p:spPr>
          <a:xfrm>
            <a:off x="88504" y="813366"/>
            <a:ext cx="8520600" cy="4272077"/>
          </a:xfrm>
          <a:prstGeom prst="rect">
            <a:avLst/>
          </a:prstGeom>
        </p:spPr>
        <p:txBody>
          <a:bodyPr spcFirstLastPara="1" wrap="square" lIns="91425" tIns="91425" rIns="91425" bIns="91425" anchor="t" anchorCtr="0">
            <a:normAutofit lnSpcReduction="10000"/>
          </a:bodyPr>
          <a:lstStyle/>
          <a:p>
            <a:pPr marL="0" lvl="0" indent="0" rtl="0">
              <a:spcBef>
                <a:spcPts val="0"/>
              </a:spcBef>
              <a:spcAft>
                <a:spcPts val="0"/>
              </a:spcAft>
              <a:buNone/>
            </a:pPr>
            <a:r>
              <a:rPr lang="en-GB" sz="1700" b="1" dirty="0">
                <a:solidFill>
                  <a:srgbClr val="0070C0"/>
                </a:solidFill>
              </a:rPr>
              <a:t>“</a:t>
            </a:r>
            <a:r>
              <a:rPr lang="en-GB" sz="2000" b="1" i="1" dirty="0">
                <a:solidFill>
                  <a:srgbClr val="0070C0"/>
                </a:solidFill>
                <a:effectLst>
                  <a:outerShdw blurRad="50800" dist="38100" algn="l" rotWithShape="0">
                    <a:prstClr val="black">
                      <a:alpha val="40000"/>
                    </a:prstClr>
                  </a:outerShdw>
                </a:effectLst>
              </a:rPr>
              <a:t>There is no accurate way to keep a track record of a </a:t>
            </a:r>
          </a:p>
          <a:p>
            <a:pPr marL="0" lvl="0" indent="0" rtl="0">
              <a:spcBef>
                <a:spcPts val="0"/>
              </a:spcBef>
              <a:spcAft>
                <a:spcPts val="0"/>
              </a:spcAft>
              <a:buNone/>
            </a:pPr>
            <a:r>
              <a:rPr lang="en-GB" sz="2000" b="1" i="1" dirty="0">
                <a:solidFill>
                  <a:srgbClr val="0070C0"/>
                </a:solidFill>
                <a:effectLst>
                  <a:outerShdw blurRad="50800" dist="38100" algn="l" rotWithShape="0">
                    <a:prstClr val="black">
                      <a:alpha val="40000"/>
                    </a:prstClr>
                  </a:outerShdw>
                </a:effectLst>
              </a:rPr>
              <a:t>singer’s performance and his improvement over time.” </a:t>
            </a:r>
          </a:p>
          <a:p>
            <a:pPr marL="0" lvl="0" indent="0" algn="ctr" rtl="0">
              <a:spcBef>
                <a:spcPts val="0"/>
              </a:spcBef>
              <a:spcAft>
                <a:spcPts val="0"/>
              </a:spcAft>
              <a:buNone/>
            </a:pPr>
            <a:endParaRPr lang="en-GB" sz="1400" b="1" dirty="0">
              <a:solidFill>
                <a:schemeClr val="bg1"/>
              </a:solidFill>
              <a:effectLst>
                <a:outerShdw blurRad="50800" dist="38100" dir="8100000" algn="tr" rotWithShape="0">
                  <a:prstClr val="black">
                    <a:alpha val="40000"/>
                  </a:prstClr>
                </a:outerShdw>
              </a:effectLst>
            </a:endParaRPr>
          </a:p>
          <a:p>
            <a:pPr marL="285750" indent="-285750">
              <a:buFont typeface="Wingdings" panose="05000000000000000000" pitchFamily="2" charset="2"/>
              <a:buChar char="q"/>
            </a:pPr>
            <a:r>
              <a:rPr lang="en" sz="1600" dirty="0">
                <a:ln w="9525">
                  <a:noFill/>
                  <a:prstDash val="solid"/>
                </a:ln>
                <a:solidFill>
                  <a:schemeClr val="bg1"/>
                </a:solidFill>
                <a:effectLst>
                  <a:outerShdw blurRad="50800" dist="38100" dir="8100000" algn="tr" rotWithShape="0">
                    <a:prstClr val="black">
                      <a:alpha val="40000"/>
                    </a:prstClr>
                  </a:outerShdw>
                </a:effectLst>
              </a:rPr>
              <a:t>The context of the problem is that the singer may commit multiple</a:t>
            </a:r>
          </a:p>
          <a:p>
            <a:pPr marL="0" indent="0">
              <a:buNone/>
            </a:pPr>
            <a:r>
              <a:rPr lang="en" sz="1600" dirty="0">
                <a:ln w="9525">
                  <a:noFill/>
                  <a:prstDash val="solid"/>
                </a:ln>
                <a:solidFill>
                  <a:schemeClr val="bg1"/>
                </a:solidFill>
                <a:effectLst>
                  <a:outerShdw blurRad="50800" dist="38100" dir="8100000" algn="tr" rotWithShape="0">
                    <a:prstClr val="black">
                      <a:alpha val="40000"/>
                    </a:prstClr>
                  </a:outerShdw>
                </a:effectLst>
              </a:rPr>
              <a:t>       human errors while keeping track of his sessions and comparing </a:t>
            </a:r>
          </a:p>
          <a:p>
            <a:pPr marL="0" indent="0">
              <a:buNone/>
            </a:pPr>
            <a:r>
              <a:rPr lang="en" sz="1600" dirty="0">
                <a:ln w="9525">
                  <a:noFill/>
                  <a:prstDash val="solid"/>
                </a:ln>
                <a:solidFill>
                  <a:schemeClr val="bg1"/>
                </a:solidFill>
                <a:effectLst>
                  <a:outerShdw blurRad="50800" dist="38100" dir="8100000" algn="tr" rotWithShape="0">
                    <a:prstClr val="black">
                      <a:alpha val="40000"/>
                    </a:prstClr>
                  </a:outerShdw>
                </a:effectLst>
              </a:rPr>
              <a:t>       his singing. </a:t>
            </a:r>
          </a:p>
          <a:p>
            <a:pPr marL="285750" indent="-285750">
              <a:buFont typeface="Wingdings" panose="05000000000000000000" pitchFamily="2" charset="2"/>
              <a:buChar char="q"/>
            </a:pPr>
            <a:r>
              <a:rPr lang="en" sz="1600" dirty="0">
                <a:ln w="9525">
                  <a:noFill/>
                  <a:prstDash val="solid"/>
                </a:ln>
                <a:solidFill>
                  <a:schemeClr val="bg1"/>
                </a:solidFill>
                <a:effectLst>
                  <a:outerShdw blurRad="50800" dist="38100" dir="8100000" algn="tr" rotWithShape="0">
                    <a:prstClr val="black">
                      <a:alpha val="40000"/>
                    </a:prstClr>
                  </a:outerShdw>
                </a:effectLst>
              </a:rPr>
              <a:t>The problem which is mentioned above is faced by every singer as the judgement made by humans is not so accurate and may be biased. But the feedback provided by our system is more </a:t>
            </a:r>
            <a:r>
              <a:rPr lang="en" sz="1600" b="1" i="1" dirty="0">
                <a:ln w="9525">
                  <a:noFill/>
                  <a:prstDash val="solid"/>
                </a:ln>
                <a:solidFill>
                  <a:srgbClr val="E812B0"/>
                </a:solidFill>
                <a:effectLst>
                  <a:outerShdw blurRad="50800" dist="38100" dir="8100000" algn="tr" rotWithShape="0">
                    <a:prstClr val="black">
                      <a:alpha val="40000"/>
                    </a:prstClr>
                  </a:outerShdw>
                </a:effectLst>
              </a:rPr>
              <a:t>accurate</a:t>
            </a:r>
            <a:r>
              <a:rPr lang="en" sz="1600" dirty="0">
                <a:ln w="9525">
                  <a:noFill/>
                  <a:prstDash val="solid"/>
                </a:ln>
                <a:solidFill>
                  <a:schemeClr val="bg1"/>
                </a:solidFill>
                <a:effectLst>
                  <a:outerShdw blurRad="50800" dist="38100" dir="8100000" algn="tr" rotWithShape="0">
                    <a:prstClr val="black">
                      <a:alpha val="40000"/>
                    </a:prstClr>
                  </a:outerShdw>
                </a:effectLst>
              </a:rPr>
              <a:t> and </a:t>
            </a:r>
            <a:r>
              <a:rPr lang="en" sz="1600" b="1" i="1" dirty="0">
                <a:ln w="9525">
                  <a:noFill/>
                  <a:prstDash val="solid"/>
                </a:ln>
                <a:solidFill>
                  <a:srgbClr val="E812B0"/>
                </a:solidFill>
                <a:effectLst>
                  <a:outerShdw blurRad="50800" dist="38100" dir="8100000" algn="tr" rotWithShape="0">
                    <a:prstClr val="black">
                      <a:alpha val="40000"/>
                    </a:prstClr>
                  </a:outerShdw>
                </a:effectLst>
              </a:rPr>
              <a:t>precise</a:t>
            </a:r>
            <a:r>
              <a:rPr lang="en" sz="1600" i="1" dirty="0">
                <a:ln w="9525">
                  <a:noFill/>
                  <a:prstDash val="solid"/>
                </a:ln>
                <a:solidFill>
                  <a:schemeClr val="bg1"/>
                </a:solidFill>
                <a:effectLst>
                  <a:outerShdw blurRad="50800" dist="38100" dir="8100000" algn="tr" rotWithShape="0">
                    <a:prstClr val="black">
                      <a:alpha val="40000"/>
                    </a:prstClr>
                  </a:outerShdw>
                </a:effectLst>
              </a:rPr>
              <a:t> </a:t>
            </a:r>
            <a:r>
              <a:rPr lang="en" sz="1600" dirty="0">
                <a:ln w="9525">
                  <a:noFill/>
                  <a:prstDash val="solid"/>
                </a:ln>
                <a:solidFill>
                  <a:schemeClr val="bg1"/>
                </a:solidFill>
                <a:effectLst>
                  <a:outerShdw blurRad="50800" dist="38100" dir="8100000" algn="tr" rotWithShape="0">
                    <a:prstClr val="black">
                      <a:alpha val="40000"/>
                    </a:prstClr>
                  </a:outerShdw>
                </a:effectLst>
              </a:rPr>
              <a:t>since it is driven by facts and figures, and hence gives the real difference.</a:t>
            </a:r>
          </a:p>
          <a:p>
            <a:pPr marL="285750" indent="-285750">
              <a:buFont typeface="Wingdings" panose="05000000000000000000" pitchFamily="2" charset="2"/>
              <a:buChar char="q"/>
            </a:pPr>
            <a:r>
              <a:rPr lang="en" sz="1600" dirty="0">
                <a:ln w="9525">
                  <a:noFill/>
                  <a:prstDash val="solid"/>
                </a:ln>
                <a:solidFill>
                  <a:schemeClr val="bg1"/>
                </a:solidFill>
                <a:effectLst>
                  <a:outerShdw blurRad="50800" dist="38100" dir="8100000" algn="tr" rotWithShape="0">
                    <a:prstClr val="black">
                      <a:alpha val="40000"/>
                    </a:prstClr>
                  </a:outerShdw>
                </a:effectLst>
              </a:rPr>
              <a:t>To overcome this, the approach we have came up with is that – “We are gonna take user input in form of a wav file and give him the option to compare the pitch of this wav file with any other wav file.” </a:t>
            </a:r>
          </a:p>
          <a:p>
            <a:pPr marL="285750" lvl="0" indent="-285750" algn="l" rtl="0">
              <a:spcBef>
                <a:spcPts val="0"/>
              </a:spcBef>
              <a:spcAft>
                <a:spcPts val="0"/>
              </a:spcAft>
              <a:buFont typeface="Wingdings" panose="05000000000000000000" pitchFamily="2" charset="2"/>
              <a:buChar char="q"/>
            </a:pPr>
            <a:r>
              <a:rPr lang="en" sz="1600" dirty="0">
                <a:ln w="9525">
                  <a:noFill/>
                  <a:prstDash val="solid"/>
                </a:ln>
                <a:solidFill>
                  <a:schemeClr val="bg1"/>
                </a:solidFill>
                <a:effectLst>
                  <a:outerShdw blurRad="50800" dist="38100" dir="8100000" algn="tr" rotWithShape="0">
                    <a:prstClr val="black">
                      <a:alpha val="40000"/>
                    </a:prstClr>
                  </a:outerShdw>
                </a:effectLst>
              </a:rPr>
              <a:t>Through this the user can keep track of his singing accurately and he can also compare the song which he is trying to imitate with the “Actual” song. </a:t>
            </a:r>
          </a:p>
        </p:txBody>
      </p:sp>
      <p:pic>
        <p:nvPicPr>
          <p:cNvPr id="1028" name="Picture 4" descr="Can Anyone Become a Singer? - OpenMic">
            <a:extLst>
              <a:ext uri="{FF2B5EF4-FFF2-40B4-BE49-F238E27FC236}">
                <a16:creationId xmlns:a16="http://schemas.microsoft.com/office/drawing/2014/main" id="{87418D06-5603-7A03-899C-AAE60DAA39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1994" y="958150"/>
            <a:ext cx="2220750" cy="1480500"/>
          </a:xfrm>
          <a:prstGeom prst="rect">
            <a:avLst/>
          </a:prstGeom>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100">
                                            <p:txEl>
                                              <p:pRg st="0" end="0"/>
                                            </p:txEl>
                                          </p:spTgt>
                                        </p:tgtEl>
                                        <p:attrNameLst>
                                          <p:attrName>style.visibility</p:attrName>
                                        </p:attrNameLst>
                                      </p:cBhvr>
                                      <p:to>
                                        <p:strVal val="visible"/>
                                      </p:to>
                                    </p:set>
                                    <p:animEffect transition="in" filter="wipe(down)">
                                      <p:cBhvr>
                                        <p:cTn id="7" dur="580">
                                          <p:stCondLst>
                                            <p:cond delay="0"/>
                                          </p:stCondLst>
                                        </p:cTn>
                                        <p:tgtEl>
                                          <p:spTgt spid="100">
                                            <p:txEl>
                                              <p:pRg st="0" end="0"/>
                                            </p:txEl>
                                          </p:spTgt>
                                        </p:tgtEl>
                                      </p:cBhvr>
                                    </p:animEffect>
                                    <p:anim calcmode="lin" valueType="num">
                                      <p:cBhvr>
                                        <p:cTn id="8" dur="1822" tmFilter="0,0; 0.14,0.36; 0.43,0.73; 0.71,0.91; 1.0,1.0">
                                          <p:stCondLst>
                                            <p:cond delay="0"/>
                                          </p:stCondLst>
                                        </p:cTn>
                                        <p:tgtEl>
                                          <p:spTgt spid="100">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00">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00">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00">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00">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00">
                                            <p:txEl>
                                              <p:pRg st="0" end="0"/>
                                            </p:txEl>
                                          </p:spTgt>
                                        </p:tgtEl>
                                      </p:cBhvr>
                                      <p:to x="100000" y="60000"/>
                                    </p:animScale>
                                    <p:animScale>
                                      <p:cBhvr>
                                        <p:cTn id="14" dur="166" decel="50000">
                                          <p:stCondLst>
                                            <p:cond delay="676"/>
                                          </p:stCondLst>
                                        </p:cTn>
                                        <p:tgtEl>
                                          <p:spTgt spid="100">
                                            <p:txEl>
                                              <p:pRg st="0" end="0"/>
                                            </p:txEl>
                                          </p:spTgt>
                                        </p:tgtEl>
                                      </p:cBhvr>
                                      <p:to x="100000" y="100000"/>
                                    </p:animScale>
                                    <p:animScale>
                                      <p:cBhvr>
                                        <p:cTn id="15" dur="26">
                                          <p:stCondLst>
                                            <p:cond delay="1312"/>
                                          </p:stCondLst>
                                        </p:cTn>
                                        <p:tgtEl>
                                          <p:spTgt spid="100">
                                            <p:txEl>
                                              <p:pRg st="0" end="0"/>
                                            </p:txEl>
                                          </p:spTgt>
                                        </p:tgtEl>
                                      </p:cBhvr>
                                      <p:to x="100000" y="80000"/>
                                    </p:animScale>
                                    <p:animScale>
                                      <p:cBhvr>
                                        <p:cTn id="16" dur="166" decel="50000">
                                          <p:stCondLst>
                                            <p:cond delay="1338"/>
                                          </p:stCondLst>
                                        </p:cTn>
                                        <p:tgtEl>
                                          <p:spTgt spid="100">
                                            <p:txEl>
                                              <p:pRg st="0" end="0"/>
                                            </p:txEl>
                                          </p:spTgt>
                                        </p:tgtEl>
                                      </p:cBhvr>
                                      <p:to x="100000" y="100000"/>
                                    </p:animScale>
                                    <p:animScale>
                                      <p:cBhvr>
                                        <p:cTn id="17" dur="26">
                                          <p:stCondLst>
                                            <p:cond delay="1642"/>
                                          </p:stCondLst>
                                        </p:cTn>
                                        <p:tgtEl>
                                          <p:spTgt spid="100">
                                            <p:txEl>
                                              <p:pRg st="0" end="0"/>
                                            </p:txEl>
                                          </p:spTgt>
                                        </p:tgtEl>
                                      </p:cBhvr>
                                      <p:to x="100000" y="90000"/>
                                    </p:animScale>
                                    <p:animScale>
                                      <p:cBhvr>
                                        <p:cTn id="18" dur="166" decel="50000">
                                          <p:stCondLst>
                                            <p:cond delay="1668"/>
                                          </p:stCondLst>
                                        </p:cTn>
                                        <p:tgtEl>
                                          <p:spTgt spid="100">
                                            <p:txEl>
                                              <p:pRg st="0" end="0"/>
                                            </p:txEl>
                                          </p:spTgt>
                                        </p:tgtEl>
                                      </p:cBhvr>
                                      <p:to x="100000" y="100000"/>
                                    </p:animScale>
                                    <p:animScale>
                                      <p:cBhvr>
                                        <p:cTn id="19" dur="26">
                                          <p:stCondLst>
                                            <p:cond delay="1808"/>
                                          </p:stCondLst>
                                        </p:cTn>
                                        <p:tgtEl>
                                          <p:spTgt spid="100">
                                            <p:txEl>
                                              <p:pRg st="0" end="0"/>
                                            </p:txEl>
                                          </p:spTgt>
                                        </p:tgtEl>
                                      </p:cBhvr>
                                      <p:to x="100000" y="95000"/>
                                    </p:animScale>
                                    <p:animScale>
                                      <p:cBhvr>
                                        <p:cTn id="20" dur="166" decel="50000">
                                          <p:stCondLst>
                                            <p:cond delay="1834"/>
                                          </p:stCondLst>
                                        </p:cTn>
                                        <p:tgtEl>
                                          <p:spTgt spid="100">
                                            <p:txEl>
                                              <p:pRg st="0" end="0"/>
                                            </p:txEl>
                                          </p:spTgt>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100">
                                            <p:txEl>
                                              <p:pRg st="1" end="1"/>
                                            </p:txEl>
                                          </p:spTgt>
                                        </p:tgtEl>
                                        <p:attrNameLst>
                                          <p:attrName>style.visibility</p:attrName>
                                        </p:attrNameLst>
                                      </p:cBhvr>
                                      <p:to>
                                        <p:strVal val="visible"/>
                                      </p:to>
                                    </p:set>
                                    <p:animEffect transition="in" filter="wipe(down)">
                                      <p:cBhvr>
                                        <p:cTn id="23" dur="580">
                                          <p:stCondLst>
                                            <p:cond delay="0"/>
                                          </p:stCondLst>
                                        </p:cTn>
                                        <p:tgtEl>
                                          <p:spTgt spid="100">
                                            <p:txEl>
                                              <p:pRg st="1" end="1"/>
                                            </p:txEl>
                                          </p:spTgt>
                                        </p:tgtEl>
                                      </p:cBhvr>
                                    </p:animEffect>
                                    <p:anim calcmode="lin" valueType="num">
                                      <p:cBhvr>
                                        <p:cTn id="24" dur="1822" tmFilter="0,0; 0.14,0.36; 0.43,0.73; 0.71,0.91; 1.0,1.0">
                                          <p:stCondLst>
                                            <p:cond delay="0"/>
                                          </p:stCondLst>
                                        </p:cTn>
                                        <p:tgtEl>
                                          <p:spTgt spid="100">
                                            <p:txEl>
                                              <p:pRg st="1" end="1"/>
                                            </p:txEl>
                                          </p:spTgt>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100">
                                            <p:txEl>
                                              <p:pRg st="1" end="1"/>
                                            </p:txEl>
                                          </p:spTgt>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100">
                                            <p:txEl>
                                              <p:pRg st="1" end="1"/>
                                            </p:txEl>
                                          </p:spTgt>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100">
                                            <p:txEl>
                                              <p:pRg st="1" end="1"/>
                                            </p:txEl>
                                          </p:spTgt>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100">
                                            <p:txEl>
                                              <p:pRg st="1" end="1"/>
                                            </p:txEl>
                                          </p:spTgt>
                                        </p:tgtEl>
                                        <p:attrNameLst>
                                          <p:attrName>ppt_y</p:attrName>
                                        </p:attrNameLst>
                                      </p:cBhvr>
                                      <p:tavLst>
                                        <p:tav tm="0" fmla="#ppt_y-sin(pi*$)/81">
                                          <p:val>
                                            <p:fltVal val="0"/>
                                          </p:val>
                                        </p:tav>
                                        <p:tav tm="100000">
                                          <p:val>
                                            <p:fltVal val="1"/>
                                          </p:val>
                                        </p:tav>
                                      </p:tavLst>
                                    </p:anim>
                                    <p:animScale>
                                      <p:cBhvr>
                                        <p:cTn id="29" dur="26">
                                          <p:stCondLst>
                                            <p:cond delay="650"/>
                                          </p:stCondLst>
                                        </p:cTn>
                                        <p:tgtEl>
                                          <p:spTgt spid="100">
                                            <p:txEl>
                                              <p:pRg st="1" end="1"/>
                                            </p:txEl>
                                          </p:spTgt>
                                        </p:tgtEl>
                                      </p:cBhvr>
                                      <p:to x="100000" y="60000"/>
                                    </p:animScale>
                                    <p:animScale>
                                      <p:cBhvr>
                                        <p:cTn id="30" dur="166" decel="50000">
                                          <p:stCondLst>
                                            <p:cond delay="676"/>
                                          </p:stCondLst>
                                        </p:cTn>
                                        <p:tgtEl>
                                          <p:spTgt spid="100">
                                            <p:txEl>
                                              <p:pRg st="1" end="1"/>
                                            </p:txEl>
                                          </p:spTgt>
                                        </p:tgtEl>
                                      </p:cBhvr>
                                      <p:to x="100000" y="100000"/>
                                    </p:animScale>
                                    <p:animScale>
                                      <p:cBhvr>
                                        <p:cTn id="31" dur="26">
                                          <p:stCondLst>
                                            <p:cond delay="1312"/>
                                          </p:stCondLst>
                                        </p:cTn>
                                        <p:tgtEl>
                                          <p:spTgt spid="100">
                                            <p:txEl>
                                              <p:pRg st="1" end="1"/>
                                            </p:txEl>
                                          </p:spTgt>
                                        </p:tgtEl>
                                      </p:cBhvr>
                                      <p:to x="100000" y="80000"/>
                                    </p:animScale>
                                    <p:animScale>
                                      <p:cBhvr>
                                        <p:cTn id="32" dur="166" decel="50000">
                                          <p:stCondLst>
                                            <p:cond delay="1338"/>
                                          </p:stCondLst>
                                        </p:cTn>
                                        <p:tgtEl>
                                          <p:spTgt spid="100">
                                            <p:txEl>
                                              <p:pRg st="1" end="1"/>
                                            </p:txEl>
                                          </p:spTgt>
                                        </p:tgtEl>
                                      </p:cBhvr>
                                      <p:to x="100000" y="100000"/>
                                    </p:animScale>
                                    <p:animScale>
                                      <p:cBhvr>
                                        <p:cTn id="33" dur="26">
                                          <p:stCondLst>
                                            <p:cond delay="1642"/>
                                          </p:stCondLst>
                                        </p:cTn>
                                        <p:tgtEl>
                                          <p:spTgt spid="100">
                                            <p:txEl>
                                              <p:pRg st="1" end="1"/>
                                            </p:txEl>
                                          </p:spTgt>
                                        </p:tgtEl>
                                      </p:cBhvr>
                                      <p:to x="100000" y="90000"/>
                                    </p:animScale>
                                    <p:animScale>
                                      <p:cBhvr>
                                        <p:cTn id="34" dur="166" decel="50000">
                                          <p:stCondLst>
                                            <p:cond delay="1668"/>
                                          </p:stCondLst>
                                        </p:cTn>
                                        <p:tgtEl>
                                          <p:spTgt spid="100">
                                            <p:txEl>
                                              <p:pRg st="1" end="1"/>
                                            </p:txEl>
                                          </p:spTgt>
                                        </p:tgtEl>
                                      </p:cBhvr>
                                      <p:to x="100000" y="100000"/>
                                    </p:animScale>
                                    <p:animScale>
                                      <p:cBhvr>
                                        <p:cTn id="35" dur="26">
                                          <p:stCondLst>
                                            <p:cond delay="1808"/>
                                          </p:stCondLst>
                                        </p:cTn>
                                        <p:tgtEl>
                                          <p:spTgt spid="100">
                                            <p:txEl>
                                              <p:pRg st="1" end="1"/>
                                            </p:txEl>
                                          </p:spTgt>
                                        </p:tgtEl>
                                      </p:cBhvr>
                                      <p:to x="100000" y="95000"/>
                                    </p:animScale>
                                    <p:animScale>
                                      <p:cBhvr>
                                        <p:cTn id="36" dur="166" decel="50000">
                                          <p:stCondLst>
                                            <p:cond delay="1834"/>
                                          </p:stCondLst>
                                        </p:cTn>
                                        <p:tgtEl>
                                          <p:spTgt spid="100">
                                            <p:txEl>
                                              <p:pRg st="1" end="1"/>
                                            </p:txEl>
                                          </p:spTgt>
                                        </p:tgtEl>
                                      </p:cBhvr>
                                      <p:to x="100000" y="100000"/>
                                    </p:animScale>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100">
                                            <p:txEl>
                                              <p:pRg st="3" end="3"/>
                                            </p:txEl>
                                          </p:spTgt>
                                        </p:tgtEl>
                                        <p:attrNameLst>
                                          <p:attrName>style.visibility</p:attrName>
                                        </p:attrNameLst>
                                      </p:cBhvr>
                                      <p:to>
                                        <p:strVal val="visible"/>
                                      </p:to>
                                    </p:set>
                                    <p:animEffect transition="in" filter="fade">
                                      <p:cBhvr>
                                        <p:cTn id="41" dur="500"/>
                                        <p:tgtEl>
                                          <p:spTgt spid="100">
                                            <p:txEl>
                                              <p:pRg st="3" end="3"/>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100">
                                            <p:txEl>
                                              <p:pRg st="4" end="4"/>
                                            </p:txEl>
                                          </p:spTgt>
                                        </p:tgtEl>
                                        <p:attrNameLst>
                                          <p:attrName>style.visibility</p:attrName>
                                        </p:attrNameLst>
                                      </p:cBhvr>
                                      <p:to>
                                        <p:strVal val="visible"/>
                                      </p:to>
                                    </p:set>
                                    <p:animEffect transition="in" filter="fade">
                                      <p:cBhvr>
                                        <p:cTn id="44" dur="500"/>
                                        <p:tgtEl>
                                          <p:spTgt spid="100">
                                            <p:txEl>
                                              <p:pRg st="4" end="4"/>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100">
                                            <p:txEl>
                                              <p:pRg st="5" end="5"/>
                                            </p:txEl>
                                          </p:spTgt>
                                        </p:tgtEl>
                                        <p:attrNameLst>
                                          <p:attrName>style.visibility</p:attrName>
                                        </p:attrNameLst>
                                      </p:cBhvr>
                                      <p:to>
                                        <p:strVal val="visible"/>
                                      </p:to>
                                    </p:set>
                                    <p:animEffect transition="in" filter="fade">
                                      <p:cBhvr>
                                        <p:cTn id="47" dur="500"/>
                                        <p:tgtEl>
                                          <p:spTgt spid="100">
                                            <p:txEl>
                                              <p:pRg st="5" end="5"/>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00">
                                            <p:txEl>
                                              <p:pRg st="6" end="6"/>
                                            </p:txEl>
                                          </p:spTgt>
                                        </p:tgtEl>
                                        <p:attrNameLst>
                                          <p:attrName>style.visibility</p:attrName>
                                        </p:attrNameLst>
                                      </p:cBhvr>
                                      <p:to>
                                        <p:strVal val="visible"/>
                                      </p:to>
                                    </p:set>
                                    <p:animEffect transition="in" filter="fade">
                                      <p:cBhvr>
                                        <p:cTn id="52" dur="500"/>
                                        <p:tgtEl>
                                          <p:spTgt spid="100">
                                            <p:txEl>
                                              <p:pRg st="6" end="6"/>
                                            </p:txEl>
                                          </p:spTgt>
                                        </p:tgtEl>
                                      </p:cBhvr>
                                    </p:animEffect>
                                  </p:childTnLst>
                                </p:cTn>
                              </p:par>
                              <p:par>
                                <p:cTn id="53" presetID="10" presetClass="entr" presetSubtype="0" fill="hold" nodeType="withEffect">
                                  <p:stCondLst>
                                    <p:cond delay="0"/>
                                  </p:stCondLst>
                                  <p:childTnLst>
                                    <p:set>
                                      <p:cBhvr>
                                        <p:cTn id="54" dur="1" fill="hold">
                                          <p:stCondLst>
                                            <p:cond delay="0"/>
                                          </p:stCondLst>
                                        </p:cTn>
                                        <p:tgtEl>
                                          <p:spTgt spid="1028"/>
                                        </p:tgtEl>
                                        <p:attrNameLst>
                                          <p:attrName>style.visibility</p:attrName>
                                        </p:attrNameLst>
                                      </p:cBhvr>
                                      <p:to>
                                        <p:strVal val="visible"/>
                                      </p:to>
                                    </p:set>
                                    <p:animEffect transition="in" filter="fade">
                                      <p:cBhvr>
                                        <p:cTn id="55" dur="500"/>
                                        <p:tgtEl>
                                          <p:spTgt spid="1028"/>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100">
                                            <p:txEl>
                                              <p:pRg st="7" end="7"/>
                                            </p:txEl>
                                          </p:spTgt>
                                        </p:tgtEl>
                                        <p:attrNameLst>
                                          <p:attrName>style.visibility</p:attrName>
                                        </p:attrNameLst>
                                      </p:cBhvr>
                                      <p:to>
                                        <p:strVal val="visible"/>
                                      </p:to>
                                    </p:set>
                                    <p:animEffect transition="in" filter="fade">
                                      <p:cBhvr>
                                        <p:cTn id="60" dur="500"/>
                                        <p:tgtEl>
                                          <p:spTgt spid="100">
                                            <p:txEl>
                                              <p:pRg st="7" end="7"/>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100">
                                            <p:txEl>
                                              <p:pRg st="8" end="8"/>
                                            </p:txEl>
                                          </p:spTgt>
                                        </p:tgtEl>
                                        <p:attrNameLst>
                                          <p:attrName>style.visibility</p:attrName>
                                        </p:attrNameLst>
                                      </p:cBhvr>
                                      <p:to>
                                        <p:strVal val="visible"/>
                                      </p:to>
                                    </p:set>
                                    <p:animEffect transition="in" filter="fade">
                                      <p:cBhvr>
                                        <p:cTn id="65" dur="500"/>
                                        <p:tgtEl>
                                          <p:spTgt spid="100">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9"/>
          <p:cNvSpPr txBox="1">
            <a:spLocks noGrp="1"/>
          </p:cNvSpPr>
          <p:nvPr>
            <p:ph type="title"/>
          </p:nvPr>
        </p:nvSpPr>
        <p:spPr>
          <a:xfrm>
            <a:off x="231872" y="113935"/>
            <a:ext cx="8520600" cy="914400"/>
          </a:xfrm>
          <a:prstGeom prst="rect">
            <a:avLst/>
          </a:prstGeom>
          <a:noFill/>
          <a:ln w="28575" cap="flat" cmpd="sng" algn="ctr">
            <a:solidFill>
              <a:schemeClr val="bg2">
                <a:lumMod val="7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t" anchorCtr="0">
            <a:noAutofit/>
            <a:scene3d>
              <a:camera prst="obliqueTopLeft"/>
              <a:lightRig rig="threePt" dir="t"/>
            </a:scene3d>
          </a:bodyPr>
          <a:lstStyle/>
          <a:p>
            <a:pPr marL="0" lvl="0" indent="0" algn="ctr" rtl="0">
              <a:spcBef>
                <a:spcPts val="0"/>
              </a:spcBef>
              <a:spcAft>
                <a:spcPts val="0"/>
              </a:spcAft>
              <a:buNone/>
            </a:pPr>
            <a:r>
              <a:rPr lang="en" sz="4000" u="sng" dirty="0">
                <a:ln w="9525">
                  <a:solidFill>
                    <a:schemeClr val="bg1"/>
                  </a:solidFill>
                  <a:prstDash val="solid"/>
                </a:ln>
                <a:solidFill>
                  <a:schemeClr val="tx1"/>
                </a:solidFill>
                <a:effectLst>
                  <a:outerShdw blurRad="50800" dist="38100" dir="5400000" algn="t" rotWithShape="0">
                    <a:prstClr val="black">
                      <a:alpha val="40000"/>
                    </a:prstClr>
                  </a:outerShdw>
                </a:effectLst>
                <a:latin typeface="Barlow Light" panose="00000400000000000000" pitchFamily="2" charset="0"/>
              </a:rPr>
              <a:t>PROJECT DESCRIPTION </a:t>
            </a:r>
            <a:endParaRPr sz="4000" u="sng" dirty="0">
              <a:ln w="9525">
                <a:solidFill>
                  <a:schemeClr val="bg1"/>
                </a:solidFill>
                <a:prstDash val="solid"/>
              </a:ln>
              <a:solidFill>
                <a:schemeClr val="tx1"/>
              </a:solidFill>
              <a:effectLst>
                <a:outerShdw blurRad="50800" dist="38100" dir="5400000" algn="t" rotWithShape="0">
                  <a:prstClr val="black">
                    <a:alpha val="40000"/>
                  </a:prstClr>
                </a:outerShdw>
              </a:effectLst>
              <a:latin typeface="Barlow Light" panose="00000400000000000000" pitchFamily="2" charset="0"/>
            </a:endParaRPr>
          </a:p>
        </p:txBody>
      </p:sp>
      <p:sp>
        <p:nvSpPr>
          <p:cNvPr id="106" name="Google Shape;106;p19"/>
          <p:cNvSpPr txBox="1">
            <a:spLocks noGrp="1"/>
          </p:cNvSpPr>
          <p:nvPr>
            <p:ph type="body" idx="1"/>
          </p:nvPr>
        </p:nvSpPr>
        <p:spPr>
          <a:xfrm>
            <a:off x="0" y="1528369"/>
            <a:ext cx="9093200" cy="3501551"/>
          </a:xfrm>
          <a:prstGeom prst="rect">
            <a:avLst/>
          </a:prstGeom>
        </p:spPr>
        <p:txBody>
          <a:bodyPr spcFirstLastPara="1" wrap="square" lIns="91425" tIns="91425" rIns="91425" bIns="91425" anchor="t" anchorCtr="0">
            <a:normAutofit fontScale="85000" lnSpcReduction="20000"/>
          </a:bodyPr>
          <a:lstStyle/>
          <a:p>
            <a:pPr marL="285750" indent="-285750"/>
            <a:r>
              <a:rPr lang="en" sz="1700" dirty="0">
                <a:solidFill>
                  <a:schemeClr val="bg1"/>
                </a:solidFill>
                <a:effectLst>
                  <a:outerShdw blurRad="38100" dist="38100" dir="2700000" algn="tl">
                    <a:srgbClr val="000000">
                      <a:alpha val="43137"/>
                    </a:srgbClr>
                  </a:outerShdw>
                </a:effectLst>
              </a:rPr>
              <a:t>Aim of this project is to help Singers to improve their performance by giving them appropriate feedback.</a:t>
            </a:r>
          </a:p>
          <a:p>
            <a:pPr marL="285750" indent="-285750"/>
            <a:endParaRPr lang="en" sz="1700" dirty="0">
              <a:solidFill>
                <a:schemeClr val="bg1"/>
              </a:solidFill>
              <a:effectLst>
                <a:outerShdw blurRad="38100" dist="38100" dir="2700000" algn="tl">
                  <a:srgbClr val="000000">
                    <a:alpha val="43137"/>
                  </a:srgbClr>
                </a:outerShdw>
              </a:effectLst>
            </a:endParaRPr>
          </a:p>
          <a:p>
            <a:pPr marL="285750" indent="-285750"/>
            <a:r>
              <a:rPr lang="en" sz="1700" dirty="0">
                <a:solidFill>
                  <a:schemeClr val="bg1"/>
                </a:solidFill>
                <a:effectLst>
                  <a:outerShdw blurRad="38100" dist="38100" dir="2700000" algn="tl">
                    <a:srgbClr val="000000">
                      <a:alpha val="43137"/>
                    </a:srgbClr>
                  </a:outerShdw>
                </a:effectLst>
              </a:rPr>
              <a:t>We will be comparing the singer’s voice to the original song’s audio and show how much improvement is required. </a:t>
            </a:r>
          </a:p>
          <a:p>
            <a:pPr marL="285750" indent="-285750"/>
            <a:endParaRPr lang="en-GB" sz="1700" dirty="0">
              <a:solidFill>
                <a:schemeClr val="bg1"/>
              </a:solidFill>
              <a:effectLst>
                <a:outerShdw blurRad="38100" dist="38100" dir="2700000" algn="tl">
                  <a:srgbClr val="000000">
                    <a:alpha val="43137"/>
                  </a:srgbClr>
                </a:outerShdw>
              </a:effectLst>
            </a:endParaRPr>
          </a:p>
          <a:p>
            <a:pPr marL="285750" indent="-285750"/>
            <a:r>
              <a:rPr lang="en-GB" sz="1700" dirty="0">
                <a:solidFill>
                  <a:schemeClr val="bg1"/>
                </a:solidFill>
                <a:effectLst>
                  <a:outerShdw blurRad="38100" dist="38100" dir="2700000" algn="tl">
                    <a:srgbClr val="000000">
                      <a:alpha val="43137"/>
                    </a:srgbClr>
                  </a:outerShdw>
                </a:effectLst>
              </a:rPr>
              <a:t>F</a:t>
            </a:r>
            <a:r>
              <a:rPr lang="en" sz="1700" dirty="0">
                <a:solidFill>
                  <a:schemeClr val="bg1"/>
                </a:solidFill>
                <a:effectLst>
                  <a:outerShdw blurRad="38100" dist="38100" dir="2700000" algn="tl">
                    <a:srgbClr val="000000">
                      <a:alpha val="43137"/>
                    </a:srgbClr>
                  </a:outerShdw>
                </a:effectLst>
              </a:rPr>
              <a:t>irstly we will take the specimen audio (which user want to</a:t>
            </a:r>
          </a:p>
          <a:p>
            <a:pPr marL="0" indent="0">
              <a:buNone/>
            </a:pPr>
            <a:r>
              <a:rPr lang="en" sz="1700" dirty="0">
                <a:solidFill>
                  <a:schemeClr val="bg1"/>
                </a:solidFill>
                <a:effectLst>
                  <a:outerShdw blurRad="38100" dist="38100" dir="2700000" algn="tl">
                    <a:srgbClr val="000000">
                      <a:alpha val="43137"/>
                    </a:srgbClr>
                  </a:outerShdw>
                </a:effectLst>
              </a:rPr>
              <a:t>   compare),and then we will take the input of the original audio.</a:t>
            </a:r>
          </a:p>
          <a:p>
            <a:pPr marL="285750" indent="-285750"/>
            <a:endParaRPr lang="en" sz="1700" dirty="0">
              <a:solidFill>
                <a:schemeClr val="bg1"/>
              </a:solidFill>
              <a:effectLst>
                <a:outerShdw blurRad="38100" dist="38100" dir="2700000" algn="tl">
                  <a:srgbClr val="000000">
                    <a:alpha val="43137"/>
                  </a:srgbClr>
                </a:outerShdw>
              </a:effectLst>
            </a:endParaRPr>
          </a:p>
          <a:p>
            <a:pPr marL="285750" indent="-285750"/>
            <a:r>
              <a:rPr lang="en" sz="1700" dirty="0">
                <a:solidFill>
                  <a:schemeClr val="bg1"/>
                </a:solidFill>
                <a:effectLst>
                  <a:outerShdw blurRad="38100" dist="38100" dir="2700000" algn="tl">
                    <a:srgbClr val="000000">
                      <a:alpha val="43137"/>
                    </a:srgbClr>
                  </a:outerShdw>
                </a:effectLst>
              </a:rPr>
              <a:t>We will be plotting Graphs of both the audio on the same </a:t>
            </a:r>
          </a:p>
          <a:p>
            <a:pPr marL="0" indent="0">
              <a:buNone/>
            </a:pPr>
            <a:r>
              <a:rPr lang="en-GB" sz="1700" dirty="0">
                <a:solidFill>
                  <a:schemeClr val="bg1"/>
                </a:solidFill>
                <a:effectLst>
                  <a:outerShdw blurRad="38100" dist="38100" dir="2700000" algn="tl">
                    <a:srgbClr val="000000">
                      <a:alpha val="43137"/>
                    </a:srgbClr>
                  </a:outerShdw>
                </a:effectLst>
              </a:rPr>
              <a:t>     a</a:t>
            </a:r>
            <a:r>
              <a:rPr lang="en" sz="1700" dirty="0">
                <a:solidFill>
                  <a:schemeClr val="bg1"/>
                </a:solidFill>
                <a:effectLst>
                  <a:outerShdw blurRad="38100" dist="38100" dir="2700000" algn="tl">
                    <a:srgbClr val="000000">
                      <a:alpha val="43137"/>
                    </a:srgbClr>
                  </a:outerShdw>
                </a:effectLst>
              </a:rPr>
              <a:t>xis to get the desired result.</a:t>
            </a:r>
          </a:p>
          <a:p>
            <a:pPr marL="285750" indent="-285750"/>
            <a:endParaRPr lang="en" sz="1700" dirty="0">
              <a:solidFill>
                <a:schemeClr val="bg1"/>
              </a:solidFill>
              <a:effectLst>
                <a:outerShdw blurRad="38100" dist="38100" dir="2700000" algn="tl">
                  <a:srgbClr val="000000">
                    <a:alpha val="43137"/>
                  </a:srgbClr>
                </a:outerShdw>
              </a:effectLst>
            </a:endParaRPr>
          </a:p>
          <a:p>
            <a:pPr marL="285750" indent="-285750"/>
            <a:r>
              <a:rPr lang="en" sz="1700" dirty="0">
                <a:solidFill>
                  <a:schemeClr val="bg1"/>
                </a:solidFill>
                <a:effectLst>
                  <a:outerShdw blurRad="38100" dist="38100" dir="2700000" algn="tl">
                    <a:srgbClr val="000000">
                      <a:alpha val="43137"/>
                    </a:srgbClr>
                  </a:outerShdw>
                </a:effectLst>
              </a:rPr>
              <a:t>Singer will be able to see the comparison of his performance</a:t>
            </a:r>
          </a:p>
          <a:p>
            <a:pPr marL="0" indent="0">
              <a:buNone/>
            </a:pPr>
            <a:r>
              <a:rPr lang="en" sz="1700" dirty="0">
                <a:solidFill>
                  <a:schemeClr val="bg1"/>
                </a:solidFill>
                <a:effectLst>
                  <a:outerShdw blurRad="38100" dist="38100" dir="2700000" algn="tl">
                    <a:srgbClr val="000000">
                      <a:alpha val="43137"/>
                    </a:srgbClr>
                  </a:outerShdw>
                </a:effectLst>
              </a:rPr>
              <a:t>       in percentage form i.e. how well he has performed.</a:t>
            </a:r>
          </a:p>
          <a:p>
            <a:pPr marL="285750" indent="-285750"/>
            <a:endParaRPr lang="en-GB" sz="1700" dirty="0">
              <a:solidFill>
                <a:schemeClr val="bg1"/>
              </a:solidFill>
              <a:effectLst>
                <a:outerShdw blurRad="38100" dist="38100" dir="2700000" algn="tl">
                  <a:srgbClr val="000000">
                    <a:alpha val="43137"/>
                  </a:srgbClr>
                </a:outerShdw>
              </a:effectLst>
            </a:endParaRPr>
          </a:p>
          <a:p>
            <a:pPr marL="285750" indent="-285750"/>
            <a:r>
              <a:rPr lang="en-GB" sz="1700" dirty="0">
                <a:solidFill>
                  <a:schemeClr val="bg1"/>
                </a:solidFill>
                <a:effectLst>
                  <a:outerShdw blurRad="38100" dist="38100" dir="2700000" algn="tl">
                    <a:srgbClr val="000000">
                      <a:alpha val="43137"/>
                    </a:srgbClr>
                  </a:outerShdw>
                </a:effectLst>
              </a:rPr>
              <a:t>B</a:t>
            </a:r>
            <a:r>
              <a:rPr lang="en" sz="1700" dirty="0">
                <a:solidFill>
                  <a:schemeClr val="bg1"/>
                </a:solidFill>
                <a:effectLst>
                  <a:outerShdw blurRad="38100" dist="38100" dir="2700000" algn="tl">
                    <a:srgbClr val="000000">
                      <a:alpha val="43137"/>
                    </a:srgbClr>
                  </a:outerShdw>
                </a:effectLst>
              </a:rPr>
              <a:t>y this comparison he will be able to judge his performance  </a:t>
            </a:r>
          </a:p>
          <a:p>
            <a:pPr marL="0" indent="0">
              <a:buNone/>
            </a:pPr>
            <a:r>
              <a:rPr lang="en" sz="1700" dirty="0">
                <a:solidFill>
                  <a:schemeClr val="bg1"/>
                </a:solidFill>
                <a:effectLst>
                  <a:outerShdw blurRad="38100" dist="38100" dir="2700000" algn="tl">
                    <a:srgbClr val="000000">
                      <a:alpha val="43137"/>
                    </a:srgbClr>
                  </a:outerShdw>
                </a:effectLst>
              </a:rPr>
              <a:t>       and thus make him aware of his strong areas and weak ones.  </a:t>
            </a:r>
          </a:p>
          <a:p>
            <a:pPr marL="285750" indent="-285750"/>
            <a:endParaRPr lang="en-IN" sz="1700" dirty="0">
              <a:solidFill>
                <a:schemeClr val="bg1"/>
              </a:solidFill>
            </a:endParaRPr>
          </a:p>
          <a:p>
            <a:pPr marL="285750" indent="-285750"/>
            <a:endParaRPr lang="en-IN" sz="1700" dirty="0">
              <a:solidFill>
                <a:schemeClr val="lt1"/>
              </a:solidFill>
            </a:endParaRPr>
          </a:p>
        </p:txBody>
      </p:sp>
      <p:sp>
        <p:nvSpPr>
          <p:cNvPr id="3" name="TextBox 2">
            <a:extLst>
              <a:ext uri="{FF2B5EF4-FFF2-40B4-BE49-F238E27FC236}">
                <a16:creationId xmlns:a16="http://schemas.microsoft.com/office/drawing/2014/main" id="{656E8A75-CE92-9D71-0E7A-9E0C7180A462}"/>
              </a:ext>
            </a:extLst>
          </p:cNvPr>
          <p:cNvSpPr txBox="1"/>
          <p:nvPr/>
        </p:nvSpPr>
        <p:spPr>
          <a:xfrm>
            <a:off x="231872" y="1066704"/>
            <a:ext cx="8420895" cy="461665"/>
          </a:xfrm>
          <a:prstGeom prst="rect">
            <a:avLst/>
          </a:prstGeom>
          <a:noFill/>
        </p:spPr>
        <p:txBody>
          <a:bodyPr wrap="none" rtlCol="0">
            <a:spAutoFit/>
          </a:bodyPr>
          <a:lstStyle/>
          <a:p>
            <a:r>
              <a:rPr lang="en" sz="2400" b="1" i="1" dirty="0">
                <a:solidFill>
                  <a:srgbClr val="005484"/>
                </a:solidFill>
                <a:effectLst>
                  <a:outerShdw blurRad="38100" dist="38100" dir="2700000" algn="tl">
                    <a:srgbClr val="000000">
                      <a:alpha val="43137"/>
                    </a:srgbClr>
                  </a:outerShdw>
                </a:effectLst>
              </a:rPr>
              <a:t>Helping Singers to Improve their performance and pitch.</a:t>
            </a:r>
            <a:endParaRPr lang="en-GB" sz="2400" b="1" i="1" dirty="0">
              <a:solidFill>
                <a:srgbClr val="005484"/>
              </a:solidFill>
              <a:effectLst>
                <a:outerShdw blurRad="38100" dist="38100" dir="2700000" algn="tl">
                  <a:srgbClr val="000000">
                    <a:alpha val="43137"/>
                  </a:srgbClr>
                </a:outerShdw>
              </a:effectLst>
            </a:endParaRPr>
          </a:p>
        </p:txBody>
      </p:sp>
      <p:pic>
        <p:nvPicPr>
          <p:cNvPr id="5" name="Picture 4">
            <a:extLst>
              <a:ext uri="{FF2B5EF4-FFF2-40B4-BE49-F238E27FC236}">
                <a16:creationId xmlns:a16="http://schemas.microsoft.com/office/drawing/2014/main" id="{EEC0B0DB-733B-282E-1355-8252F10E408B}"/>
              </a:ext>
            </a:extLst>
          </p:cNvPr>
          <p:cNvPicPr>
            <a:picLocks noChangeAspect="1"/>
          </p:cNvPicPr>
          <p:nvPr/>
        </p:nvPicPr>
        <p:blipFill>
          <a:blip r:embed="rId3"/>
          <a:stretch>
            <a:fillRect/>
          </a:stretch>
        </p:blipFill>
        <p:spPr>
          <a:xfrm>
            <a:off x="5332634" y="2359884"/>
            <a:ext cx="3648071" cy="2510496"/>
          </a:xfrm>
          <a:prstGeom prst="rect">
            <a:avLst/>
          </a:prstGeom>
          <a:ln>
            <a:noFill/>
          </a:ln>
          <a:effectLst>
            <a:outerShdw blurRad="190500" algn="tl" rotWithShape="0">
              <a:srgbClr val="000000">
                <a:alpha val="70000"/>
              </a:srgbClr>
            </a:outerShdw>
          </a:effectLst>
        </p:spPr>
      </p:pic>
    </p:spTree>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06">
                                            <p:txEl>
                                              <p:pRg st="0" end="0"/>
                                            </p:txEl>
                                          </p:spTgt>
                                        </p:tgtEl>
                                        <p:attrNameLst>
                                          <p:attrName>style.visibility</p:attrName>
                                        </p:attrNameLst>
                                      </p:cBhvr>
                                      <p:to>
                                        <p:strVal val="visible"/>
                                      </p:to>
                                    </p:set>
                                    <p:animEffect transition="in" filter="fade">
                                      <p:cBhvr>
                                        <p:cTn id="25" dur="500"/>
                                        <p:tgtEl>
                                          <p:spTgt spid="106">
                                            <p:txEl>
                                              <p:pRg st="0" end="0"/>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106">
                                            <p:txEl>
                                              <p:pRg st="2" end="2"/>
                                            </p:txEl>
                                          </p:spTgt>
                                        </p:tgtEl>
                                        <p:attrNameLst>
                                          <p:attrName>style.visibility</p:attrName>
                                        </p:attrNameLst>
                                      </p:cBhvr>
                                      <p:to>
                                        <p:strVal val="visible"/>
                                      </p:to>
                                    </p:set>
                                    <p:animEffect transition="in" filter="fade">
                                      <p:cBhvr>
                                        <p:cTn id="28" dur="500"/>
                                        <p:tgtEl>
                                          <p:spTgt spid="106">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106">
                                            <p:txEl>
                                              <p:pRg st="4" end="4"/>
                                            </p:txEl>
                                          </p:spTgt>
                                        </p:tgtEl>
                                        <p:attrNameLst>
                                          <p:attrName>style.visibility</p:attrName>
                                        </p:attrNameLst>
                                      </p:cBhvr>
                                      <p:to>
                                        <p:strVal val="visible"/>
                                      </p:to>
                                    </p:set>
                                    <p:animEffect transition="in" filter="fade">
                                      <p:cBhvr>
                                        <p:cTn id="33" dur="500"/>
                                        <p:tgtEl>
                                          <p:spTgt spid="106">
                                            <p:txEl>
                                              <p:pRg st="4" end="4"/>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106">
                                            <p:txEl>
                                              <p:pRg st="5" end="5"/>
                                            </p:txEl>
                                          </p:spTgt>
                                        </p:tgtEl>
                                        <p:attrNameLst>
                                          <p:attrName>style.visibility</p:attrName>
                                        </p:attrNameLst>
                                      </p:cBhvr>
                                      <p:to>
                                        <p:strVal val="visible"/>
                                      </p:to>
                                    </p:set>
                                    <p:animEffect transition="in" filter="fade">
                                      <p:cBhvr>
                                        <p:cTn id="36" dur="500"/>
                                        <p:tgtEl>
                                          <p:spTgt spid="106">
                                            <p:txEl>
                                              <p:pRg st="5" end="5"/>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106">
                                            <p:txEl>
                                              <p:pRg st="7" end="7"/>
                                            </p:txEl>
                                          </p:spTgt>
                                        </p:tgtEl>
                                        <p:attrNameLst>
                                          <p:attrName>style.visibility</p:attrName>
                                        </p:attrNameLst>
                                      </p:cBhvr>
                                      <p:to>
                                        <p:strVal val="visible"/>
                                      </p:to>
                                    </p:set>
                                    <p:animEffect transition="in" filter="fade">
                                      <p:cBhvr>
                                        <p:cTn id="39" dur="500"/>
                                        <p:tgtEl>
                                          <p:spTgt spid="106">
                                            <p:txEl>
                                              <p:pRg st="7" end="7"/>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106">
                                            <p:txEl>
                                              <p:pRg st="8" end="8"/>
                                            </p:txEl>
                                          </p:spTgt>
                                        </p:tgtEl>
                                        <p:attrNameLst>
                                          <p:attrName>style.visibility</p:attrName>
                                        </p:attrNameLst>
                                      </p:cBhvr>
                                      <p:to>
                                        <p:strVal val="visible"/>
                                      </p:to>
                                    </p:set>
                                    <p:animEffect transition="in" filter="fade">
                                      <p:cBhvr>
                                        <p:cTn id="42" dur="500"/>
                                        <p:tgtEl>
                                          <p:spTgt spid="106">
                                            <p:txEl>
                                              <p:pRg st="8" end="8"/>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5"/>
                                        </p:tgtEl>
                                        <p:attrNameLst>
                                          <p:attrName>style.visibility</p:attrName>
                                        </p:attrNameLst>
                                      </p:cBhvr>
                                      <p:to>
                                        <p:strVal val="visible"/>
                                      </p:to>
                                    </p:set>
                                    <p:animEffect transition="in" filter="fade">
                                      <p:cBhvr>
                                        <p:cTn id="45" dur="500"/>
                                        <p:tgtEl>
                                          <p:spTgt spid="5"/>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106">
                                            <p:txEl>
                                              <p:pRg st="10" end="10"/>
                                            </p:txEl>
                                          </p:spTgt>
                                        </p:tgtEl>
                                        <p:attrNameLst>
                                          <p:attrName>style.visibility</p:attrName>
                                        </p:attrNameLst>
                                      </p:cBhvr>
                                      <p:to>
                                        <p:strVal val="visible"/>
                                      </p:to>
                                    </p:set>
                                    <p:animEffect transition="in" filter="fade">
                                      <p:cBhvr>
                                        <p:cTn id="50" dur="500"/>
                                        <p:tgtEl>
                                          <p:spTgt spid="106">
                                            <p:txEl>
                                              <p:pRg st="10" end="10"/>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106">
                                            <p:txEl>
                                              <p:pRg st="11" end="11"/>
                                            </p:txEl>
                                          </p:spTgt>
                                        </p:tgtEl>
                                        <p:attrNameLst>
                                          <p:attrName>style.visibility</p:attrName>
                                        </p:attrNameLst>
                                      </p:cBhvr>
                                      <p:to>
                                        <p:strVal val="visible"/>
                                      </p:to>
                                    </p:set>
                                    <p:animEffect transition="in" filter="fade">
                                      <p:cBhvr>
                                        <p:cTn id="53" dur="500"/>
                                        <p:tgtEl>
                                          <p:spTgt spid="106">
                                            <p:txEl>
                                              <p:pRg st="11" end="11"/>
                                            </p:txEl>
                                          </p:spTgt>
                                        </p:tgtEl>
                                      </p:cBhvr>
                                    </p:animEffect>
                                  </p:childTnLst>
                                </p:cTn>
                              </p:par>
                              <p:par>
                                <p:cTn id="54" presetID="10" presetClass="entr" presetSubtype="0" fill="hold" nodeType="withEffect">
                                  <p:stCondLst>
                                    <p:cond delay="0"/>
                                  </p:stCondLst>
                                  <p:childTnLst>
                                    <p:set>
                                      <p:cBhvr>
                                        <p:cTn id="55" dur="1" fill="hold">
                                          <p:stCondLst>
                                            <p:cond delay="0"/>
                                          </p:stCondLst>
                                        </p:cTn>
                                        <p:tgtEl>
                                          <p:spTgt spid="106">
                                            <p:txEl>
                                              <p:pRg st="13" end="13"/>
                                            </p:txEl>
                                          </p:spTgt>
                                        </p:tgtEl>
                                        <p:attrNameLst>
                                          <p:attrName>style.visibility</p:attrName>
                                        </p:attrNameLst>
                                      </p:cBhvr>
                                      <p:to>
                                        <p:strVal val="visible"/>
                                      </p:to>
                                    </p:set>
                                    <p:animEffect transition="in" filter="fade">
                                      <p:cBhvr>
                                        <p:cTn id="56" dur="500"/>
                                        <p:tgtEl>
                                          <p:spTgt spid="106">
                                            <p:txEl>
                                              <p:pRg st="13" end="13"/>
                                            </p:txEl>
                                          </p:spTgt>
                                        </p:tgtEl>
                                      </p:cBhvr>
                                    </p:animEffect>
                                  </p:childTnLst>
                                </p:cTn>
                              </p:par>
                              <p:par>
                                <p:cTn id="57" presetID="10" presetClass="entr" presetSubtype="0" fill="hold" nodeType="withEffect">
                                  <p:stCondLst>
                                    <p:cond delay="0"/>
                                  </p:stCondLst>
                                  <p:childTnLst>
                                    <p:set>
                                      <p:cBhvr>
                                        <p:cTn id="58" dur="1" fill="hold">
                                          <p:stCondLst>
                                            <p:cond delay="0"/>
                                          </p:stCondLst>
                                        </p:cTn>
                                        <p:tgtEl>
                                          <p:spTgt spid="106">
                                            <p:txEl>
                                              <p:pRg st="14" end="14"/>
                                            </p:txEl>
                                          </p:spTgt>
                                        </p:tgtEl>
                                        <p:attrNameLst>
                                          <p:attrName>style.visibility</p:attrName>
                                        </p:attrNameLst>
                                      </p:cBhvr>
                                      <p:to>
                                        <p:strVal val="visible"/>
                                      </p:to>
                                    </p:set>
                                    <p:animEffect transition="in" filter="fade">
                                      <p:cBhvr>
                                        <p:cTn id="59" dur="500"/>
                                        <p:tgtEl>
                                          <p:spTgt spid="106">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0"/>
          <p:cNvSpPr txBox="1">
            <a:spLocks noGrp="1"/>
          </p:cNvSpPr>
          <p:nvPr>
            <p:ph type="title"/>
          </p:nvPr>
        </p:nvSpPr>
        <p:spPr>
          <a:xfrm>
            <a:off x="311700" y="123371"/>
            <a:ext cx="8520600" cy="894354"/>
          </a:xfrm>
          <a:prstGeom prst="rect">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spcFirstLastPara="1" wrap="square" lIns="91425" tIns="91425" rIns="91425" bIns="91425" anchor="ctr" anchorCtr="0">
            <a:normAutofit/>
          </a:bodyPr>
          <a:lstStyle/>
          <a:p>
            <a:pPr marL="0" lvl="0" indent="0" rtl="0">
              <a:spcBef>
                <a:spcPts val="0"/>
              </a:spcBef>
              <a:spcAft>
                <a:spcPts val="0"/>
              </a:spcAft>
              <a:buNone/>
            </a:pPr>
            <a:r>
              <a:rPr lang="en-US" sz="400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Barlow Light" panose="00000400000000000000" pitchFamily="2" charset="0"/>
              </a:rPr>
              <a:t>              </a:t>
            </a:r>
            <a:r>
              <a:rPr lang="en-US" sz="4000" u="sng"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Barlow Light" panose="00000400000000000000" pitchFamily="2" charset="0"/>
              </a:rPr>
              <a:t>SOLUTION PROPOSED</a:t>
            </a:r>
            <a:endParaRPr lang="en-US" sz="400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112" name="Google Shape;112;p20"/>
          <p:cNvSpPr txBox="1">
            <a:spLocks noGrp="1"/>
          </p:cNvSpPr>
          <p:nvPr>
            <p:ph type="body" idx="1"/>
          </p:nvPr>
        </p:nvSpPr>
        <p:spPr>
          <a:xfrm>
            <a:off x="311700" y="1017726"/>
            <a:ext cx="8520600" cy="4125774"/>
          </a:xfrm>
          <a:prstGeom prst="rect">
            <a:avLst/>
          </a:prstGeom>
        </p:spPr>
        <p:txBody>
          <a:bodyPr spcFirstLastPara="1" wrap="square" lIns="91425" tIns="91425" rIns="91425" bIns="91425" anchor="t" anchorCtr="0">
            <a:normAutofit/>
          </a:bodyPr>
          <a:lstStyle/>
          <a:p>
            <a:pPr marL="285750" indent="-285750">
              <a:lnSpc>
                <a:spcPct val="114999"/>
              </a:lnSpc>
              <a:buFont typeface="Wingdings" panose="05000000000000000000" pitchFamily="2" charset="2"/>
              <a:buChar char="q"/>
            </a:pPr>
            <a:r>
              <a:rPr lang="en" sz="1400" dirty="0">
                <a:solidFill>
                  <a:schemeClr val="bg1"/>
                </a:solidFill>
                <a:effectLst>
                  <a:outerShdw blurRad="38100" dist="38100" dir="2700000" algn="tl">
                    <a:srgbClr val="000000">
                      <a:alpha val="43137"/>
                    </a:srgbClr>
                  </a:outerShdw>
                </a:effectLst>
              </a:rPr>
              <a:t>We want to help singers as much as possible to improve their performance.</a:t>
            </a:r>
          </a:p>
          <a:p>
            <a:pPr marL="285750" indent="-285750">
              <a:lnSpc>
                <a:spcPct val="114999"/>
              </a:lnSpc>
              <a:buFont typeface="Wingdings" panose="05000000000000000000" pitchFamily="2" charset="2"/>
              <a:buChar char="q"/>
            </a:pPr>
            <a:r>
              <a:rPr lang="en" sz="1400" dirty="0">
                <a:solidFill>
                  <a:schemeClr val="bg1"/>
                </a:solidFill>
                <a:effectLst>
                  <a:outerShdw blurRad="38100" dist="38100" dir="2700000" algn="tl">
                    <a:srgbClr val="000000">
                      <a:alpha val="43137"/>
                    </a:srgbClr>
                  </a:outerShdw>
                </a:effectLst>
              </a:rPr>
              <a:t>We have delivered a user-friendly interface to the singer which can easily and </a:t>
            </a:r>
          </a:p>
          <a:p>
            <a:pPr marL="0" indent="0">
              <a:lnSpc>
                <a:spcPct val="114999"/>
              </a:lnSpc>
              <a:buNone/>
            </a:pPr>
            <a:r>
              <a:rPr lang="en" sz="1400" dirty="0">
                <a:solidFill>
                  <a:schemeClr val="bg1"/>
                </a:solidFill>
                <a:effectLst>
                  <a:outerShdw blurRad="38100" dist="38100" dir="2700000" algn="tl">
                    <a:srgbClr val="000000">
                      <a:alpha val="43137"/>
                    </a:srgbClr>
                  </a:outerShdw>
                </a:effectLst>
              </a:rPr>
              <a:t>      accurately trace his singing performance in a graphical/visual format to make the</a:t>
            </a:r>
          </a:p>
          <a:p>
            <a:pPr marL="0" indent="0">
              <a:lnSpc>
                <a:spcPct val="114999"/>
              </a:lnSpc>
              <a:buNone/>
            </a:pPr>
            <a:r>
              <a:rPr lang="en" sz="1400" dirty="0">
                <a:solidFill>
                  <a:schemeClr val="bg1"/>
                </a:solidFill>
                <a:effectLst>
                  <a:outerShdw blurRad="38100" dist="38100" dir="2700000" algn="tl">
                    <a:srgbClr val="000000">
                      <a:alpha val="43137"/>
                    </a:srgbClr>
                  </a:outerShdw>
                </a:effectLst>
              </a:rPr>
              <a:t>       judgement convenient. </a:t>
            </a:r>
          </a:p>
          <a:p>
            <a:pPr marL="285750" indent="-285750">
              <a:lnSpc>
                <a:spcPct val="114999"/>
              </a:lnSpc>
              <a:buFont typeface="Wingdings" panose="05000000000000000000" pitchFamily="2" charset="2"/>
              <a:buChar char="q"/>
            </a:pPr>
            <a:r>
              <a:rPr lang="en" sz="1400" dirty="0">
                <a:solidFill>
                  <a:schemeClr val="bg1"/>
                </a:solidFill>
                <a:effectLst>
                  <a:outerShdw blurRad="38100" dist="38100" dir="2700000" algn="tl">
                    <a:srgbClr val="000000">
                      <a:alpha val="43137"/>
                    </a:srgbClr>
                  </a:outerShdw>
                </a:effectLst>
              </a:rPr>
              <a:t>If we can reach out to as many people as possible it would be surely liked and used by a large number of singers as this program provides a very convenient interface and gives accurate feedback on their progress in a visual format.</a:t>
            </a:r>
          </a:p>
          <a:p>
            <a:pPr marL="285750" indent="-285750">
              <a:lnSpc>
                <a:spcPct val="114999"/>
              </a:lnSpc>
              <a:buFont typeface="Wingdings" panose="05000000000000000000" pitchFamily="2" charset="2"/>
              <a:buChar char="q"/>
            </a:pPr>
            <a:r>
              <a:rPr lang="en" sz="1400" dirty="0">
                <a:solidFill>
                  <a:schemeClr val="bg1"/>
                </a:solidFill>
                <a:effectLst>
                  <a:outerShdw blurRad="38100" dist="38100" dir="2700000" algn="tl">
                    <a:srgbClr val="000000">
                      <a:alpha val="43137"/>
                    </a:srgbClr>
                  </a:outerShdw>
                </a:effectLst>
              </a:rPr>
              <a:t>This program compares the original audio of the song with the specimen and gives back a comparison graph and performance percentage which makes it a very unique program for tracing their performance. </a:t>
            </a:r>
          </a:p>
          <a:p>
            <a:pPr marL="285750" indent="-285750">
              <a:lnSpc>
                <a:spcPct val="114999"/>
              </a:lnSpc>
              <a:buFont typeface="Wingdings" panose="05000000000000000000" pitchFamily="2" charset="2"/>
              <a:buChar char="q"/>
            </a:pPr>
            <a:r>
              <a:rPr lang="en" sz="1400" dirty="0">
                <a:solidFill>
                  <a:schemeClr val="bg1"/>
                </a:solidFill>
                <a:effectLst>
                  <a:outerShdw blurRad="38100" dist="38100" dir="2700000" algn="tl">
                    <a:srgbClr val="000000">
                      <a:alpha val="43137"/>
                    </a:srgbClr>
                  </a:outerShdw>
                </a:effectLst>
              </a:rPr>
              <a:t>User can also compare his different sessions of the same song which will allow him to check his consistency and accuracy </a:t>
            </a:r>
            <a:r>
              <a:rPr lang="en-US" sz="1400" dirty="0">
                <a:solidFill>
                  <a:schemeClr val="bg1"/>
                </a:solidFill>
                <a:effectLst>
                  <a:outerShdw blurRad="38100" dist="38100" dir="2700000" algn="tl">
                    <a:srgbClr val="000000">
                      <a:alpha val="43137"/>
                    </a:srgbClr>
                  </a:outerShdw>
                </a:effectLst>
              </a:rPr>
              <a:t>precisely.</a:t>
            </a:r>
          </a:p>
          <a:p>
            <a:pPr marL="285750" indent="-285750">
              <a:lnSpc>
                <a:spcPct val="114999"/>
              </a:lnSpc>
              <a:buFont typeface="Wingdings" panose="05000000000000000000" pitchFamily="2" charset="2"/>
              <a:buChar char="q"/>
            </a:pPr>
            <a:r>
              <a:rPr lang="en" sz="1400" dirty="0">
                <a:solidFill>
                  <a:schemeClr val="bg1"/>
                </a:solidFill>
                <a:effectLst>
                  <a:outerShdw blurRad="38100" dist="38100" dir="2700000" algn="tl">
                    <a:srgbClr val="000000">
                      <a:alpha val="43137"/>
                    </a:srgbClr>
                  </a:outerShdw>
                </a:effectLst>
              </a:rPr>
              <a:t>This software would be extremely useful for people who </a:t>
            </a:r>
            <a:r>
              <a:rPr lang="en-US" sz="1400" dirty="0">
                <a:solidFill>
                  <a:schemeClr val="bg1"/>
                </a:solidFill>
                <a:effectLst>
                  <a:outerShdw blurRad="38100" dist="38100" dir="2700000" algn="tl">
                    <a:srgbClr val="000000">
                      <a:alpha val="43137"/>
                    </a:srgbClr>
                  </a:outerShdw>
                </a:effectLst>
              </a:rPr>
              <a:t>don’t have access to studios and expensive music testing technology.</a:t>
            </a:r>
          </a:p>
          <a:p>
            <a:pPr marL="285750" indent="-285750">
              <a:lnSpc>
                <a:spcPct val="114999"/>
              </a:lnSpc>
              <a:buFont typeface="Wingdings" panose="05000000000000000000" pitchFamily="2" charset="2"/>
              <a:buChar char="q"/>
            </a:pPr>
            <a:r>
              <a:rPr lang="en-US" sz="1400" dirty="0">
                <a:solidFill>
                  <a:schemeClr val="bg1"/>
                </a:solidFill>
                <a:effectLst>
                  <a:outerShdw blurRad="38100" dist="38100" dir="2700000" algn="tl">
                    <a:srgbClr val="000000">
                      <a:alpha val="43137"/>
                    </a:srgbClr>
                  </a:outerShdw>
                </a:effectLst>
              </a:rPr>
              <a:t>This software uniquely tackles a huge problem that is faced by music society and also by theatre artists as it helps them in practice by checking the consistency of their pitch as well as timing.</a:t>
            </a:r>
            <a:endParaRPr sz="1400" dirty="0">
              <a:solidFill>
                <a:schemeClr val="lt1"/>
              </a:solidFill>
            </a:endParaRPr>
          </a:p>
        </p:txBody>
      </p:sp>
      <p:pic>
        <p:nvPicPr>
          <p:cNvPr id="7" name="Picture 6">
            <a:extLst>
              <a:ext uri="{FF2B5EF4-FFF2-40B4-BE49-F238E27FC236}">
                <a16:creationId xmlns:a16="http://schemas.microsoft.com/office/drawing/2014/main" id="{0B544248-ADBD-5FB5-8EFA-F99AA7186B7D}"/>
              </a:ext>
            </a:extLst>
          </p:cNvPr>
          <p:cNvPicPr>
            <a:picLocks noChangeAspect="1"/>
          </p:cNvPicPr>
          <p:nvPr/>
        </p:nvPicPr>
        <p:blipFill>
          <a:blip r:embed="rId3"/>
          <a:stretch>
            <a:fillRect/>
          </a:stretch>
        </p:blipFill>
        <p:spPr>
          <a:xfrm>
            <a:off x="7403073" y="483483"/>
            <a:ext cx="1302009" cy="1302009"/>
          </a:xfrm>
          <a:prstGeom prst="ellipse">
            <a:avLst/>
          </a:prstGeom>
          <a:ln w="63500" cap="rnd">
            <a:solidFill>
              <a:srgbClr val="333333"/>
            </a:solidFill>
          </a:ln>
          <a:effectLst>
            <a:outerShdw blurRad="50800" dist="38100" dir="8100000" algn="tr" rotWithShape="0">
              <a:prstClr val="black">
                <a:alpha val="40000"/>
              </a:prst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3"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heel(3)">
                                      <p:cBhvr>
                                        <p:cTn id="7" dur="2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2">
                                            <p:txEl>
                                              <p:pRg st="0" end="0"/>
                                            </p:txEl>
                                          </p:spTgt>
                                        </p:tgtEl>
                                        <p:attrNameLst>
                                          <p:attrName>style.visibility</p:attrName>
                                        </p:attrNameLst>
                                      </p:cBhvr>
                                      <p:to>
                                        <p:strVal val="visible"/>
                                      </p:to>
                                    </p:set>
                                    <p:animEffect transition="in" filter="fade">
                                      <p:cBhvr>
                                        <p:cTn id="12" dur="500"/>
                                        <p:tgtEl>
                                          <p:spTgt spid="112">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112">
                                            <p:txEl>
                                              <p:pRg st="1" end="1"/>
                                            </p:txEl>
                                          </p:spTgt>
                                        </p:tgtEl>
                                        <p:attrNameLst>
                                          <p:attrName>style.visibility</p:attrName>
                                        </p:attrNameLst>
                                      </p:cBhvr>
                                      <p:to>
                                        <p:strVal val="visible"/>
                                      </p:to>
                                    </p:set>
                                    <p:animEffect transition="in" filter="fade">
                                      <p:cBhvr>
                                        <p:cTn id="15" dur="500"/>
                                        <p:tgtEl>
                                          <p:spTgt spid="112">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12">
                                            <p:txEl>
                                              <p:pRg st="2" end="2"/>
                                            </p:txEl>
                                          </p:spTgt>
                                        </p:tgtEl>
                                        <p:attrNameLst>
                                          <p:attrName>style.visibility</p:attrName>
                                        </p:attrNameLst>
                                      </p:cBhvr>
                                      <p:to>
                                        <p:strVal val="visible"/>
                                      </p:to>
                                    </p:set>
                                    <p:animEffect transition="in" filter="fade">
                                      <p:cBhvr>
                                        <p:cTn id="18" dur="500"/>
                                        <p:tgtEl>
                                          <p:spTgt spid="112">
                                            <p:txEl>
                                              <p:pRg st="2" end="2"/>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112">
                                            <p:txEl>
                                              <p:pRg st="3" end="3"/>
                                            </p:txEl>
                                          </p:spTgt>
                                        </p:tgtEl>
                                        <p:attrNameLst>
                                          <p:attrName>style.visibility</p:attrName>
                                        </p:attrNameLst>
                                      </p:cBhvr>
                                      <p:to>
                                        <p:strVal val="visible"/>
                                      </p:to>
                                    </p:set>
                                    <p:animEffect transition="in" filter="fade">
                                      <p:cBhvr>
                                        <p:cTn id="21" dur="500"/>
                                        <p:tgtEl>
                                          <p:spTgt spid="112">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12">
                                            <p:txEl>
                                              <p:pRg st="4" end="4"/>
                                            </p:txEl>
                                          </p:spTgt>
                                        </p:tgtEl>
                                        <p:attrNameLst>
                                          <p:attrName>style.visibility</p:attrName>
                                        </p:attrNameLst>
                                      </p:cBhvr>
                                      <p:to>
                                        <p:strVal val="visible"/>
                                      </p:to>
                                    </p:set>
                                    <p:animEffect transition="in" filter="fade">
                                      <p:cBhvr>
                                        <p:cTn id="26" dur="500"/>
                                        <p:tgtEl>
                                          <p:spTgt spid="112">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12">
                                            <p:txEl>
                                              <p:pRg st="5" end="5"/>
                                            </p:txEl>
                                          </p:spTgt>
                                        </p:tgtEl>
                                        <p:attrNameLst>
                                          <p:attrName>style.visibility</p:attrName>
                                        </p:attrNameLst>
                                      </p:cBhvr>
                                      <p:to>
                                        <p:strVal val="visible"/>
                                      </p:to>
                                    </p:set>
                                    <p:animEffect transition="in" filter="fade">
                                      <p:cBhvr>
                                        <p:cTn id="31" dur="500"/>
                                        <p:tgtEl>
                                          <p:spTgt spid="112">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112">
                                            <p:txEl>
                                              <p:pRg st="6" end="6"/>
                                            </p:txEl>
                                          </p:spTgt>
                                        </p:tgtEl>
                                        <p:attrNameLst>
                                          <p:attrName>style.visibility</p:attrName>
                                        </p:attrNameLst>
                                      </p:cBhvr>
                                      <p:to>
                                        <p:strVal val="visible"/>
                                      </p:to>
                                    </p:set>
                                    <p:animEffect transition="in" filter="fade">
                                      <p:cBhvr>
                                        <p:cTn id="36" dur="500"/>
                                        <p:tgtEl>
                                          <p:spTgt spid="112">
                                            <p:txEl>
                                              <p:pRg st="6" end="6"/>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112">
                                            <p:txEl>
                                              <p:pRg st="7" end="7"/>
                                            </p:txEl>
                                          </p:spTgt>
                                        </p:tgtEl>
                                        <p:attrNameLst>
                                          <p:attrName>style.visibility</p:attrName>
                                        </p:attrNameLst>
                                      </p:cBhvr>
                                      <p:to>
                                        <p:strVal val="visible"/>
                                      </p:to>
                                    </p:set>
                                    <p:animEffect transition="in" filter="fade">
                                      <p:cBhvr>
                                        <p:cTn id="41" dur="500"/>
                                        <p:tgtEl>
                                          <p:spTgt spid="112">
                                            <p:txEl>
                                              <p:pRg st="7" end="7"/>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112">
                                            <p:txEl>
                                              <p:pRg st="8" end="8"/>
                                            </p:txEl>
                                          </p:spTgt>
                                        </p:tgtEl>
                                        <p:attrNameLst>
                                          <p:attrName>style.visibility</p:attrName>
                                        </p:attrNameLst>
                                      </p:cBhvr>
                                      <p:to>
                                        <p:strVal val="visible"/>
                                      </p:to>
                                    </p:set>
                                    <p:animEffect transition="in" filter="fade">
                                      <p:cBhvr>
                                        <p:cTn id="46" dur="500"/>
                                        <p:tgtEl>
                                          <p:spTgt spid="11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1"/>
          <p:cNvSpPr txBox="1">
            <a:spLocks noGrp="1"/>
          </p:cNvSpPr>
          <p:nvPr>
            <p:ph type="title"/>
          </p:nvPr>
        </p:nvSpPr>
        <p:spPr>
          <a:xfrm>
            <a:off x="311700" y="108326"/>
            <a:ext cx="8520600" cy="887096"/>
          </a:xfrm>
          <a:prstGeom prst="rect">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spcFirstLastPara="1" wrap="square" lIns="91425" tIns="91425" rIns="91425" bIns="91425" anchor="ctr" anchorCtr="0">
            <a:normAutofit/>
          </a:bodyPr>
          <a:lstStyle/>
          <a:p>
            <a:pPr marL="0" lvl="0" indent="0" algn="ctr" rtl="0">
              <a:spcBef>
                <a:spcPts val="0"/>
              </a:spcBef>
              <a:spcAft>
                <a:spcPts val="0"/>
              </a:spcAft>
              <a:buNone/>
            </a:pPr>
            <a:r>
              <a:rPr lang="en-US" sz="3600" u="sng" dirty="0">
                <a:ln w="9525">
                  <a:solidFill>
                    <a:schemeClr val="bg1"/>
                  </a:solidFill>
                  <a:prstDash val="solid"/>
                </a:ln>
                <a:solidFill>
                  <a:schemeClr val="tx1"/>
                </a:solidFill>
                <a:effectLst>
                  <a:outerShdw blurRad="50800" dist="38100" dir="5400000" algn="t" rotWithShape="0">
                    <a:prstClr val="black">
                      <a:alpha val="40000"/>
                    </a:prstClr>
                  </a:outerShdw>
                </a:effectLst>
                <a:latin typeface="Barlow Light" panose="00000400000000000000" pitchFamily="2" charset="0"/>
              </a:rPr>
              <a:t>TECHNOLOGY USED</a:t>
            </a:r>
            <a:endParaRPr lang="en-US" sz="3600" dirty="0"/>
          </a:p>
        </p:txBody>
      </p:sp>
      <p:sp>
        <p:nvSpPr>
          <p:cNvPr id="118" name="Google Shape;118;p21"/>
          <p:cNvSpPr txBox="1">
            <a:spLocks noGrp="1"/>
          </p:cNvSpPr>
          <p:nvPr>
            <p:ph type="body" idx="1"/>
          </p:nvPr>
        </p:nvSpPr>
        <p:spPr>
          <a:xfrm>
            <a:off x="118946" y="1047462"/>
            <a:ext cx="8950714" cy="4096037"/>
          </a:xfrm>
          <a:prstGeom prst="rect">
            <a:avLst/>
          </a:prstGeom>
        </p:spPr>
        <p:txBody>
          <a:bodyPr spcFirstLastPara="1" wrap="square" lIns="91425" tIns="91425" rIns="91425" bIns="91425" anchor="t" anchorCtr="0">
            <a:normAutofit fontScale="25000" lnSpcReduction="20000"/>
          </a:bodyPr>
          <a:lstStyle/>
          <a:p>
            <a:pPr marL="285750" indent="-285750">
              <a:buClr>
                <a:schemeClr val="dk1"/>
              </a:buClr>
              <a:buSzPts val="1100"/>
              <a:buFont typeface="Wingdings"/>
              <a:buChar char="q"/>
            </a:pPr>
            <a:r>
              <a:rPr lang="en" sz="5600" b="1" i="1" dirty="0">
                <a:solidFill>
                  <a:schemeClr val="bg1"/>
                </a:solidFill>
                <a:effectLst>
                  <a:outerShdw blurRad="38100" dist="38100" dir="2700000" algn="tl">
                    <a:srgbClr val="000000">
                      <a:alpha val="43137"/>
                    </a:srgbClr>
                  </a:outerShdw>
                </a:effectLst>
              </a:rPr>
              <a:t>Data </a:t>
            </a:r>
            <a:r>
              <a:rPr lang="en-US" sz="5600" b="1" i="1" dirty="0">
                <a:solidFill>
                  <a:schemeClr val="bg1"/>
                </a:solidFill>
                <a:effectLst>
                  <a:outerShdw blurRad="38100" dist="38100" dir="2700000" algn="tl">
                    <a:srgbClr val="000000">
                      <a:alpha val="43137"/>
                    </a:srgbClr>
                  </a:outerShdw>
                </a:effectLst>
              </a:rPr>
              <a:t>Science </a:t>
            </a:r>
            <a:endParaRPr lang="en" sz="5600" b="1" i="1" dirty="0">
              <a:solidFill>
                <a:schemeClr val="bg1"/>
              </a:solidFill>
              <a:effectLst>
                <a:outerShdw blurRad="38100" dist="38100" dir="2700000" algn="tl">
                  <a:srgbClr val="000000">
                    <a:alpha val="43137"/>
                  </a:srgbClr>
                </a:outerShdw>
              </a:effectLst>
            </a:endParaRPr>
          </a:p>
          <a:p>
            <a:pPr marL="285750" indent="-285750">
              <a:lnSpc>
                <a:spcPct val="114999"/>
              </a:lnSpc>
              <a:buClr>
                <a:srgbClr val="000000"/>
              </a:buClr>
              <a:buSzPts val="1100"/>
              <a:buFont typeface="Wingdings"/>
              <a:buChar char="q"/>
            </a:pPr>
            <a:r>
              <a:rPr lang="en" sz="5600" b="1" i="1" dirty="0">
                <a:solidFill>
                  <a:schemeClr val="bg1"/>
                </a:solidFill>
                <a:effectLst>
                  <a:outerShdw blurRad="38100" dist="38100" dir="2700000" algn="tl">
                    <a:srgbClr val="000000">
                      <a:alpha val="43137"/>
                    </a:srgbClr>
                  </a:outerShdw>
                </a:effectLst>
              </a:rPr>
              <a:t>MySql</a:t>
            </a:r>
          </a:p>
          <a:p>
            <a:pPr marL="285750" indent="-285750">
              <a:lnSpc>
                <a:spcPct val="114999"/>
              </a:lnSpc>
              <a:buClr>
                <a:srgbClr val="000000"/>
              </a:buClr>
              <a:buSzPts val="1100"/>
              <a:buFont typeface="Wingdings"/>
              <a:buChar char="q"/>
            </a:pPr>
            <a:r>
              <a:rPr lang="en" sz="5600" b="1" i="1" dirty="0">
                <a:solidFill>
                  <a:schemeClr val="bg1"/>
                </a:solidFill>
                <a:effectLst>
                  <a:outerShdw blurRad="38100" dist="38100" dir="2700000" algn="tl">
                    <a:srgbClr val="000000">
                      <a:alpha val="43137"/>
                    </a:srgbClr>
                  </a:outerShdw>
                </a:effectLst>
              </a:rPr>
              <a:t>VSCode</a:t>
            </a:r>
          </a:p>
          <a:p>
            <a:pPr marL="285750" indent="-285750">
              <a:lnSpc>
                <a:spcPct val="114999"/>
              </a:lnSpc>
              <a:buClr>
                <a:srgbClr val="000000"/>
              </a:buClr>
              <a:buSzPts val="1100"/>
              <a:buFont typeface="Wingdings"/>
              <a:buChar char="q"/>
            </a:pPr>
            <a:r>
              <a:rPr lang="en" sz="5600" b="1" i="1" dirty="0">
                <a:solidFill>
                  <a:schemeClr val="bg1"/>
                </a:solidFill>
                <a:effectLst>
                  <a:outerShdw blurRad="38100" dist="38100" dir="2700000" algn="tl">
                    <a:srgbClr val="000000">
                      <a:alpha val="43137"/>
                    </a:srgbClr>
                  </a:outerShdw>
                </a:effectLst>
              </a:rPr>
              <a:t>Python and its libraries.</a:t>
            </a:r>
          </a:p>
          <a:p>
            <a:pPr marL="0" indent="0">
              <a:lnSpc>
                <a:spcPct val="114999"/>
              </a:lnSpc>
              <a:buClr>
                <a:srgbClr val="000000"/>
              </a:buClr>
              <a:buSzPts val="1100"/>
              <a:buNone/>
            </a:pPr>
            <a:r>
              <a:rPr lang="en" sz="5200" b="1" i="1" dirty="0">
                <a:solidFill>
                  <a:schemeClr val="bg1"/>
                </a:solidFill>
                <a:effectLst>
                  <a:outerShdw blurRad="38100" dist="38100" dir="2700000" algn="tl">
                    <a:srgbClr val="000000">
                      <a:alpha val="43137"/>
                    </a:srgbClr>
                  </a:outerShdw>
                </a:effectLst>
              </a:rPr>
              <a:t>        </a:t>
            </a:r>
            <a:r>
              <a:rPr lang="en" sz="5600" b="1" i="1" dirty="0">
                <a:solidFill>
                  <a:schemeClr val="bg1"/>
                </a:solidFill>
                <a:effectLst>
                  <a:outerShdw blurRad="38100" dist="38100" dir="2700000" algn="tl">
                    <a:srgbClr val="000000">
                      <a:alpha val="43137"/>
                    </a:srgbClr>
                  </a:outerShdw>
                </a:effectLst>
              </a:rPr>
              <a:t>Which includes  :</a:t>
            </a:r>
          </a:p>
          <a:p>
            <a:pPr marL="0" indent="0">
              <a:lnSpc>
                <a:spcPct val="114999"/>
              </a:lnSpc>
              <a:buClr>
                <a:srgbClr val="000000"/>
              </a:buClr>
              <a:buSzPts val="1100"/>
              <a:buNone/>
            </a:pPr>
            <a:endParaRPr lang="en" sz="4400" b="1" dirty="0">
              <a:solidFill>
                <a:schemeClr val="bg1"/>
              </a:solidFill>
              <a:effectLst>
                <a:outerShdw blurRad="38100" dist="38100" dir="2700000" algn="tl">
                  <a:srgbClr val="000000">
                    <a:alpha val="43137"/>
                  </a:srgbClr>
                </a:outerShdw>
              </a:effectLst>
            </a:endParaRPr>
          </a:p>
          <a:p>
            <a:pPr marL="1028700" indent="-914400">
              <a:lnSpc>
                <a:spcPct val="80000"/>
              </a:lnSpc>
              <a:spcAft>
                <a:spcPts val="800"/>
              </a:spcAft>
              <a:buFont typeface="+mj-lt"/>
              <a:buAutoNum type="arabicPeriod"/>
            </a:pPr>
            <a:r>
              <a:rPr lang="en" sz="4800" b="1" i="1" u="sng" dirty="0">
                <a:solidFill>
                  <a:srgbClr val="E734F7"/>
                </a:solidFill>
                <a:effectLst>
                  <a:outerShdw blurRad="38100" dist="38100" dir="2700000" algn="tl">
                    <a:srgbClr val="000000">
                      <a:alpha val="43137"/>
                    </a:srgbClr>
                  </a:outerShdw>
                </a:effectLst>
                <a:latin typeface="Roboto" panose="02000000000000000000" pitchFamily="2" charset="0"/>
                <a:ea typeface="Roboto" panose="02000000000000000000" pitchFamily="2" charset="0"/>
                <a:cs typeface="Roboto" panose="02000000000000000000" pitchFamily="2" charset="0"/>
              </a:rPr>
              <a:t>Tkinter:</a:t>
            </a:r>
            <a:r>
              <a:rPr lang="en" sz="4800" b="1" i="1" dirty="0">
                <a:solidFill>
                  <a:srgbClr val="E734F7"/>
                </a:solidFill>
                <a:effectLst>
                  <a:outerShdw blurRad="38100" dist="38100" dir="2700000" algn="tl">
                    <a:srgbClr val="000000">
                      <a:alpha val="43137"/>
                    </a:srgbClr>
                  </a:outerShdw>
                </a:effectLst>
                <a:latin typeface="Roboto" panose="02000000000000000000" pitchFamily="2" charset="0"/>
                <a:ea typeface="Roboto" panose="02000000000000000000" pitchFamily="2" charset="0"/>
                <a:cs typeface="Roboto" panose="02000000000000000000" pitchFamily="2" charset="0"/>
              </a:rPr>
              <a:t>–</a:t>
            </a:r>
          </a:p>
          <a:p>
            <a:pPr lvl="1">
              <a:lnSpc>
                <a:spcPct val="80000"/>
              </a:lnSpc>
              <a:spcAft>
                <a:spcPts val="800"/>
              </a:spcAft>
            </a:pPr>
            <a:r>
              <a:rPr lang="en-GB" sz="4800" dirty="0">
                <a:solidFill>
                  <a:schemeClr val="bg1"/>
                </a:solidFill>
                <a:effectLst>
                  <a:outerShdw blurRad="38100" dist="38100" dir="2700000" algn="tl">
                    <a:srgbClr val="000000">
                      <a:alpha val="43137"/>
                    </a:srgbClr>
                  </a:outerShdw>
                </a:effectLst>
                <a:latin typeface="Roboto" panose="02000000000000000000" pitchFamily="2" charset="0"/>
                <a:ea typeface="Roboto" panose="02000000000000000000" pitchFamily="2" charset="0"/>
                <a:cs typeface="Roboto" panose="02000000000000000000" pitchFamily="2" charset="0"/>
              </a:rPr>
              <a:t>We have used </a:t>
            </a:r>
            <a:r>
              <a:rPr lang="en-GB" sz="4800" dirty="0" err="1">
                <a:solidFill>
                  <a:schemeClr val="bg1"/>
                </a:solidFill>
                <a:effectLst>
                  <a:outerShdw blurRad="38100" dist="38100" dir="2700000" algn="tl">
                    <a:srgbClr val="000000">
                      <a:alpha val="43137"/>
                    </a:srgbClr>
                  </a:outerShdw>
                </a:effectLst>
                <a:latin typeface="Roboto" panose="02000000000000000000" pitchFamily="2" charset="0"/>
                <a:ea typeface="Roboto" panose="02000000000000000000" pitchFamily="2" charset="0"/>
                <a:cs typeface="Roboto" panose="02000000000000000000" pitchFamily="2" charset="0"/>
              </a:rPr>
              <a:t>Tkinter</a:t>
            </a:r>
            <a:r>
              <a:rPr lang="en-GB" sz="4800" dirty="0">
                <a:solidFill>
                  <a:schemeClr val="bg1"/>
                </a:solidFill>
                <a:effectLst>
                  <a:outerShdw blurRad="38100" dist="38100" dir="2700000" algn="tl">
                    <a:srgbClr val="000000">
                      <a:alpha val="43137"/>
                    </a:srgbClr>
                  </a:outerShdw>
                </a:effectLst>
                <a:latin typeface="Roboto" panose="02000000000000000000" pitchFamily="2" charset="0"/>
                <a:ea typeface="Roboto" panose="02000000000000000000" pitchFamily="2" charset="0"/>
                <a:cs typeface="Roboto" panose="02000000000000000000" pitchFamily="2" charset="0"/>
              </a:rPr>
              <a:t> to create a user-friendly interface so that any person with little or no programming skills can easily use our application and this makes our application simple and user-friendly. </a:t>
            </a:r>
          </a:p>
          <a:p>
            <a:pPr marL="1028700" indent="-914400">
              <a:lnSpc>
                <a:spcPct val="80000"/>
              </a:lnSpc>
              <a:spcAft>
                <a:spcPts val="800"/>
              </a:spcAft>
              <a:buFont typeface="+mj-lt"/>
              <a:buAutoNum type="arabicPeriod"/>
            </a:pPr>
            <a:r>
              <a:rPr lang="en-US" sz="4800" b="1" i="1" u="sng" dirty="0" err="1">
                <a:solidFill>
                  <a:srgbClr val="E734F7"/>
                </a:solidFill>
                <a:effectLst>
                  <a:outerShdw blurRad="38100" dist="38100" dir="2700000" algn="tl">
                    <a:srgbClr val="000000">
                      <a:alpha val="43137"/>
                    </a:srgbClr>
                  </a:outerShdw>
                </a:effectLst>
                <a:latin typeface="Roboto" panose="02000000000000000000" pitchFamily="2" charset="0"/>
                <a:ea typeface="Roboto" panose="02000000000000000000" pitchFamily="2" charset="0"/>
                <a:cs typeface="Roboto" panose="02000000000000000000" pitchFamily="2" charset="0"/>
              </a:rPr>
              <a:t>Pyaudio</a:t>
            </a:r>
            <a:r>
              <a:rPr lang="en-US" sz="4800" b="1" i="1" dirty="0">
                <a:solidFill>
                  <a:srgbClr val="E734F7"/>
                </a:solidFill>
                <a:effectLst>
                  <a:outerShdw blurRad="38100" dist="38100" dir="2700000" algn="tl">
                    <a:srgbClr val="000000">
                      <a:alpha val="43137"/>
                    </a:srgbClr>
                  </a:outerShdw>
                </a:effectLst>
                <a:latin typeface="Roboto" panose="02000000000000000000" pitchFamily="2" charset="0"/>
                <a:ea typeface="Roboto" panose="02000000000000000000" pitchFamily="2" charset="0"/>
                <a:cs typeface="Roboto" panose="02000000000000000000" pitchFamily="2" charset="0"/>
              </a:rPr>
              <a:t> –</a:t>
            </a:r>
            <a:r>
              <a:rPr lang="en-US" sz="4800" b="1" i="1" dirty="0">
                <a:solidFill>
                  <a:schemeClr val="bg1"/>
                </a:solidFill>
                <a:effectLst>
                  <a:outerShdw blurRad="38100" dist="38100" dir="2700000" algn="tl">
                    <a:srgbClr val="000000">
                      <a:alpha val="43137"/>
                    </a:srgbClr>
                  </a:outerShdw>
                </a:effectLst>
                <a:latin typeface="Roboto" panose="02000000000000000000" pitchFamily="2" charset="0"/>
                <a:ea typeface="Roboto" panose="02000000000000000000" pitchFamily="2" charset="0"/>
                <a:cs typeface="Roboto" panose="02000000000000000000" pitchFamily="2" charset="0"/>
              </a:rPr>
              <a:t> </a:t>
            </a:r>
          </a:p>
          <a:p>
            <a:pPr lvl="1">
              <a:lnSpc>
                <a:spcPct val="80000"/>
              </a:lnSpc>
              <a:spcAft>
                <a:spcPts val="800"/>
              </a:spcAft>
            </a:pPr>
            <a:r>
              <a:rPr lang="en-US" sz="4400" b="1" i="0" dirty="0">
                <a:solidFill>
                  <a:schemeClr val="bg1"/>
                </a:solidFill>
                <a:effectLst>
                  <a:outerShdw blurRad="38100" dist="38100" dir="2700000" algn="tl">
                    <a:srgbClr val="000000">
                      <a:alpha val="43137"/>
                    </a:srgbClr>
                  </a:outerShdw>
                </a:effectLst>
                <a:latin typeface="Roboto" panose="02000000000000000000" pitchFamily="2" charset="0"/>
                <a:ea typeface="Roboto" panose="02000000000000000000" pitchFamily="2" charset="0"/>
                <a:cs typeface="Roboto" panose="02000000000000000000" pitchFamily="2" charset="0"/>
              </a:rPr>
              <a:t> </a:t>
            </a:r>
            <a:r>
              <a:rPr lang="en-US" sz="4800" dirty="0">
                <a:solidFill>
                  <a:schemeClr val="bg1"/>
                </a:solidFill>
                <a:effectLst>
                  <a:outerShdw blurRad="38100" dist="38100" dir="2700000" algn="tl">
                    <a:srgbClr val="000000">
                      <a:alpha val="43137"/>
                    </a:srgbClr>
                  </a:outerShdw>
                </a:effectLst>
                <a:latin typeface="Roboto" panose="02000000000000000000" pitchFamily="2" charset="0"/>
                <a:ea typeface="Roboto" panose="02000000000000000000" pitchFamily="2" charset="0"/>
                <a:cs typeface="Roboto" panose="02000000000000000000" pitchFamily="2" charset="0"/>
              </a:rPr>
              <a:t>We have used </a:t>
            </a:r>
            <a:r>
              <a:rPr lang="en-US" sz="4800" dirty="0" err="1">
                <a:solidFill>
                  <a:schemeClr val="bg1"/>
                </a:solidFill>
                <a:effectLst>
                  <a:outerShdw blurRad="38100" dist="38100" dir="2700000" algn="tl">
                    <a:srgbClr val="000000">
                      <a:alpha val="43137"/>
                    </a:srgbClr>
                  </a:outerShdw>
                </a:effectLst>
                <a:latin typeface="Roboto" panose="02000000000000000000" pitchFamily="2" charset="0"/>
                <a:ea typeface="Roboto" panose="02000000000000000000" pitchFamily="2" charset="0"/>
                <a:cs typeface="Roboto" panose="02000000000000000000" pitchFamily="2" charset="0"/>
              </a:rPr>
              <a:t>PyAudio</a:t>
            </a:r>
            <a:r>
              <a:rPr lang="en-US" sz="4800" dirty="0">
                <a:solidFill>
                  <a:schemeClr val="bg1"/>
                </a:solidFill>
                <a:effectLst>
                  <a:outerShdw blurRad="38100" dist="38100" dir="2700000" algn="tl">
                    <a:srgbClr val="000000">
                      <a:alpha val="43137"/>
                    </a:srgbClr>
                  </a:outerShdw>
                </a:effectLst>
                <a:latin typeface="Roboto" panose="02000000000000000000" pitchFamily="2" charset="0"/>
                <a:ea typeface="Roboto" panose="02000000000000000000" pitchFamily="2" charset="0"/>
                <a:cs typeface="Roboto" panose="02000000000000000000" pitchFamily="2" charset="0"/>
              </a:rPr>
              <a:t> for recording audio files and taking it as an input for user. </a:t>
            </a:r>
          </a:p>
          <a:p>
            <a:pPr marL="1028700" indent="-914400">
              <a:lnSpc>
                <a:spcPct val="80000"/>
              </a:lnSpc>
              <a:spcAft>
                <a:spcPts val="800"/>
              </a:spcAft>
              <a:buFont typeface="+mj-lt"/>
              <a:buAutoNum type="arabicPeriod"/>
            </a:pPr>
            <a:r>
              <a:rPr lang="en-US" sz="4800" b="1" i="1" u="sng" dirty="0">
                <a:solidFill>
                  <a:srgbClr val="E734F7"/>
                </a:solidFill>
                <a:effectLst>
                  <a:outerShdw blurRad="38100" dist="38100" dir="2700000" algn="tl">
                    <a:srgbClr val="000000">
                      <a:alpha val="43137"/>
                    </a:srgbClr>
                  </a:outerShdw>
                </a:effectLst>
                <a:latin typeface="Roboto" panose="02000000000000000000" pitchFamily="2" charset="0"/>
                <a:ea typeface="Roboto" panose="02000000000000000000" pitchFamily="2" charset="0"/>
                <a:cs typeface="Roboto" panose="02000000000000000000" pitchFamily="2" charset="0"/>
              </a:rPr>
              <a:t>Wave –</a:t>
            </a:r>
          </a:p>
          <a:p>
            <a:pPr lvl="1">
              <a:lnSpc>
                <a:spcPct val="80000"/>
              </a:lnSpc>
              <a:spcAft>
                <a:spcPts val="800"/>
              </a:spcAft>
            </a:pPr>
            <a:r>
              <a:rPr lang="en-US" sz="4800" b="1" i="0" dirty="0">
                <a:solidFill>
                  <a:srgbClr val="E734F7"/>
                </a:solidFill>
                <a:effectLst>
                  <a:outerShdw blurRad="38100" dist="38100" dir="2700000" algn="tl">
                    <a:srgbClr val="000000">
                      <a:alpha val="43137"/>
                    </a:srgbClr>
                  </a:outerShdw>
                </a:effectLst>
                <a:latin typeface="Roboto" panose="02000000000000000000" pitchFamily="2" charset="0"/>
                <a:ea typeface="Roboto" panose="02000000000000000000" pitchFamily="2" charset="0"/>
                <a:cs typeface="Roboto" panose="02000000000000000000" pitchFamily="2" charset="0"/>
              </a:rPr>
              <a:t> </a:t>
            </a:r>
            <a:r>
              <a:rPr lang="en-US" sz="4800" i="0" dirty="0">
                <a:solidFill>
                  <a:schemeClr val="bg1"/>
                </a:solidFill>
                <a:effectLst>
                  <a:outerShdw blurRad="38100" dist="38100" dir="2700000" algn="tl">
                    <a:srgbClr val="000000">
                      <a:alpha val="43137"/>
                    </a:srgbClr>
                  </a:outerShdw>
                </a:effectLst>
                <a:latin typeface="Roboto" panose="02000000000000000000" pitchFamily="2" charset="0"/>
                <a:ea typeface="Roboto" panose="02000000000000000000" pitchFamily="2" charset="0"/>
                <a:cs typeface="Roboto" panose="02000000000000000000" pitchFamily="2" charset="0"/>
              </a:rPr>
              <a:t>We have used wave for processing (extracting raw data from .wav file) the various audio files provided by the user as an input.</a:t>
            </a:r>
          </a:p>
          <a:p>
            <a:pPr marL="1028700" indent="-914400">
              <a:lnSpc>
                <a:spcPct val="80000"/>
              </a:lnSpc>
              <a:spcAft>
                <a:spcPts val="800"/>
              </a:spcAft>
              <a:buFont typeface="+mj-lt"/>
              <a:buAutoNum type="arabicPeriod"/>
            </a:pPr>
            <a:r>
              <a:rPr lang="en-US" sz="4800" b="1" i="1" u="sng" dirty="0">
                <a:solidFill>
                  <a:srgbClr val="E734F7"/>
                </a:solidFill>
                <a:effectLst>
                  <a:outerShdw blurRad="38100" dist="38100" dir="2700000" algn="tl">
                    <a:srgbClr val="000000">
                      <a:alpha val="43137"/>
                    </a:srgbClr>
                  </a:outerShdw>
                </a:effectLst>
                <a:latin typeface="Roboto" panose="02000000000000000000" pitchFamily="2" charset="0"/>
                <a:ea typeface="Roboto" panose="02000000000000000000" pitchFamily="2" charset="0"/>
                <a:cs typeface="Roboto" panose="02000000000000000000" pitchFamily="2" charset="0"/>
              </a:rPr>
              <a:t>Matplotlib</a:t>
            </a:r>
            <a:r>
              <a:rPr lang="en-US" sz="4800" b="1" i="1" dirty="0">
                <a:solidFill>
                  <a:srgbClr val="E734F7"/>
                </a:solidFill>
                <a:effectLst>
                  <a:outerShdw blurRad="38100" dist="38100" dir="2700000" algn="tl">
                    <a:srgbClr val="000000">
                      <a:alpha val="43137"/>
                    </a:srgbClr>
                  </a:outerShdw>
                </a:effectLst>
                <a:latin typeface="Roboto" panose="02000000000000000000" pitchFamily="2" charset="0"/>
                <a:ea typeface="Roboto" panose="02000000000000000000" pitchFamily="2" charset="0"/>
                <a:cs typeface="Roboto" panose="02000000000000000000" pitchFamily="2" charset="0"/>
              </a:rPr>
              <a:t> – </a:t>
            </a:r>
          </a:p>
          <a:p>
            <a:pPr lvl="1">
              <a:lnSpc>
                <a:spcPct val="80000"/>
              </a:lnSpc>
              <a:spcAft>
                <a:spcPts val="800"/>
              </a:spcAft>
            </a:pPr>
            <a:r>
              <a:rPr lang="en-US" sz="4800" i="0" dirty="0">
                <a:solidFill>
                  <a:schemeClr val="bg1"/>
                </a:solidFill>
                <a:effectLst>
                  <a:outerShdw blurRad="38100" dist="38100" dir="2700000" algn="tl">
                    <a:srgbClr val="000000">
                      <a:alpha val="43137"/>
                    </a:srgbClr>
                  </a:outerShdw>
                </a:effectLst>
                <a:latin typeface="Roboto" panose="02000000000000000000" pitchFamily="2" charset="0"/>
                <a:ea typeface="Roboto" panose="02000000000000000000" pitchFamily="2" charset="0"/>
                <a:cs typeface="Roboto" panose="02000000000000000000" pitchFamily="2" charset="0"/>
              </a:rPr>
              <a:t>We have used Matplotlib Library to plot </a:t>
            </a:r>
            <a:r>
              <a:rPr lang="en-US" sz="4800" dirty="0">
                <a:solidFill>
                  <a:schemeClr val="bg1"/>
                </a:solidFill>
                <a:effectLst>
                  <a:outerShdw blurRad="38100" dist="38100" dir="2700000" algn="tl">
                    <a:srgbClr val="000000">
                      <a:alpha val="43137"/>
                    </a:srgbClr>
                  </a:outerShdw>
                </a:effectLst>
                <a:latin typeface="Roboto" panose="02000000000000000000" pitchFamily="2" charset="0"/>
                <a:ea typeface="Roboto" panose="02000000000000000000" pitchFamily="2" charset="0"/>
                <a:cs typeface="Roboto" panose="02000000000000000000" pitchFamily="2" charset="0"/>
              </a:rPr>
              <a:t>superimposed</a:t>
            </a:r>
            <a:r>
              <a:rPr lang="en-US" sz="4800" i="0" dirty="0">
                <a:solidFill>
                  <a:schemeClr val="bg1"/>
                </a:solidFill>
                <a:effectLst>
                  <a:outerShdw blurRad="38100" dist="38100" dir="2700000" algn="tl">
                    <a:srgbClr val="000000">
                      <a:alpha val="43137"/>
                    </a:srgbClr>
                  </a:outerShdw>
                </a:effectLst>
                <a:latin typeface="Roboto" panose="02000000000000000000" pitchFamily="2" charset="0"/>
                <a:ea typeface="Roboto" panose="02000000000000000000" pitchFamily="2" charset="0"/>
                <a:cs typeface="Roboto" panose="02000000000000000000" pitchFamily="2" charset="0"/>
              </a:rPr>
              <a:t> graphs of the audio files provided by the user.</a:t>
            </a:r>
            <a:endParaRPr lang="en-US" sz="4800" b="1" dirty="0">
              <a:solidFill>
                <a:schemeClr val="bg1"/>
              </a:solidFill>
              <a:effectLst>
                <a:outerShdw blurRad="38100" dist="38100" dir="2700000" algn="tl">
                  <a:srgbClr val="000000">
                    <a:alpha val="43137"/>
                  </a:srgbClr>
                </a:outerShdw>
              </a:effectLst>
              <a:latin typeface="Roboto" panose="02000000000000000000" pitchFamily="2" charset="0"/>
              <a:ea typeface="Roboto" panose="02000000000000000000" pitchFamily="2" charset="0"/>
              <a:cs typeface="Roboto" panose="02000000000000000000" pitchFamily="2" charset="0"/>
            </a:endParaRPr>
          </a:p>
          <a:p>
            <a:pPr marL="1028700" indent="-914400">
              <a:lnSpc>
                <a:spcPct val="80000"/>
              </a:lnSpc>
              <a:spcAft>
                <a:spcPts val="800"/>
              </a:spcAft>
              <a:buFont typeface="+mj-lt"/>
              <a:buAutoNum type="arabicPeriod"/>
            </a:pPr>
            <a:r>
              <a:rPr lang="en-US" sz="4800" b="1" i="1" u="sng" dirty="0" err="1">
                <a:solidFill>
                  <a:srgbClr val="E734F7"/>
                </a:solidFill>
                <a:effectLst>
                  <a:outerShdw blurRad="38100" dist="38100" dir="2700000" algn="tl">
                    <a:srgbClr val="000000">
                      <a:alpha val="43137"/>
                    </a:srgbClr>
                  </a:outerShdw>
                </a:effectLst>
                <a:latin typeface="Roboto" panose="02000000000000000000" pitchFamily="2" charset="0"/>
                <a:ea typeface="Roboto" panose="02000000000000000000" pitchFamily="2" charset="0"/>
                <a:cs typeface="Roboto" panose="02000000000000000000" pitchFamily="2" charset="0"/>
              </a:rPr>
              <a:t>Numpy</a:t>
            </a:r>
            <a:r>
              <a:rPr lang="en-US" sz="4800" b="1" i="1" dirty="0">
                <a:solidFill>
                  <a:srgbClr val="E734F7"/>
                </a:solidFill>
                <a:effectLst>
                  <a:outerShdw blurRad="38100" dist="38100" dir="2700000" algn="tl">
                    <a:srgbClr val="000000">
                      <a:alpha val="43137"/>
                    </a:srgbClr>
                  </a:outerShdw>
                </a:effectLst>
                <a:latin typeface="Roboto" panose="02000000000000000000" pitchFamily="2" charset="0"/>
                <a:ea typeface="Roboto" panose="02000000000000000000" pitchFamily="2" charset="0"/>
                <a:cs typeface="Roboto" panose="02000000000000000000" pitchFamily="2" charset="0"/>
              </a:rPr>
              <a:t> – </a:t>
            </a:r>
          </a:p>
          <a:p>
            <a:pPr lvl="1">
              <a:lnSpc>
                <a:spcPct val="80000"/>
              </a:lnSpc>
              <a:spcAft>
                <a:spcPts val="800"/>
              </a:spcAft>
            </a:pPr>
            <a:r>
              <a:rPr lang="en-US" sz="4800" dirty="0">
                <a:solidFill>
                  <a:schemeClr val="bg1"/>
                </a:solidFill>
                <a:effectLst>
                  <a:outerShdw blurRad="38100" dist="38100" dir="2700000" algn="tl">
                    <a:srgbClr val="000000">
                      <a:alpha val="43137"/>
                    </a:srgbClr>
                  </a:outerShdw>
                </a:effectLst>
                <a:latin typeface="Roboto" panose="02000000000000000000" pitchFamily="2" charset="0"/>
                <a:ea typeface="Roboto" panose="02000000000000000000" pitchFamily="2" charset="0"/>
                <a:cs typeface="Roboto" panose="02000000000000000000" pitchFamily="2" charset="0"/>
              </a:rPr>
              <a:t>We have used </a:t>
            </a:r>
            <a:r>
              <a:rPr lang="en-US" sz="4800" dirty="0" err="1">
                <a:solidFill>
                  <a:schemeClr val="bg1"/>
                </a:solidFill>
                <a:effectLst>
                  <a:outerShdw blurRad="38100" dist="38100" dir="2700000" algn="tl">
                    <a:srgbClr val="000000">
                      <a:alpha val="43137"/>
                    </a:srgbClr>
                  </a:outerShdw>
                </a:effectLst>
                <a:latin typeface="Roboto" panose="02000000000000000000" pitchFamily="2" charset="0"/>
                <a:ea typeface="Roboto" panose="02000000000000000000" pitchFamily="2" charset="0"/>
                <a:cs typeface="Roboto" panose="02000000000000000000" pitchFamily="2" charset="0"/>
              </a:rPr>
              <a:t>Numpy</a:t>
            </a:r>
            <a:r>
              <a:rPr lang="en-US" sz="4800" dirty="0">
                <a:solidFill>
                  <a:schemeClr val="bg1"/>
                </a:solidFill>
                <a:effectLst>
                  <a:outerShdw blurRad="38100" dist="38100" dir="2700000" algn="tl">
                    <a:srgbClr val="000000">
                      <a:alpha val="43137"/>
                    </a:srgbClr>
                  </a:outerShdw>
                </a:effectLst>
                <a:latin typeface="Roboto" panose="02000000000000000000" pitchFamily="2" charset="0"/>
                <a:ea typeface="Roboto" panose="02000000000000000000" pitchFamily="2" charset="0"/>
                <a:cs typeface="Roboto" panose="02000000000000000000" pitchFamily="2" charset="0"/>
              </a:rPr>
              <a:t> for various mathematical operations and processing the raw data provided by wave library.</a:t>
            </a:r>
            <a:endParaRPr lang="en-US" sz="4400" b="1" i="0" dirty="0">
              <a:solidFill>
                <a:schemeClr val="bg1"/>
              </a:solidFill>
              <a:effectLst>
                <a:outerShdw blurRad="38100" dist="38100" dir="2700000" algn="tl">
                  <a:srgbClr val="000000">
                    <a:alpha val="43137"/>
                  </a:srgbClr>
                </a:outerShdw>
              </a:effectLst>
              <a:latin typeface="Roboto" panose="02000000000000000000" pitchFamily="2" charset="0"/>
              <a:ea typeface="Roboto" panose="02000000000000000000" pitchFamily="2" charset="0"/>
              <a:cs typeface="Roboto" panose="02000000000000000000" pitchFamily="2" charset="0"/>
            </a:endParaRPr>
          </a:p>
          <a:p>
            <a:pPr marL="285750" indent="-285750">
              <a:lnSpc>
                <a:spcPct val="114999"/>
              </a:lnSpc>
              <a:buClr>
                <a:srgbClr val="000000"/>
              </a:buClr>
              <a:buSzPts val="1100"/>
              <a:buFont typeface="Wingdings" panose="05000000000000000000" pitchFamily="2" charset="2"/>
              <a:buChar char="Ø"/>
            </a:pPr>
            <a:endParaRPr lang="en" sz="4400" b="1" dirty="0">
              <a:solidFill>
                <a:schemeClr val="bg1"/>
              </a:solidFill>
              <a:effectLst>
                <a:outerShdw blurRad="38100" dist="38100" dir="2700000" algn="tl">
                  <a:srgbClr val="000000">
                    <a:alpha val="43137"/>
                  </a:srgbClr>
                </a:outerShdw>
              </a:effectLst>
            </a:endParaRPr>
          </a:p>
          <a:p>
            <a:pPr marL="285750" indent="-285750">
              <a:lnSpc>
                <a:spcPct val="114999"/>
              </a:lnSpc>
              <a:buClr>
                <a:srgbClr val="000000"/>
              </a:buClr>
              <a:buSzPts val="1100"/>
              <a:buFont typeface="Wingdings"/>
              <a:buChar char="q"/>
            </a:pPr>
            <a:endParaRPr lang="en" sz="4400" b="1" dirty="0">
              <a:solidFill>
                <a:schemeClr val="bg1"/>
              </a:solidFill>
              <a:effectLst>
                <a:outerShdw blurRad="38100" dist="38100" dir="2700000" algn="tl">
                  <a:srgbClr val="000000">
                    <a:alpha val="43137"/>
                  </a:srgbClr>
                </a:outerShdw>
              </a:effectLst>
            </a:endParaRPr>
          </a:p>
          <a:p>
            <a:pPr marL="0" lvl="0" indent="0" algn="l" rtl="0">
              <a:spcBef>
                <a:spcPts val="1200"/>
              </a:spcBef>
              <a:spcAft>
                <a:spcPts val="1200"/>
              </a:spcAft>
              <a:buClr>
                <a:schemeClr val="dk1"/>
              </a:buClr>
              <a:buSzPts val="1100"/>
              <a:buFont typeface="Arial"/>
              <a:buNone/>
            </a:pPr>
            <a:endParaRPr sz="1700" dirty="0">
              <a:solidFill>
                <a:schemeClr val="lt1"/>
              </a:solidFill>
            </a:endParaRPr>
          </a:p>
        </p:txBody>
      </p:sp>
      <p:graphicFrame>
        <p:nvGraphicFramePr>
          <p:cNvPr id="6" name="Diagram 5">
            <a:extLst>
              <a:ext uri="{FF2B5EF4-FFF2-40B4-BE49-F238E27FC236}">
                <a16:creationId xmlns:a16="http://schemas.microsoft.com/office/drawing/2014/main" id="{8A30413E-4F30-1C73-09E3-8097DF1651FC}"/>
              </a:ext>
            </a:extLst>
          </p:cNvPr>
          <p:cNvGraphicFramePr/>
          <p:nvPr>
            <p:extLst>
              <p:ext uri="{D42A27DB-BD31-4B8C-83A1-F6EECF244321}">
                <p14:modId xmlns:p14="http://schemas.microsoft.com/office/powerpoint/2010/main" val="1777954849"/>
              </p:ext>
            </p:extLst>
          </p:nvPr>
        </p:nvGraphicFramePr>
        <p:xfrm>
          <a:off x="5384800" y="1211943"/>
          <a:ext cx="1025861" cy="10566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030" name="Picture 6" descr="Simple MySQL Icon by Xaleph on DeviantArt">
            <a:extLst>
              <a:ext uri="{FF2B5EF4-FFF2-40B4-BE49-F238E27FC236}">
                <a16:creationId xmlns:a16="http://schemas.microsoft.com/office/drawing/2014/main" id="{9981441E-BDDD-2978-FB93-BAC3E30DA47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30199" y="1020603"/>
            <a:ext cx="1419922" cy="1419922"/>
          </a:xfrm>
          <a:prstGeom prst="rect">
            <a:avLst/>
          </a:prstGeom>
          <a:noFill/>
          <a:extLst>
            <a:ext uri="{909E8E84-426E-40DD-AFC4-6F175D3DCCD1}">
              <a14:hiddenFill xmlns:a14="http://schemas.microsoft.com/office/drawing/2010/main">
                <a:solidFill>
                  <a:srgbClr val="FFFFFF"/>
                </a:solidFill>
              </a14:hiddenFill>
            </a:ext>
          </a:extLst>
        </p:spPr>
      </p:pic>
      <p:sp>
        <p:nvSpPr>
          <p:cNvPr id="7" name="Cross 6">
            <a:extLst>
              <a:ext uri="{FF2B5EF4-FFF2-40B4-BE49-F238E27FC236}">
                <a16:creationId xmlns:a16="http://schemas.microsoft.com/office/drawing/2014/main" id="{1E509CC8-6194-3A2F-848E-EC08D8514BE9}"/>
              </a:ext>
            </a:extLst>
          </p:cNvPr>
          <p:cNvSpPr/>
          <p:nvPr/>
        </p:nvSpPr>
        <p:spPr>
          <a:xfrm>
            <a:off x="6608130" y="1534396"/>
            <a:ext cx="341971" cy="341971"/>
          </a:xfrm>
          <a:prstGeom prst="plus">
            <a:avLst/>
          </a:prstGeom>
          <a:solidFill>
            <a:srgbClr val="FF0000"/>
          </a:solidFill>
          <a:ln>
            <a:solidFill>
              <a:schemeClr val="accent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graphicFrame>
        <p:nvGraphicFramePr>
          <p:cNvPr id="8" name="Diagram 7">
            <a:extLst>
              <a:ext uri="{FF2B5EF4-FFF2-40B4-BE49-F238E27FC236}">
                <a16:creationId xmlns:a16="http://schemas.microsoft.com/office/drawing/2014/main" id="{CB150A9C-A1BB-1037-1351-E5DC5FC0B603}"/>
              </a:ext>
            </a:extLst>
          </p:cNvPr>
          <p:cNvGraphicFramePr/>
          <p:nvPr>
            <p:extLst>
              <p:ext uri="{D42A27DB-BD31-4B8C-83A1-F6EECF244321}">
                <p14:modId xmlns:p14="http://schemas.microsoft.com/office/powerpoint/2010/main" val="3438640798"/>
              </p:ext>
            </p:extLst>
          </p:nvPr>
        </p:nvGraphicFramePr>
        <p:xfrm>
          <a:off x="3163283" y="1103748"/>
          <a:ext cx="1376193" cy="1164813"/>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
        <p:nvSpPr>
          <p:cNvPr id="9" name="Cross 8">
            <a:extLst>
              <a:ext uri="{FF2B5EF4-FFF2-40B4-BE49-F238E27FC236}">
                <a16:creationId xmlns:a16="http://schemas.microsoft.com/office/drawing/2014/main" id="{F41CBCE9-99A8-F656-B20B-BE71DCDE6FE1}"/>
              </a:ext>
            </a:extLst>
          </p:cNvPr>
          <p:cNvSpPr/>
          <p:nvPr/>
        </p:nvSpPr>
        <p:spPr>
          <a:xfrm>
            <a:off x="4687531" y="1534396"/>
            <a:ext cx="341971" cy="341971"/>
          </a:xfrm>
          <a:prstGeom prst="plus">
            <a:avLst/>
          </a:prstGeom>
          <a:solidFill>
            <a:srgbClr val="FF0000"/>
          </a:solidFill>
          <a:ln>
            <a:solidFill>
              <a:schemeClr val="accent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8">
                                            <p:txEl>
                                              <p:pRg st="0" end="0"/>
                                            </p:txEl>
                                          </p:spTgt>
                                        </p:tgtEl>
                                        <p:attrNameLst>
                                          <p:attrName>style.visibility</p:attrName>
                                        </p:attrNameLst>
                                      </p:cBhvr>
                                      <p:to>
                                        <p:strVal val="visible"/>
                                      </p:to>
                                    </p:set>
                                    <p:animEffect transition="in" filter="fade">
                                      <p:cBhvr>
                                        <p:cTn id="7" dur="500"/>
                                        <p:tgtEl>
                                          <p:spTgt spid="118">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18">
                                            <p:txEl>
                                              <p:pRg st="1" end="1"/>
                                            </p:txEl>
                                          </p:spTgt>
                                        </p:tgtEl>
                                        <p:attrNameLst>
                                          <p:attrName>style.visibility</p:attrName>
                                        </p:attrNameLst>
                                      </p:cBhvr>
                                      <p:to>
                                        <p:strVal val="visible"/>
                                      </p:to>
                                    </p:set>
                                    <p:animEffect transition="in" filter="fade">
                                      <p:cBhvr>
                                        <p:cTn id="10" dur="500"/>
                                        <p:tgtEl>
                                          <p:spTgt spid="118">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18">
                                            <p:txEl>
                                              <p:pRg st="2" end="2"/>
                                            </p:txEl>
                                          </p:spTgt>
                                        </p:tgtEl>
                                        <p:attrNameLst>
                                          <p:attrName>style.visibility</p:attrName>
                                        </p:attrNameLst>
                                      </p:cBhvr>
                                      <p:to>
                                        <p:strVal val="visible"/>
                                      </p:to>
                                    </p:set>
                                    <p:animEffect transition="in" filter="fade">
                                      <p:cBhvr>
                                        <p:cTn id="13" dur="500"/>
                                        <p:tgtEl>
                                          <p:spTgt spid="118">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18">
                                            <p:txEl>
                                              <p:pRg st="3" end="3"/>
                                            </p:txEl>
                                          </p:spTgt>
                                        </p:tgtEl>
                                        <p:attrNameLst>
                                          <p:attrName>style.visibility</p:attrName>
                                        </p:attrNameLst>
                                      </p:cBhvr>
                                      <p:to>
                                        <p:strVal val="visible"/>
                                      </p:to>
                                    </p:set>
                                    <p:animEffect transition="in" filter="fade">
                                      <p:cBhvr>
                                        <p:cTn id="16" dur="500"/>
                                        <p:tgtEl>
                                          <p:spTgt spid="118">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par>
                                <p:cTn id="23" presetID="10" presetClass="entr" presetSubtype="0" fill="hold" nodeType="withEffect">
                                  <p:stCondLst>
                                    <p:cond delay="0"/>
                                  </p:stCondLst>
                                  <p:childTnLst>
                                    <p:set>
                                      <p:cBhvr>
                                        <p:cTn id="24" dur="1" fill="hold">
                                          <p:stCondLst>
                                            <p:cond delay="0"/>
                                          </p:stCondLst>
                                        </p:cTn>
                                        <p:tgtEl>
                                          <p:spTgt spid="1030"/>
                                        </p:tgtEl>
                                        <p:attrNameLst>
                                          <p:attrName>style.visibility</p:attrName>
                                        </p:attrNameLst>
                                      </p:cBhvr>
                                      <p:to>
                                        <p:strVal val="visible"/>
                                      </p:to>
                                    </p:set>
                                    <p:animEffect transition="in" filter="fade">
                                      <p:cBhvr>
                                        <p:cTn id="25" dur="500"/>
                                        <p:tgtEl>
                                          <p:spTgt spid="103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500"/>
                                        <p:tgtEl>
                                          <p:spTgt spid="7"/>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118">
                                            <p:txEl>
                                              <p:pRg st="4" end="4"/>
                                            </p:txEl>
                                          </p:spTgt>
                                        </p:tgtEl>
                                        <p:attrNameLst>
                                          <p:attrName>style.visibility</p:attrName>
                                        </p:attrNameLst>
                                      </p:cBhvr>
                                      <p:to>
                                        <p:strVal val="visible"/>
                                      </p:to>
                                    </p:set>
                                    <p:animEffect transition="in" filter="fade">
                                      <p:cBhvr>
                                        <p:cTn id="36" dur="500"/>
                                        <p:tgtEl>
                                          <p:spTgt spid="118">
                                            <p:txEl>
                                              <p:pRg st="4" end="4"/>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118">
                                            <p:txEl>
                                              <p:pRg st="6" end="6"/>
                                            </p:txEl>
                                          </p:spTgt>
                                        </p:tgtEl>
                                        <p:attrNameLst>
                                          <p:attrName>style.visibility</p:attrName>
                                        </p:attrNameLst>
                                      </p:cBhvr>
                                      <p:to>
                                        <p:strVal val="visible"/>
                                      </p:to>
                                    </p:set>
                                    <p:animEffect transition="in" filter="fade">
                                      <p:cBhvr>
                                        <p:cTn id="39" dur="500"/>
                                        <p:tgtEl>
                                          <p:spTgt spid="118">
                                            <p:txEl>
                                              <p:pRg st="6" end="6"/>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118">
                                            <p:txEl>
                                              <p:pRg st="7" end="7"/>
                                            </p:txEl>
                                          </p:spTgt>
                                        </p:tgtEl>
                                        <p:attrNameLst>
                                          <p:attrName>style.visibility</p:attrName>
                                        </p:attrNameLst>
                                      </p:cBhvr>
                                      <p:to>
                                        <p:strVal val="visible"/>
                                      </p:to>
                                    </p:set>
                                    <p:animEffect transition="in" filter="fade">
                                      <p:cBhvr>
                                        <p:cTn id="42" dur="500"/>
                                        <p:tgtEl>
                                          <p:spTgt spid="118">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18">
                                            <p:txEl>
                                              <p:pRg st="8" end="8"/>
                                            </p:txEl>
                                          </p:spTgt>
                                        </p:tgtEl>
                                        <p:attrNameLst>
                                          <p:attrName>style.visibility</p:attrName>
                                        </p:attrNameLst>
                                      </p:cBhvr>
                                      <p:to>
                                        <p:strVal val="visible"/>
                                      </p:to>
                                    </p:set>
                                    <p:animEffect transition="in" filter="fade">
                                      <p:cBhvr>
                                        <p:cTn id="47" dur="500"/>
                                        <p:tgtEl>
                                          <p:spTgt spid="118">
                                            <p:txEl>
                                              <p:pRg st="8" end="8"/>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118">
                                            <p:txEl>
                                              <p:pRg st="9" end="9"/>
                                            </p:txEl>
                                          </p:spTgt>
                                        </p:tgtEl>
                                        <p:attrNameLst>
                                          <p:attrName>style.visibility</p:attrName>
                                        </p:attrNameLst>
                                      </p:cBhvr>
                                      <p:to>
                                        <p:strVal val="visible"/>
                                      </p:to>
                                    </p:set>
                                    <p:animEffect transition="in" filter="fade">
                                      <p:cBhvr>
                                        <p:cTn id="50" dur="500"/>
                                        <p:tgtEl>
                                          <p:spTgt spid="118">
                                            <p:txEl>
                                              <p:pRg st="9" end="9"/>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118">
                                            <p:txEl>
                                              <p:pRg st="10" end="10"/>
                                            </p:txEl>
                                          </p:spTgt>
                                        </p:tgtEl>
                                        <p:attrNameLst>
                                          <p:attrName>style.visibility</p:attrName>
                                        </p:attrNameLst>
                                      </p:cBhvr>
                                      <p:to>
                                        <p:strVal val="visible"/>
                                      </p:to>
                                    </p:set>
                                    <p:animEffect transition="in" filter="fade">
                                      <p:cBhvr>
                                        <p:cTn id="55" dur="500"/>
                                        <p:tgtEl>
                                          <p:spTgt spid="118">
                                            <p:txEl>
                                              <p:pRg st="10" end="10"/>
                                            </p:txEl>
                                          </p:spTgt>
                                        </p:tgtEl>
                                      </p:cBhvr>
                                    </p:animEffect>
                                  </p:childTnLst>
                                </p:cTn>
                              </p:par>
                              <p:par>
                                <p:cTn id="56" presetID="10" presetClass="entr" presetSubtype="0" fill="hold" nodeType="withEffect">
                                  <p:stCondLst>
                                    <p:cond delay="0"/>
                                  </p:stCondLst>
                                  <p:childTnLst>
                                    <p:set>
                                      <p:cBhvr>
                                        <p:cTn id="57" dur="1" fill="hold">
                                          <p:stCondLst>
                                            <p:cond delay="0"/>
                                          </p:stCondLst>
                                        </p:cTn>
                                        <p:tgtEl>
                                          <p:spTgt spid="118">
                                            <p:txEl>
                                              <p:pRg st="11" end="11"/>
                                            </p:txEl>
                                          </p:spTgt>
                                        </p:tgtEl>
                                        <p:attrNameLst>
                                          <p:attrName>style.visibility</p:attrName>
                                        </p:attrNameLst>
                                      </p:cBhvr>
                                      <p:to>
                                        <p:strVal val="visible"/>
                                      </p:to>
                                    </p:set>
                                    <p:animEffect transition="in" filter="fade">
                                      <p:cBhvr>
                                        <p:cTn id="58" dur="500"/>
                                        <p:tgtEl>
                                          <p:spTgt spid="118">
                                            <p:txEl>
                                              <p:pRg st="11" end="11"/>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118">
                                            <p:txEl>
                                              <p:pRg st="12" end="12"/>
                                            </p:txEl>
                                          </p:spTgt>
                                        </p:tgtEl>
                                        <p:attrNameLst>
                                          <p:attrName>style.visibility</p:attrName>
                                        </p:attrNameLst>
                                      </p:cBhvr>
                                      <p:to>
                                        <p:strVal val="visible"/>
                                      </p:to>
                                    </p:set>
                                    <p:animEffect transition="in" filter="fade">
                                      <p:cBhvr>
                                        <p:cTn id="63" dur="500"/>
                                        <p:tgtEl>
                                          <p:spTgt spid="118">
                                            <p:txEl>
                                              <p:pRg st="12" end="12"/>
                                            </p:txEl>
                                          </p:spTgt>
                                        </p:tgtEl>
                                      </p:cBhvr>
                                    </p:animEffect>
                                  </p:childTnLst>
                                </p:cTn>
                              </p:par>
                              <p:par>
                                <p:cTn id="64" presetID="10" presetClass="entr" presetSubtype="0" fill="hold" nodeType="withEffect">
                                  <p:stCondLst>
                                    <p:cond delay="0"/>
                                  </p:stCondLst>
                                  <p:childTnLst>
                                    <p:set>
                                      <p:cBhvr>
                                        <p:cTn id="65" dur="1" fill="hold">
                                          <p:stCondLst>
                                            <p:cond delay="0"/>
                                          </p:stCondLst>
                                        </p:cTn>
                                        <p:tgtEl>
                                          <p:spTgt spid="118">
                                            <p:txEl>
                                              <p:pRg st="13" end="13"/>
                                            </p:txEl>
                                          </p:spTgt>
                                        </p:tgtEl>
                                        <p:attrNameLst>
                                          <p:attrName>style.visibility</p:attrName>
                                        </p:attrNameLst>
                                      </p:cBhvr>
                                      <p:to>
                                        <p:strVal val="visible"/>
                                      </p:to>
                                    </p:set>
                                    <p:animEffect transition="in" filter="fade">
                                      <p:cBhvr>
                                        <p:cTn id="66" dur="500"/>
                                        <p:tgtEl>
                                          <p:spTgt spid="118">
                                            <p:txEl>
                                              <p:pRg st="13" end="13"/>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118">
                                            <p:txEl>
                                              <p:pRg st="14" end="14"/>
                                            </p:txEl>
                                          </p:spTgt>
                                        </p:tgtEl>
                                        <p:attrNameLst>
                                          <p:attrName>style.visibility</p:attrName>
                                        </p:attrNameLst>
                                      </p:cBhvr>
                                      <p:to>
                                        <p:strVal val="visible"/>
                                      </p:to>
                                    </p:set>
                                    <p:animEffect transition="in" filter="fade">
                                      <p:cBhvr>
                                        <p:cTn id="71" dur="500"/>
                                        <p:tgtEl>
                                          <p:spTgt spid="118">
                                            <p:txEl>
                                              <p:pRg st="14" end="14"/>
                                            </p:txEl>
                                          </p:spTgt>
                                        </p:tgtEl>
                                      </p:cBhvr>
                                    </p:animEffect>
                                  </p:childTnLst>
                                </p:cTn>
                              </p:par>
                              <p:par>
                                <p:cTn id="72" presetID="10" presetClass="entr" presetSubtype="0" fill="hold" nodeType="withEffect">
                                  <p:stCondLst>
                                    <p:cond delay="0"/>
                                  </p:stCondLst>
                                  <p:childTnLst>
                                    <p:set>
                                      <p:cBhvr>
                                        <p:cTn id="73" dur="1" fill="hold">
                                          <p:stCondLst>
                                            <p:cond delay="0"/>
                                          </p:stCondLst>
                                        </p:cTn>
                                        <p:tgtEl>
                                          <p:spTgt spid="118">
                                            <p:txEl>
                                              <p:pRg st="15" end="15"/>
                                            </p:txEl>
                                          </p:spTgt>
                                        </p:tgtEl>
                                        <p:attrNameLst>
                                          <p:attrName>style.visibility</p:attrName>
                                        </p:attrNameLst>
                                      </p:cBhvr>
                                      <p:to>
                                        <p:strVal val="visible"/>
                                      </p:to>
                                    </p:set>
                                    <p:animEffect transition="in" filter="fade">
                                      <p:cBhvr>
                                        <p:cTn id="74" dur="500"/>
                                        <p:tgtEl>
                                          <p:spTgt spid="118">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P spid="7" grpId="0" animBg="1"/>
      <p:bldGraphic spid="8" grpId="0">
        <p:bldAsOne/>
      </p:bldGraphic>
      <p:bldP spid="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2"/>
          <p:cNvSpPr txBox="1">
            <a:spLocks noGrp="1"/>
          </p:cNvSpPr>
          <p:nvPr>
            <p:ph type="title"/>
          </p:nvPr>
        </p:nvSpPr>
        <p:spPr>
          <a:xfrm>
            <a:off x="188685" y="174171"/>
            <a:ext cx="8795657" cy="843554"/>
          </a:xfrm>
          <a:prstGeom prst="rect">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spcFirstLastPara="1" wrap="square" lIns="91425" tIns="91425" rIns="91425" bIns="91425" anchor="ctr" anchorCtr="0">
            <a:normAutofit/>
          </a:bodyPr>
          <a:lstStyle/>
          <a:p>
            <a:pPr marL="0" lvl="0" indent="0" algn="ctr" rtl="0">
              <a:spcBef>
                <a:spcPts val="0"/>
              </a:spcBef>
              <a:spcAft>
                <a:spcPts val="0"/>
              </a:spcAft>
              <a:buNone/>
            </a:pPr>
            <a:r>
              <a:rPr lang="en" sz="4000" u="sng" dirty="0">
                <a:ln w="9525">
                  <a:solidFill>
                    <a:schemeClr val="bg1"/>
                  </a:solidFill>
                  <a:prstDash val="solid"/>
                </a:ln>
                <a:solidFill>
                  <a:schemeClr val="tx1"/>
                </a:solidFill>
                <a:effectLst>
                  <a:outerShdw blurRad="50800" dist="38100" dir="5400000" algn="t" rotWithShape="0">
                    <a:prstClr val="black">
                      <a:alpha val="40000"/>
                    </a:prstClr>
                  </a:outerShdw>
                </a:effectLst>
                <a:latin typeface="Barlow Light" panose="00000400000000000000" pitchFamily="2" charset="0"/>
              </a:rPr>
              <a:t>ADVANTAGE OVER EXISTING SYSTEM</a:t>
            </a:r>
            <a:endParaRPr sz="4000" dirty="0"/>
          </a:p>
        </p:txBody>
      </p:sp>
      <p:sp>
        <p:nvSpPr>
          <p:cNvPr id="124" name="Google Shape;124;p22"/>
          <p:cNvSpPr txBox="1">
            <a:spLocks noGrp="1"/>
          </p:cNvSpPr>
          <p:nvPr>
            <p:ph type="body" idx="1"/>
          </p:nvPr>
        </p:nvSpPr>
        <p:spPr>
          <a:xfrm>
            <a:off x="311700" y="1152475"/>
            <a:ext cx="8520600" cy="3816854"/>
          </a:xfrm>
          <a:prstGeom prst="rect">
            <a:avLst/>
          </a:prstGeom>
        </p:spPr>
        <p:txBody>
          <a:bodyPr spcFirstLastPara="1" wrap="square" lIns="91425" tIns="91425" rIns="91425" bIns="91425" anchor="t" anchorCtr="0">
            <a:normAutofit fontScale="92500" lnSpcReduction="20000"/>
          </a:bodyPr>
          <a:lstStyle/>
          <a:p>
            <a:pPr marL="342900">
              <a:buFont typeface="Wingdings"/>
              <a:buChar char="q"/>
            </a:pPr>
            <a:r>
              <a:rPr lang="en-US" dirty="0">
                <a:solidFill>
                  <a:schemeClr val="lt1"/>
                </a:solidFill>
                <a:effectLst>
                  <a:outerShdw blurRad="38100" dist="38100" dir="2700000" algn="tl">
                    <a:srgbClr val="000000">
                      <a:alpha val="43137"/>
                    </a:srgbClr>
                  </a:outerShdw>
                </a:effectLst>
              </a:rPr>
              <a:t>It can be easily accessed by anyone unlike the expensive</a:t>
            </a:r>
          </a:p>
          <a:p>
            <a:pPr marL="0" indent="0">
              <a:buNone/>
            </a:pPr>
            <a:r>
              <a:rPr lang="en-US" dirty="0">
                <a:solidFill>
                  <a:schemeClr val="lt1"/>
                </a:solidFill>
                <a:effectLst>
                  <a:outerShdw blurRad="38100" dist="38100" dir="2700000" algn="tl">
                    <a:srgbClr val="000000">
                      <a:alpha val="43137"/>
                    </a:srgbClr>
                  </a:outerShdw>
                </a:effectLst>
              </a:rPr>
              <a:t>     services provided by the existing system.</a:t>
            </a:r>
          </a:p>
          <a:p>
            <a:pPr marL="342900">
              <a:buFont typeface="Wingdings"/>
              <a:buChar char="q"/>
            </a:pPr>
            <a:endParaRPr lang="en-US" dirty="0">
              <a:solidFill>
                <a:schemeClr val="lt1"/>
              </a:solidFill>
              <a:effectLst>
                <a:outerShdw blurRad="38100" dist="38100" dir="2700000" algn="tl">
                  <a:srgbClr val="000000">
                    <a:alpha val="43137"/>
                  </a:srgbClr>
                </a:outerShdw>
              </a:effectLst>
            </a:endParaRPr>
          </a:p>
          <a:p>
            <a:pPr marL="342900">
              <a:buFont typeface="Wingdings"/>
              <a:buChar char="q"/>
            </a:pPr>
            <a:r>
              <a:rPr lang="en-US" dirty="0">
                <a:solidFill>
                  <a:schemeClr val="lt1"/>
                </a:solidFill>
                <a:effectLst>
                  <a:outerShdw blurRad="38100" dist="38100" dir="2700000" algn="tl">
                    <a:srgbClr val="000000">
                      <a:alpha val="43137"/>
                    </a:srgbClr>
                  </a:outerShdw>
                </a:effectLst>
              </a:rPr>
              <a:t>It is more accurate and precise since it makes use of</a:t>
            </a:r>
          </a:p>
          <a:p>
            <a:pPr marL="0" indent="0">
              <a:buNone/>
            </a:pPr>
            <a:r>
              <a:rPr lang="en-US" dirty="0">
                <a:solidFill>
                  <a:schemeClr val="lt1"/>
                </a:solidFill>
                <a:effectLst>
                  <a:outerShdw blurRad="38100" dist="38100" dir="2700000" algn="tl">
                    <a:srgbClr val="000000">
                      <a:alpha val="43137"/>
                    </a:srgbClr>
                  </a:outerShdw>
                </a:effectLst>
              </a:rPr>
              <a:t>   computer logic i.e. facts and figures unlike the biases of</a:t>
            </a:r>
          </a:p>
          <a:p>
            <a:pPr marL="0" indent="0">
              <a:buNone/>
            </a:pPr>
            <a:r>
              <a:rPr lang="en-US" dirty="0">
                <a:solidFill>
                  <a:schemeClr val="lt1"/>
                </a:solidFill>
                <a:effectLst>
                  <a:outerShdw blurRad="38100" dist="38100" dir="2700000" algn="tl">
                    <a:srgbClr val="000000">
                      <a:alpha val="43137"/>
                    </a:srgbClr>
                  </a:outerShdw>
                </a:effectLst>
              </a:rPr>
              <a:t>   human ears.</a:t>
            </a:r>
          </a:p>
          <a:p>
            <a:pPr marL="342900">
              <a:buFont typeface="Wingdings"/>
              <a:buChar char="q"/>
            </a:pPr>
            <a:endParaRPr lang="en-US" dirty="0">
              <a:solidFill>
                <a:schemeClr val="lt1"/>
              </a:solidFill>
              <a:effectLst>
                <a:outerShdw blurRad="38100" dist="38100" dir="2700000" algn="tl">
                  <a:srgbClr val="000000">
                    <a:alpha val="43137"/>
                  </a:srgbClr>
                </a:outerShdw>
              </a:effectLst>
            </a:endParaRPr>
          </a:p>
          <a:p>
            <a:pPr marL="342900">
              <a:buFont typeface="Wingdings"/>
              <a:buChar char="q"/>
            </a:pPr>
            <a:r>
              <a:rPr lang="en-US" dirty="0">
                <a:solidFill>
                  <a:schemeClr val="lt1"/>
                </a:solidFill>
                <a:effectLst>
                  <a:outerShdw blurRad="38100" dist="38100" dir="2700000" algn="tl">
                    <a:srgbClr val="000000">
                      <a:alpha val="43137"/>
                    </a:srgbClr>
                  </a:outerShdw>
                </a:effectLst>
              </a:rPr>
              <a:t>It can be easily accessed, understood and utilized by </a:t>
            </a:r>
          </a:p>
          <a:p>
            <a:pPr marL="0" indent="0">
              <a:buNone/>
            </a:pPr>
            <a:r>
              <a:rPr lang="en-US" dirty="0">
                <a:solidFill>
                  <a:schemeClr val="lt1"/>
                </a:solidFill>
                <a:effectLst>
                  <a:outerShdw blurRad="38100" dist="38100" dir="2700000" algn="tl">
                    <a:srgbClr val="000000">
                      <a:alpha val="43137"/>
                    </a:srgbClr>
                  </a:outerShdw>
                </a:effectLst>
              </a:rPr>
              <a:t>     any non-programmer and hence it is user-friendly.</a:t>
            </a:r>
          </a:p>
          <a:p>
            <a:pPr marL="342900">
              <a:buFont typeface="Wingdings"/>
              <a:buChar char="q"/>
            </a:pPr>
            <a:endParaRPr lang="en-US" dirty="0">
              <a:solidFill>
                <a:schemeClr val="lt1"/>
              </a:solidFill>
              <a:effectLst>
                <a:outerShdw blurRad="38100" dist="38100" dir="2700000" algn="tl">
                  <a:srgbClr val="000000">
                    <a:alpha val="43137"/>
                  </a:srgbClr>
                </a:outerShdw>
              </a:effectLst>
            </a:endParaRPr>
          </a:p>
          <a:p>
            <a:pPr marL="342900">
              <a:buFont typeface="Wingdings"/>
              <a:buChar char="q"/>
            </a:pPr>
            <a:r>
              <a:rPr lang="en-US" dirty="0">
                <a:solidFill>
                  <a:schemeClr val="lt1"/>
                </a:solidFill>
                <a:effectLst>
                  <a:outerShdw blurRad="38100" dist="38100" dir="2700000" algn="tl">
                    <a:srgbClr val="000000">
                      <a:alpha val="43137"/>
                    </a:srgbClr>
                  </a:outerShdw>
                </a:effectLst>
              </a:rPr>
              <a:t>It is free and fun to use for singers of any age as it is</a:t>
            </a:r>
          </a:p>
          <a:p>
            <a:pPr marL="0" indent="0">
              <a:buNone/>
            </a:pPr>
            <a:r>
              <a:rPr lang="en-US" dirty="0">
                <a:solidFill>
                  <a:schemeClr val="lt1"/>
                </a:solidFill>
                <a:effectLst>
                  <a:outerShdw blurRad="38100" dist="38100" dir="2700000" algn="tl">
                    <a:srgbClr val="000000">
                      <a:alpha val="43137"/>
                    </a:srgbClr>
                  </a:outerShdw>
                </a:effectLst>
              </a:rPr>
              <a:t> something new and unique.</a:t>
            </a:r>
          </a:p>
          <a:p>
            <a:pPr marL="342900">
              <a:buFont typeface="Wingdings"/>
              <a:buChar char="q"/>
            </a:pPr>
            <a:endParaRPr lang="en-US" dirty="0">
              <a:solidFill>
                <a:schemeClr val="lt1"/>
              </a:solidFill>
              <a:effectLst>
                <a:outerShdw blurRad="38100" dist="38100" dir="2700000" algn="tl">
                  <a:srgbClr val="000000">
                    <a:alpha val="43137"/>
                  </a:srgbClr>
                </a:outerShdw>
              </a:effectLst>
            </a:endParaRPr>
          </a:p>
          <a:p>
            <a:pPr marL="342900">
              <a:buFont typeface="Wingdings"/>
              <a:buChar char="q"/>
            </a:pPr>
            <a:r>
              <a:rPr lang="en-US" dirty="0">
                <a:solidFill>
                  <a:schemeClr val="lt1"/>
                </a:solidFill>
                <a:effectLst>
                  <a:outerShdw blurRad="38100" dist="38100" dir="2700000" algn="tl">
                    <a:srgbClr val="000000">
                      <a:alpha val="43137"/>
                    </a:srgbClr>
                  </a:outerShdw>
                </a:effectLst>
              </a:rPr>
              <a:t>If used properly it can help singers grow exponentially over time.</a:t>
            </a:r>
          </a:p>
          <a:p>
            <a:pPr marL="342900">
              <a:buFont typeface="Wingdings"/>
              <a:buChar char="q"/>
            </a:pPr>
            <a:endParaRPr lang="en-US" sz="2000" dirty="0">
              <a:solidFill>
                <a:schemeClr val="lt1"/>
              </a:solidFill>
              <a:effectLst>
                <a:outerShdw blurRad="38100" dist="38100" dir="2700000" algn="tl">
                  <a:srgbClr val="000000">
                    <a:alpha val="43137"/>
                  </a:srgbClr>
                </a:outerShdw>
              </a:effectLst>
            </a:endParaRPr>
          </a:p>
          <a:p>
            <a:pPr marL="342900">
              <a:buFont typeface="Wingdings"/>
              <a:buChar char="q"/>
            </a:pPr>
            <a:endParaRPr lang="en-US" sz="2000" dirty="0">
              <a:solidFill>
                <a:schemeClr val="lt1"/>
              </a:solidFill>
              <a:effectLst>
                <a:outerShdw blurRad="38100" dist="38100" dir="2700000" algn="tl">
                  <a:srgbClr val="000000">
                    <a:alpha val="43137"/>
                  </a:srgbClr>
                </a:outerShdw>
              </a:effectLst>
            </a:endParaRPr>
          </a:p>
          <a:p>
            <a:pPr marL="342900">
              <a:buFont typeface="Wingdings"/>
              <a:buChar char="q"/>
            </a:pPr>
            <a:endParaRPr lang="en-US" sz="2000" dirty="0">
              <a:solidFill>
                <a:schemeClr val="lt1"/>
              </a:solidFill>
            </a:endParaRPr>
          </a:p>
        </p:txBody>
      </p:sp>
      <p:pic>
        <p:nvPicPr>
          <p:cNvPr id="3" name="Picture 2">
            <a:extLst>
              <a:ext uri="{FF2B5EF4-FFF2-40B4-BE49-F238E27FC236}">
                <a16:creationId xmlns:a16="http://schemas.microsoft.com/office/drawing/2014/main" id="{FFEE8AF7-4CCB-F837-5A72-0D1FD822E238}"/>
              </a:ext>
            </a:extLst>
          </p:cNvPr>
          <p:cNvPicPr>
            <a:picLocks noChangeAspect="1"/>
          </p:cNvPicPr>
          <p:nvPr/>
        </p:nvPicPr>
        <p:blipFill>
          <a:blip r:embed="rId3"/>
          <a:stretch>
            <a:fillRect/>
          </a:stretch>
        </p:blipFill>
        <p:spPr>
          <a:xfrm>
            <a:off x="6121713" y="1487714"/>
            <a:ext cx="2782800" cy="288825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4">
                                            <p:txEl>
                                              <p:pRg st="0" end="0"/>
                                            </p:txEl>
                                          </p:spTgt>
                                        </p:tgtEl>
                                        <p:attrNameLst>
                                          <p:attrName>style.visibility</p:attrName>
                                        </p:attrNameLst>
                                      </p:cBhvr>
                                      <p:to>
                                        <p:strVal val="visible"/>
                                      </p:to>
                                    </p:set>
                                    <p:animEffect transition="in" filter="fade">
                                      <p:cBhvr>
                                        <p:cTn id="7" dur="500"/>
                                        <p:tgtEl>
                                          <p:spTgt spid="12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24">
                                            <p:txEl>
                                              <p:pRg st="1" end="1"/>
                                            </p:txEl>
                                          </p:spTgt>
                                        </p:tgtEl>
                                        <p:attrNameLst>
                                          <p:attrName>style.visibility</p:attrName>
                                        </p:attrNameLst>
                                      </p:cBhvr>
                                      <p:to>
                                        <p:strVal val="visible"/>
                                      </p:to>
                                    </p:set>
                                    <p:animEffect transition="in" filter="fade">
                                      <p:cBhvr>
                                        <p:cTn id="10" dur="500"/>
                                        <p:tgtEl>
                                          <p:spTgt spid="12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24">
                                            <p:txEl>
                                              <p:pRg st="3" end="3"/>
                                            </p:txEl>
                                          </p:spTgt>
                                        </p:tgtEl>
                                        <p:attrNameLst>
                                          <p:attrName>style.visibility</p:attrName>
                                        </p:attrNameLst>
                                      </p:cBhvr>
                                      <p:to>
                                        <p:strVal val="visible"/>
                                      </p:to>
                                    </p:set>
                                    <p:animEffect transition="in" filter="fade">
                                      <p:cBhvr>
                                        <p:cTn id="15" dur="500"/>
                                        <p:tgtEl>
                                          <p:spTgt spid="124">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24">
                                            <p:txEl>
                                              <p:pRg st="4" end="4"/>
                                            </p:txEl>
                                          </p:spTgt>
                                        </p:tgtEl>
                                        <p:attrNameLst>
                                          <p:attrName>style.visibility</p:attrName>
                                        </p:attrNameLst>
                                      </p:cBhvr>
                                      <p:to>
                                        <p:strVal val="visible"/>
                                      </p:to>
                                    </p:set>
                                    <p:animEffect transition="in" filter="fade">
                                      <p:cBhvr>
                                        <p:cTn id="18" dur="500"/>
                                        <p:tgtEl>
                                          <p:spTgt spid="124">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124">
                                            <p:txEl>
                                              <p:pRg st="5" end="5"/>
                                            </p:txEl>
                                          </p:spTgt>
                                        </p:tgtEl>
                                        <p:attrNameLst>
                                          <p:attrName>style.visibility</p:attrName>
                                        </p:attrNameLst>
                                      </p:cBhvr>
                                      <p:to>
                                        <p:strVal val="visible"/>
                                      </p:to>
                                    </p:set>
                                    <p:animEffect transition="in" filter="fade">
                                      <p:cBhvr>
                                        <p:cTn id="21" dur="500"/>
                                        <p:tgtEl>
                                          <p:spTgt spid="124">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24">
                                            <p:txEl>
                                              <p:pRg st="7" end="7"/>
                                            </p:txEl>
                                          </p:spTgt>
                                        </p:tgtEl>
                                        <p:attrNameLst>
                                          <p:attrName>style.visibility</p:attrName>
                                        </p:attrNameLst>
                                      </p:cBhvr>
                                      <p:to>
                                        <p:strVal val="visible"/>
                                      </p:to>
                                    </p:set>
                                    <p:animEffect transition="in" filter="fade">
                                      <p:cBhvr>
                                        <p:cTn id="26" dur="500"/>
                                        <p:tgtEl>
                                          <p:spTgt spid="124">
                                            <p:txEl>
                                              <p:pRg st="7" end="7"/>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124">
                                            <p:txEl>
                                              <p:pRg st="8" end="8"/>
                                            </p:txEl>
                                          </p:spTgt>
                                        </p:tgtEl>
                                        <p:attrNameLst>
                                          <p:attrName>style.visibility</p:attrName>
                                        </p:attrNameLst>
                                      </p:cBhvr>
                                      <p:to>
                                        <p:strVal val="visible"/>
                                      </p:to>
                                    </p:set>
                                    <p:animEffect transition="in" filter="fade">
                                      <p:cBhvr>
                                        <p:cTn id="29" dur="500"/>
                                        <p:tgtEl>
                                          <p:spTgt spid="124">
                                            <p:txEl>
                                              <p:pRg st="8" end="8"/>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fade">
                                      <p:cBhvr>
                                        <p:cTn id="32" dur="500"/>
                                        <p:tgtEl>
                                          <p:spTgt spid="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24">
                                            <p:txEl>
                                              <p:pRg st="10" end="10"/>
                                            </p:txEl>
                                          </p:spTgt>
                                        </p:tgtEl>
                                        <p:attrNameLst>
                                          <p:attrName>style.visibility</p:attrName>
                                        </p:attrNameLst>
                                      </p:cBhvr>
                                      <p:to>
                                        <p:strVal val="visible"/>
                                      </p:to>
                                    </p:set>
                                    <p:animEffect transition="in" filter="fade">
                                      <p:cBhvr>
                                        <p:cTn id="37" dur="500"/>
                                        <p:tgtEl>
                                          <p:spTgt spid="124">
                                            <p:txEl>
                                              <p:pRg st="10" end="10"/>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124">
                                            <p:txEl>
                                              <p:pRg st="11" end="11"/>
                                            </p:txEl>
                                          </p:spTgt>
                                        </p:tgtEl>
                                        <p:attrNameLst>
                                          <p:attrName>style.visibility</p:attrName>
                                        </p:attrNameLst>
                                      </p:cBhvr>
                                      <p:to>
                                        <p:strVal val="visible"/>
                                      </p:to>
                                    </p:set>
                                    <p:animEffect transition="in" filter="fade">
                                      <p:cBhvr>
                                        <p:cTn id="40" dur="500"/>
                                        <p:tgtEl>
                                          <p:spTgt spid="124">
                                            <p:txEl>
                                              <p:pRg st="11" end="11"/>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124">
                                            <p:txEl>
                                              <p:pRg st="13" end="13"/>
                                            </p:txEl>
                                          </p:spTgt>
                                        </p:tgtEl>
                                        <p:attrNameLst>
                                          <p:attrName>style.visibility</p:attrName>
                                        </p:attrNameLst>
                                      </p:cBhvr>
                                      <p:to>
                                        <p:strVal val="visible"/>
                                      </p:to>
                                    </p:set>
                                    <p:animEffect transition="in" filter="fade">
                                      <p:cBhvr>
                                        <p:cTn id="45" dur="500"/>
                                        <p:tgtEl>
                                          <p:spTgt spid="124">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3"/>
          <p:cNvSpPr txBox="1">
            <a:spLocks noGrp="1"/>
          </p:cNvSpPr>
          <p:nvPr>
            <p:ph type="title"/>
          </p:nvPr>
        </p:nvSpPr>
        <p:spPr>
          <a:xfrm>
            <a:off x="311700" y="65762"/>
            <a:ext cx="8520600" cy="910013"/>
          </a:xfrm>
          <a:prstGeom prst="rect">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spcFirstLastPara="1" wrap="square" lIns="91425" tIns="91425" rIns="91425" bIns="91425" anchor="ctr" anchorCtr="0">
            <a:normAutofit/>
          </a:bodyPr>
          <a:lstStyle/>
          <a:p>
            <a:pPr marL="0" lvl="0" indent="0" algn="ctr" rtl="0">
              <a:spcBef>
                <a:spcPts val="0"/>
              </a:spcBef>
              <a:spcAft>
                <a:spcPts val="0"/>
              </a:spcAft>
              <a:buNone/>
            </a:pPr>
            <a:r>
              <a:rPr lang="en" sz="4000" u="sng">
                <a:ln w="9525">
                  <a:solidFill>
                    <a:schemeClr val="bg1"/>
                  </a:solidFill>
                  <a:prstDash val="solid"/>
                </a:ln>
                <a:solidFill>
                  <a:schemeClr val="tx1"/>
                </a:solidFill>
                <a:effectLst>
                  <a:outerShdw blurRad="50800" dist="38100" dir="5400000" algn="t" rotWithShape="0">
                    <a:prstClr val="black">
                      <a:alpha val="40000"/>
                    </a:prstClr>
                  </a:outerShdw>
                </a:effectLst>
                <a:latin typeface="Barlow Light" panose="00000400000000000000" pitchFamily="2" charset="0"/>
              </a:rPr>
              <a:t>PROJECT CONSTRAINTS</a:t>
            </a:r>
            <a:endParaRPr sz="4000"/>
          </a:p>
        </p:txBody>
      </p:sp>
      <p:graphicFrame>
        <p:nvGraphicFramePr>
          <p:cNvPr id="131" name="Google Shape;131;p23"/>
          <p:cNvGraphicFramePr/>
          <p:nvPr>
            <p:extLst>
              <p:ext uri="{D42A27DB-BD31-4B8C-83A1-F6EECF244321}">
                <p14:modId xmlns:p14="http://schemas.microsoft.com/office/powerpoint/2010/main" val="4102679443"/>
              </p:ext>
            </p:extLst>
          </p:nvPr>
        </p:nvGraphicFramePr>
        <p:xfrm>
          <a:off x="311700" y="1207565"/>
          <a:ext cx="8520600" cy="3676491"/>
        </p:xfrm>
        <a:graphic>
          <a:graphicData uri="http://schemas.openxmlformats.org/drawingml/2006/table">
            <a:tbl>
              <a:tblPr>
                <a:tableStyleId>{5940675A-B579-460E-94D1-54222C63F5DA}</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897037">
                <a:tc>
                  <a:txBody>
                    <a:bodyPr/>
                    <a:lstStyle/>
                    <a:p>
                      <a:pPr marL="0" lvl="0" indent="0" algn="ctr" rtl="0">
                        <a:spcBef>
                          <a:spcPts val="0"/>
                        </a:spcBef>
                        <a:spcAft>
                          <a:spcPts val="0"/>
                        </a:spcAft>
                        <a:buNone/>
                      </a:pPr>
                      <a:r>
                        <a:rPr lang="en" sz="3200" b="1" u="sng" dirty="0">
                          <a:solidFill>
                            <a:srgbClr val="FF3300"/>
                          </a:solidFill>
                          <a:effectLst>
                            <a:outerShdw blurRad="38100" dist="38100" dir="2700000" algn="tl">
                              <a:srgbClr val="000000">
                                <a:alpha val="43137"/>
                              </a:srgbClr>
                            </a:outerShdw>
                          </a:effectLst>
                        </a:rPr>
                        <a:t>Show Stoppers</a:t>
                      </a:r>
                      <a:endParaRPr sz="3200" b="1" i="1" u="sng" dirty="0">
                        <a:solidFill>
                          <a:srgbClr val="FF3300"/>
                        </a:solidFill>
                        <a:effectLst>
                          <a:outerShdw blurRad="38100" dist="38100" dir="2700000" algn="tl">
                            <a:srgbClr val="000000">
                              <a:alpha val="43137"/>
                            </a:srgbClr>
                          </a:outerShdw>
                        </a:effectLst>
                      </a:endParaRPr>
                    </a:p>
                  </a:txBody>
                  <a:tcPr marL="91425" marR="91425" marT="91425" marB="91425"/>
                </a:tc>
                <a:tc>
                  <a:txBody>
                    <a:bodyPr/>
                    <a:lstStyle/>
                    <a:p>
                      <a:pPr marL="0" lvl="0" indent="0" algn="ctr" rtl="0">
                        <a:spcBef>
                          <a:spcPts val="0"/>
                        </a:spcBef>
                        <a:spcAft>
                          <a:spcPts val="0"/>
                        </a:spcAft>
                        <a:buNone/>
                      </a:pPr>
                      <a:r>
                        <a:rPr lang="en" sz="3200" b="1" u="sng" dirty="0">
                          <a:solidFill>
                            <a:srgbClr val="FFC000"/>
                          </a:solidFill>
                          <a:effectLst>
                            <a:outerShdw blurRad="38100" dist="38100" dir="2700000" algn="tl">
                              <a:srgbClr val="000000">
                                <a:alpha val="43137"/>
                              </a:srgbClr>
                            </a:outerShdw>
                          </a:effectLst>
                        </a:rPr>
                        <a:t>Dependencies</a:t>
                      </a:r>
                      <a:endParaRPr sz="3200" b="1" i="1" u="sng" dirty="0">
                        <a:solidFill>
                          <a:srgbClr val="FFC000"/>
                        </a:solidFill>
                        <a:effectLst>
                          <a:outerShdw blurRad="38100" dist="38100" dir="2700000" algn="tl">
                            <a:srgbClr val="000000">
                              <a:alpha val="43137"/>
                            </a:srgbClr>
                          </a:outerShdw>
                        </a:effectLst>
                      </a:endParaRPr>
                    </a:p>
                  </a:txBody>
                  <a:tcPr marL="91425" marR="91425" marT="91425" marB="91425"/>
                </a:tc>
                <a:extLst>
                  <a:ext uri="{0D108BD9-81ED-4DB2-BD59-A6C34878D82A}">
                    <a16:rowId xmlns:a16="http://schemas.microsoft.com/office/drawing/2014/main" val="10000"/>
                  </a:ext>
                </a:extLst>
              </a:tr>
              <a:tr h="1389727">
                <a:tc>
                  <a:txBody>
                    <a:bodyPr/>
                    <a:lstStyle/>
                    <a:p>
                      <a:pPr marL="285750" lvl="0" indent="-285750" algn="l" rtl="0">
                        <a:spcBef>
                          <a:spcPts val="0"/>
                        </a:spcBef>
                        <a:spcAft>
                          <a:spcPts val="0"/>
                        </a:spcAft>
                        <a:buFont typeface="Arial" panose="020B0604020202020204" pitchFamily="34" charset="0"/>
                        <a:buChar char="•"/>
                      </a:pPr>
                      <a:r>
                        <a:rPr lang="en-US" sz="2400" dirty="0">
                          <a:solidFill>
                            <a:schemeClr val="bg1"/>
                          </a:solidFill>
                          <a:effectLst>
                            <a:outerShdw blurRad="38100" dist="38100" dir="2700000" algn="tl">
                              <a:srgbClr val="000000">
                                <a:alpha val="43137"/>
                              </a:srgbClr>
                            </a:outerShdw>
                          </a:effectLst>
                        </a:rPr>
                        <a:t>Sometime progress generated may have errors</a:t>
                      </a:r>
                      <a:endParaRPr sz="2400" dirty="0">
                        <a:solidFill>
                          <a:schemeClr val="bg1"/>
                        </a:solidFill>
                        <a:effectLst>
                          <a:outerShdw blurRad="38100" dist="38100" dir="2700000" algn="tl">
                            <a:srgbClr val="000000">
                              <a:alpha val="43137"/>
                            </a:srgbClr>
                          </a:outerShdw>
                        </a:effectLst>
                      </a:endParaRPr>
                    </a:p>
                  </a:txBody>
                  <a:tcPr marL="91425" marR="91425" marT="91425" marB="91425"/>
                </a:tc>
                <a:tc>
                  <a:txBody>
                    <a:bodyPr/>
                    <a:lstStyle/>
                    <a:p>
                      <a:pPr marL="285750" lvl="0" indent="-285750" algn="l" rtl="0">
                        <a:spcBef>
                          <a:spcPts val="0"/>
                        </a:spcBef>
                        <a:spcAft>
                          <a:spcPts val="0"/>
                        </a:spcAft>
                        <a:buFont typeface="Arial" panose="020B0604020202020204" pitchFamily="34" charset="0"/>
                        <a:buChar char="•"/>
                      </a:pPr>
                      <a:r>
                        <a:rPr lang="en-IN" sz="2400" dirty="0">
                          <a:solidFill>
                            <a:schemeClr val="bg1"/>
                          </a:solidFill>
                          <a:effectLst>
                            <a:outerShdw blurRad="38100" dist="38100" dir="2700000" algn="tl">
                              <a:srgbClr val="000000">
                                <a:alpha val="43137"/>
                              </a:srgbClr>
                            </a:outerShdw>
                          </a:effectLst>
                        </a:rPr>
                        <a:t>While recording the surrounding environment should be noise free.</a:t>
                      </a:r>
                      <a:endParaRPr sz="2400" dirty="0">
                        <a:solidFill>
                          <a:schemeClr val="bg1"/>
                        </a:solidFill>
                        <a:effectLst>
                          <a:outerShdw blurRad="38100" dist="38100" dir="2700000" algn="tl">
                            <a:srgbClr val="000000">
                              <a:alpha val="43137"/>
                            </a:srgbClr>
                          </a:outerShdw>
                        </a:effectLst>
                      </a:endParaRPr>
                    </a:p>
                  </a:txBody>
                  <a:tcPr marL="91425" marR="91425" marT="91425" marB="91425"/>
                </a:tc>
                <a:extLst>
                  <a:ext uri="{0D108BD9-81ED-4DB2-BD59-A6C34878D82A}">
                    <a16:rowId xmlns:a16="http://schemas.microsoft.com/office/drawing/2014/main" val="10001"/>
                  </a:ext>
                </a:extLst>
              </a:tr>
              <a:tr h="1389727">
                <a:tc>
                  <a:txBody>
                    <a:bodyPr/>
                    <a:lstStyle/>
                    <a:p>
                      <a:pPr marL="285750" lvl="0" indent="-285750" algn="l" rtl="0">
                        <a:spcBef>
                          <a:spcPts val="0"/>
                        </a:spcBef>
                        <a:spcAft>
                          <a:spcPts val="0"/>
                        </a:spcAft>
                        <a:buFont typeface="Arial" panose="020B0604020202020204" pitchFamily="34" charset="0"/>
                        <a:buChar char="•"/>
                      </a:pPr>
                      <a:r>
                        <a:rPr lang="en-US" sz="2400" dirty="0">
                          <a:solidFill>
                            <a:schemeClr val="bg1"/>
                          </a:solidFill>
                          <a:effectLst>
                            <a:outerShdw blurRad="38100" dist="38100" dir="2700000" algn="tl">
                              <a:srgbClr val="000000">
                                <a:alpha val="43137"/>
                              </a:srgbClr>
                            </a:outerShdw>
                          </a:effectLst>
                        </a:rPr>
                        <a:t>Technology used may become outdated . </a:t>
                      </a:r>
                      <a:endParaRPr sz="2400" dirty="0">
                        <a:solidFill>
                          <a:schemeClr val="bg1"/>
                        </a:solidFill>
                        <a:effectLst>
                          <a:outerShdw blurRad="38100" dist="38100" dir="2700000" algn="tl">
                            <a:srgbClr val="000000">
                              <a:alpha val="43137"/>
                            </a:srgbClr>
                          </a:outerShdw>
                        </a:effectLst>
                      </a:endParaRPr>
                    </a:p>
                  </a:txBody>
                  <a:tcPr marL="91425" marR="91425" marT="91425" marB="91425"/>
                </a:tc>
                <a:tc>
                  <a:txBody>
                    <a:bodyPr/>
                    <a:lstStyle/>
                    <a:p>
                      <a:pPr marL="285750" lvl="0" indent="-285750" algn="l" rtl="0">
                        <a:spcBef>
                          <a:spcPts val="0"/>
                        </a:spcBef>
                        <a:spcAft>
                          <a:spcPts val="0"/>
                        </a:spcAft>
                        <a:buFont typeface="Arial" panose="020B0604020202020204" pitchFamily="34" charset="0"/>
                        <a:buChar char="•"/>
                      </a:pPr>
                      <a:r>
                        <a:rPr lang="en-IN" sz="2400" dirty="0">
                          <a:solidFill>
                            <a:schemeClr val="bg1"/>
                          </a:solidFill>
                          <a:effectLst>
                            <a:outerShdw blurRad="38100" dist="38100" dir="2700000" algn="tl">
                              <a:srgbClr val="000000">
                                <a:alpha val="43137"/>
                              </a:srgbClr>
                            </a:outerShdw>
                          </a:effectLst>
                        </a:rPr>
                        <a:t>The audio should be in format .wav only.</a:t>
                      </a:r>
                      <a:endParaRPr sz="2400" dirty="0">
                        <a:solidFill>
                          <a:schemeClr val="bg1"/>
                        </a:solidFill>
                        <a:effectLst>
                          <a:outerShdw blurRad="38100" dist="38100" dir="2700000" algn="tl">
                            <a:srgbClr val="000000">
                              <a:alpha val="43137"/>
                            </a:srgbClr>
                          </a:outerShdw>
                        </a:effectLst>
                      </a:endParaRPr>
                    </a:p>
                  </a:txBody>
                  <a:tcPr marL="91425" marR="91425" marT="91425" marB="91425"/>
                </a:tc>
                <a:extLst>
                  <a:ext uri="{0D108BD9-81ED-4DB2-BD59-A6C34878D82A}">
                    <a16:rowId xmlns:a16="http://schemas.microsoft.com/office/drawing/2014/main" val="10002"/>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1"/>
                                        </p:tgtEl>
                                        <p:attrNameLst>
                                          <p:attrName>style.visibility</p:attrName>
                                        </p:attrNameLst>
                                      </p:cBhvr>
                                      <p:to>
                                        <p:strVal val="visible"/>
                                      </p:to>
                                    </p:set>
                                    <p:animEffect transition="in" filter="fade">
                                      <p:cBhvr>
                                        <p:cTn id="7" dur="500"/>
                                        <p:tgtEl>
                                          <p:spTgt spid="1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80C9AC"/>
        </a:solidFill>
        <a:effectLst/>
      </p:bgPr>
    </p:bg>
    <p:spTree>
      <p:nvGrpSpPr>
        <p:cNvPr id="1" name="Shape 135"/>
        <p:cNvGrpSpPr/>
        <p:nvPr/>
      </p:nvGrpSpPr>
      <p:grpSpPr>
        <a:xfrm>
          <a:off x="0" y="0"/>
          <a:ext cx="0" cy="0"/>
          <a:chOff x="0" y="0"/>
          <a:chExt cx="0" cy="0"/>
        </a:xfrm>
      </p:grpSpPr>
      <p:sp>
        <p:nvSpPr>
          <p:cNvPr id="136" name="Google Shape;136;p24"/>
          <p:cNvSpPr txBox="1">
            <a:spLocks noGrp="1"/>
          </p:cNvSpPr>
          <p:nvPr>
            <p:ph type="title"/>
          </p:nvPr>
        </p:nvSpPr>
        <p:spPr>
          <a:xfrm>
            <a:off x="311700" y="86633"/>
            <a:ext cx="8520600" cy="827767"/>
          </a:xfrm>
          <a:prstGeom prst="rect">
            <a:avLst/>
          </a:prstGeom>
          <a:noFill/>
          <a:ln w="19050">
            <a:solidFill>
              <a:schemeClr val="tx1"/>
            </a:solidFill>
          </a:ln>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sz="4400" u="sng">
                <a:ln w="9525">
                  <a:solidFill>
                    <a:schemeClr val="bg1"/>
                  </a:solidFill>
                  <a:prstDash val="solid"/>
                </a:ln>
                <a:solidFill>
                  <a:schemeClr val="tx1"/>
                </a:solidFill>
                <a:effectLst>
                  <a:outerShdw blurRad="50800" dist="38100" dir="5400000" algn="t" rotWithShape="0">
                    <a:prstClr val="black">
                      <a:alpha val="40000"/>
                    </a:prstClr>
                  </a:outerShdw>
                </a:effectLst>
                <a:latin typeface="Barlow Light" panose="00000400000000000000" pitchFamily="2" charset="0"/>
              </a:rPr>
              <a:t>Future Enhancements</a:t>
            </a:r>
            <a:endParaRPr sz="4400" dirty="0">
              <a:ln w="9525">
                <a:solidFill>
                  <a:schemeClr val="bg1"/>
                </a:solidFill>
                <a:prstDash val="solid"/>
              </a:ln>
              <a:solidFill>
                <a:schemeClr val="tx1"/>
              </a:solidFill>
              <a:effectLst>
                <a:outerShdw blurRad="50800" dist="38100" dir="5400000" algn="t" rotWithShape="0">
                  <a:prstClr val="black">
                    <a:alpha val="40000"/>
                  </a:prstClr>
                </a:outerShdw>
              </a:effectLst>
            </a:endParaRPr>
          </a:p>
        </p:txBody>
      </p:sp>
      <p:sp>
        <p:nvSpPr>
          <p:cNvPr id="137" name="Google Shape;137;p24"/>
          <p:cNvSpPr txBox="1">
            <a:spLocks noGrp="1"/>
          </p:cNvSpPr>
          <p:nvPr>
            <p:ph type="body" idx="1"/>
          </p:nvPr>
        </p:nvSpPr>
        <p:spPr>
          <a:xfrm>
            <a:off x="-48861" y="1095883"/>
            <a:ext cx="9053611" cy="3824341"/>
          </a:xfrm>
          <a:prstGeom prst="rect">
            <a:avLst/>
          </a:prstGeom>
        </p:spPr>
        <p:txBody>
          <a:bodyPr spcFirstLastPara="1" wrap="square" lIns="91425" tIns="91425" rIns="91425" bIns="91425" anchor="t" anchorCtr="0">
            <a:noAutofit/>
          </a:bodyPr>
          <a:lstStyle/>
          <a:p>
            <a:pPr marL="742950" lvl="0" indent="-285750" rtl="0">
              <a:lnSpc>
                <a:spcPct val="100000"/>
              </a:lnSpc>
              <a:spcBef>
                <a:spcPts val="0"/>
              </a:spcBef>
              <a:spcAft>
                <a:spcPts val="0"/>
              </a:spcAft>
              <a:buFont typeface="Wingdings" panose="05000000000000000000" pitchFamily="2" charset="2"/>
              <a:buChar char="q"/>
            </a:pPr>
            <a:r>
              <a:rPr lang="en-US" sz="1700" dirty="0">
                <a:solidFill>
                  <a:schemeClr val="bg1"/>
                </a:solidFill>
                <a:effectLst>
                  <a:outerShdw blurRad="38100" dist="38100" dir="2700000" algn="tl">
                    <a:srgbClr val="000000">
                      <a:alpha val="43137"/>
                    </a:srgbClr>
                  </a:outerShdw>
                </a:effectLst>
              </a:rPr>
              <a:t>Will support mp3 , mp5 files </a:t>
            </a:r>
          </a:p>
          <a:p>
            <a:pPr marL="742950" lvl="0" indent="-285750" rtl="0">
              <a:lnSpc>
                <a:spcPct val="100000"/>
              </a:lnSpc>
              <a:spcBef>
                <a:spcPts val="0"/>
              </a:spcBef>
              <a:spcAft>
                <a:spcPts val="0"/>
              </a:spcAft>
              <a:buFont typeface="Wingdings" panose="05000000000000000000" pitchFamily="2" charset="2"/>
              <a:buChar char="q"/>
            </a:pPr>
            <a:endParaRPr lang="en-US" sz="1700" dirty="0">
              <a:solidFill>
                <a:schemeClr val="bg1"/>
              </a:solidFill>
              <a:effectLst>
                <a:outerShdw blurRad="38100" dist="38100" dir="2700000" algn="tl">
                  <a:srgbClr val="000000">
                    <a:alpha val="43137"/>
                  </a:srgbClr>
                </a:outerShdw>
              </a:effectLst>
            </a:endParaRPr>
          </a:p>
          <a:p>
            <a:pPr marL="742950" lvl="0" indent="-285750" rtl="0">
              <a:lnSpc>
                <a:spcPct val="100000"/>
              </a:lnSpc>
              <a:spcBef>
                <a:spcPts val="0"/>
              </a:spcBef>
              <a:spcAft>
                <a:spcPts val="0"/>
              </a:spcAft>
              <a:buFont typeface="Wingdings" panose="05000000000000000000" pitchFamily="2" charset="2"/>
              <a:buChar char="q"/>
            </a:pPr>
            <a:r>
              <a:rPr lang="en-US" sz="1700" dirty="0">
                <a:solidFill>
                  <a:schemeClr val="bg1"/>
                </a:solidFill>
                <a:effectLst>
                  <a:outerShdw blurRad="38100" dist="38100" dir="2700000" algn="tl">
                    <a:srgbClr val="000000">
                      <a:alpha val="43137"/>
                    </a:srgbClr>
                  </a:outerShdw>
                </a:effectLst>
              </a:rPr>
              <a:t>Will be mobile usable</a:t>
            </a:r>
          </a:p>
          <a:p>
            <a:pPr marL="742950" lvl="0" indent="-285750" rtl="0">
              <a:lnSpc>
                <a:spcPct val="100000"/>
              </a:lnSpc>
              <a:spcBef>
                <a:spcPts val="0"/>
              </a:spcBef>
              <a:spcAft>
                <a:spcPts val="0"/>
              </a:spcAft>
              <a:buFont typeface="Wingdings" panose="05000000000000000000" pitchFamily="2" charset="2"/>
              <a:buChar char="q"/>
            </a:pPr>
            <a:endParaRPr lang="en-US" sz="1700" dirty="0">
              <a:solidFill>
                <a:schemeClr val="bg1"/>
              </a:solidFill>
              <a:effectLst>
                <a:outerShdw blurRad="38100" dist="38100" dir="2700000" algn="tl">
                  <a:srgbClr val="000000">
                    <a:alpha val="43137"/>
                  </a:srgbClr>
                </a:outerShdw>
              </a:effectLst>
            </a:endParaRPr>
          </a:p>
          <a:p>
            <a:pPr marL="742950" lvl="0" indent="-285750" rtl="0">
              <a:lnSpc>
                <a:spcPct val="100000"/>
              </a:lnSpc>
              <a:spcBef>
                <a:spcPts val="0"/>
              </a:spcBef>
              <a:spcAft>
                <a:spcPts val="0"/>
              </a:spcAft>
              <a:buFont typeface="Wingdings" panose="05000000000000000000" pitchFamily="2" charset="2"/>
              <a:buChar char="q"/>
            </a:pPr>
            <a:r>
              <a:rPr lang="en-US" sz="1700" dirty="0">
                <a:solidFill>
                  <a:schemeClr val="bg1"/>
                </a:solidFill>
                <a:effectLst>
                  <a:outerShdw blurRad="38100" dist="38100" dir="2700000" algn="tl">
                    <a:srgbClr val="000000">
                      <a:alpha val="43137"/>
                    </a:srgbClr>
                  </a:outerShdw>
                </a:effectLst>
              </a:rPr>
              <a:t>Greater efficiency and performance</a:t>
            </a:r>
          </a:p>
          <a:p>
            <a:pPr marL="742950" lvl="0" indent="-285750" rtl="0">
              <a:lnSpc>
                <a:spcPct val="100000"/>
              </a:lnSpc>
              <a:spcBef>
                <a:spcPts val="0"/>
              </a:spcBef>
              <a:spcAft>
                <a:spcPts val="0"/>
              </a:spcAft>
              <a:buFont typeface="Wingdings" panose="05000000000000000000" pitchFamily="2" charset="2"/>
              <a:buChar char="q"/>
            </a:pPr>
            <a:endParaRPr lang="en-US" sz="1700" dirty="0">
              <a:solidFill>
                <a:schemeClr val="bg1"/>
              </a:solidFill>
              <a:effectLst>
                <a:outerShdw blurRad="38100" dist="38100" dir="2700000" algn="tl">
                  <a:srgbClr val="000000">
                    <a:alpha val="43137"/>
                  </a:srgbClr>
                </a:outerShdw>
              </a:effectLst>
            </a:endParaRPr>
          </a:p>
          <a:p>
            <a:pPr marL="742950" lvl="0" indent="-285750" rtl="0">
              <a:lnSpc>
                <a:spcPct val="100000"/>
              </a:lnSpc>
              <a:spcBef>
                <a:spcPts val="0"/>
              </a:spcBef>
              <a:spcAft>
                <a:spcPts val="0"/>
              </a:spcAft>
              <a:buFont typeface="Wingdings" panose="05000000000000000000" pitchFamily="2" charset="2"/>
              <a:buChar char="q"/>
            </a:pPr>
            <a:r>
              <a:rPr lang="en-US" sz="1700" dirty="0">
                <a:solidFill>
                  <a:schemeClr val="bg1"/>
                </a:solidFill>
                <a:effectLst>
                  <a:outerShdw blurRad="38100" dist="38100" dir="2700000" algn="tl">
                    <a:srgbClr val="000000">
                      <a:alpha val="43137"/>
                    </a:srgbClr>
                  </a:outerShdw>
                </a:effectLst>
              </a:rPr>
              <a:t>Track record of his previous </a:t>
            </a:r>
            <a:r>
              <a:rPr lang="en-US" sz="1700" dirty="0" err="1">
                <a:solidFill>
                  <a:schemeClr val="bg1"/>
                </a:solidFill>
                <a:effectLst>
                  <a:outerShdw blurRad="38100" dist="38100" dir="2700000" algn="tl">
                    <a:srgbClr val="000000">
                      <a:alpha val="43137"/>
                    </a:srgbClr>
                  </a:outerShdw>
                </a:effectLst>
              </a:rPr>
              <a:t>testings</a:t>
            </a:r>
            <a:endParaRPr lang="en-US" sz="1700" dirty="0">
              <a:solidFill>
                <a:schemeClr val="bg1"/>
              </a:solidFill>
              <a:effectLst>
                <a:outerShdw blurRad="38100" dist="38100" dir="2700000" algn="tl">
                  <a:srgbClr val="000000">
                    <a:alpha val="43137"/>
                  </a:srgbClr>
                </a:outerShdw>
              </a:effectLst>
            </a:endParaRPr>
          </a:p>
          <a:p>
            <a:pPr marL="742950" lvl="0" indent="-285750" rtl="0">
              <a:lnSpc>
                <a:spcPct val="100000"/>
              </a:lnSpc>
              <a:spcBef>
                <a:spcPts val="0"/>
              </a:spcBef>
              <a:spcAft>
                <a:spcPts val="0"/>
              </a:spcAft>
              <a:buFont typeface="Wingdings" panose="05000000000000000000" pitchFamily="2" charset="2"/>
              <a:buChar char="q"/>
            </a:pPr>
            <a:endParaRPr lang="en-US" sz="1700" dirty="0">
              <a:solidFill>
                <a:schemeClr val="bg1"/>
              </a:solidFill>
              <a:effectLst>
                <a:outerShdw blurRad="38100" dist="38100" dir="2700000" algn="tl">
                  <a:srgbClr val="000000">
                    <a:alpha val="43137"/>
                  </a:srgbClr>
                </a:outerShdw>
              </a:effectLst>
            </a:endParaRPr>
          </a:p>
          <a:p>
            <a:pPr marL="742950" lvl="0" indent="-285750" rtl="0">
              <a:lnSpc>
                <a:spcPct val="100000"/>
              </a:lnSpc>
              <a:spcBef>
                <a:spcPts val="0"/>
              </a:spcBef>
              <a:spcAft>
                <a:spcPts val="0"/>
              </a:spcAft>
              <a:buFont typeface="Wingdings" panose="05000000000000000000" pitchFamily="2" charset="2"/>
              <a:buChar char="q"/>
            </a:pPr>
            <a:r>
              <a:rPr lang="en-US" sz="1700" dirty="0">
                <a:solidFill>
                  <a:schemeClr val="bg1"/>
                </a:solidFill>
                <a:effectLst>
                  <a:outerShdw blurRad="38100" dist="38100" dir="2700000" algn="tl">
                    <a:srgbClr val="000000">
                      <a:alpha val="43137"/>
                    </a:srgbClr>
                  </a:outerShdw>
                </a:effectLst>
              </a:rPr>
              <a:t>Similarity in percentage hence even more accurate</a:t>
            </a:r>
          </a:p>
          <a:p>
            <a:pPr marL="742950" lvl="0" indent="-285750" rtl="0">
              <a:lnSpc>
                <a:spcPct val="100000"/>
              </a:lnSpc>
              <a:spcBef>
                <a:spcPts val="0"/>
              </a:spcBef>
              <a:spcAft>
                <a:spcPts val="0"/>
              </a:spcAft>
              <a:buFont typeface="Wingdings" panose="05000000000000000000" pitchFamily="2" charset="2"/>
              <a:buChar char="q"/>
            </a:pPr>
            <a:endParaRPr lang="en-US" sz="1700" dirty="0">
              <a:solidFill>
                <a:schemeClr val="bg1"/>
              </a:solidFill>
              <a:effectLst>
                <a:outerShdw blurRad="38100" dist="38100" dir="2700000" algn="tl">
                  <a:srgbClr val="000000">
                    <a:alpha val="43137"/>
                  </a:srgbClr>
                </a:outerShdw>
              </a:effectLst>
            </a:endParaRPr>
          </a:p>
          <a:p>
            <a:pPr marL="742950" lvl="0" indent="-285750" rtl="0">
              <a:lnSpc>
                <a:spcPct val="100000"/>
              </a:lnSpc>
              <a:spcBef>
                <a:spcPts val="0"/>
              </a:spcBef>
              <a:spcAft>
                <a:spcPts val="0"/>
              </a:spcAft>
              <a:buFont typeface="Wingdings" panose="05000000000000000000" pitchFamily="2" charset="2"/>
              <a:buChar char="q"/>
            </a:pPr>
            <a:r>
              <a:rPr lang="en-US" sz="1700" dirty="0">
                <a:solidFill>
                  <a:schemeClr val="bg1"/>
                </a:solidFill>
                <a:effectLst>
                  <a:outerShdw blurRad="38100" dist="38100" dir="2700000" algn="tl">
                    <a:srgbClr val="000000">
                      <a:alpha val="43137"/>
                    </a:srgbClr>
                  </a:outerShdw>
                </a:effectLst>
              </a:rPr>
              <a:t>Graph of his track record to depict his/her improvement with time.</a:t>
            </a:r>
          </a:p>
          <a:p>
            <a:pPr marL="742950" lvl="0" indent="-285750" rtl="0">
              <a:lnSpc>
                <a:spcPct val="100000"/>
              </a:lnSpc>
              <a:spcBef>
                <a:spcPts val="0"/>
              </a:spcBef>
              <a:spcAft>
                <a:spcPts val="0"/>
              </a:spcAft>
              <a:buFont typeface="Roboto" panose="02000000000000000000" pitchFamily="2" charset="0"/>
              <a:buChar char="•"/>
            </a:pPr>
            <a:endParaRPr lang="en-US" sz="1700" dirty="0"/>
          </a:p>
          <a:p>
            <a:pPr marL="742950" lvl="0" indent="-285750" rtl="0">
              <a:lnSpc>
                <a:spcPct val="100000"/>
              </a:lnSpc>
              <a:spcBef>
                <a:spcPts val="0"/>
              </a:spcBef>
              <a:spcAft>
                <a:spcPts val="0"/>
              </a:spcAft>
              <a:buFont typeface="Roboto" panose="02000000000000000000" pitchFamily="2" charset="0"/>
              <a:buChar char="•"/>
            </a:pPr>
            <a:endParaRPr lang="en-US" sz="1700" dirty="0"/>
          </a:p>
          <a:p>
            <a:pPr marL="742950" lvl="0" indent="-285750" rtl="0">
              <a:lnSpc>
                <a:spcPct val="100000"/>
              </a:lnSpc>
              <a:spcBef>
                <a:spcPts val="0"/>
              </a:spcBef>
              <a:spcAft>
                <a:spcPts val="0"/>
              </a:spcAft>
              <a:buFont typeface="Roboto" panose="02000000000000000000" pitchFamily="2" charset="0"/>
              <a:buChar char="•"/>
            </a:pPr>
            <a:endParaRPr lang="en-US" sz="1700" dirty="0"/>
          </a:p>
          <a:p>
            <a:pPr marL="742950" lvl="0" indent="-285750" rtl="0">
              <a:lnSpc>
                <a:spcPct val="100000"/>
              </a:lnSpc>
              <a:spcBef>
                <a:spcPts val="0"/>
              </a:spcBef>
              <a:spcAft>
                <a:spcPts val="0"/>
              </a:spcAft>
              <a:buFont typeface="Roboto" panose="02000000000000000000" pitchFamily="2" charset="0"/>
              <a:buChar char="•"/>
            </a:pPr>
            <a:endParaRPr lang="en-US" sz="1700" dirty="0"/>
          </a:p>
          <a:p>
            <a:pPr marL="742950" lvl="0" indent="-285750" rtl="0">
              <a:lnSpc>
                <a:spcPct val="100000"/>
              </a:lnSpc>
              <a:spcBef>
                <a:spcPts val="0"/>
              </a:spcBef>
              <a:spcAft>
                <a:spcPts val="0"/>
              </a:spcAft>
              <a:buFont typeface="Roboto" panose="02000000000000000000" pitchFamily="2" charset="0"/>
              <a:buChar char="•"/>
            </a:pPr>
            <a:endParaRPr lang="en-US" sz="1700" dirty="0"/>
          </a:p>
        </p:txBody>
      </p:sp>
      <p:pic>
        <p:nvPicPr>
          <p:cNvPr id="2050" name="Picture 2" descr="Top 6 Basic Elements of Web Design - DreamHost">
            <a:extLst>
              <a:ext uri="{FF2B5EF4-FFF2-40B4-BE49-F238E27FC236}">
                <a16:creationId xmlns:a16="http://schemas.microsoft.com/office/drawing/2014/main" id="{DCBD0DB2-2A7D-A45A-AC44-E766FAB28B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8629" y="1095883"/>
            <a:ext cx="3286121" cy="2181984"/>
          </a:xfrm>
          <a:prstGeom prst="rect">
            <a:avLst/>
          </a:prstGeom>
          <a:ln>
            <a:noFill/>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500"/>
                                        <p:tgtEl>
                                          <p:spTgt spid="205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7">
                                            <p:txEl>
                                              <p:pRg st="0" end="0"/>
                                            </p:txEl>
                                          </p:spTgt>
                                        </p:tgtEl>
                                        <p:attrNameLst>
                                          <p:attrName>style.visibility</p:attrName>
                                        </p:attrNameLst>
                                      </p:cBhvr>
                                      <p:to>
                                        <p:strVal val="visible"/>
                                      </p:to>
                                    </p:set>
                                    <p:animEffect transition="in" filter="fade">
                                      <p:cBhvr>
                                        <p:cTn id="12" dur="500"/>
                                        <p:tgtEl>
                                          <p:spTgt spid="13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7">
                                            <p:txEl>
                                              <p:pRg st="2" end="2"/>
                                            </p:txEl>
                                          </p:spTgt>
                                        </p:tgtEl>
                                        <p:attrNameLst>
                                          <p:attrName>style.visibility</p:attrName>
                                        </p:attrNameLst>
                                      </p:cBhvr>
                                      <p:to>
                                        <p:strVal val="visible"/>
                                      </p:to>
                                    </p:set>
                                    <p:animEffect transition="in" filter="fade">
                                      <p:cBhvr>
                                        <p:cTn id="17" dur="500"/>
                                        <p:tgtEl>
                                          <p:spTgt spid="13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7">
                                            <p:txEl>
                                              <p:pRg st="4" end="4"/>
                                            </p:txEl>
                                          </p:spTgt>
                                        </p:tgtEl>
                                        <p:attrNameLst>
                                          <p:attrName>style.visibility</p:attrName>
                                        </p:attrNameLst>
                                      </p:cBhvr>
                                      <p:to>
                                        <p:strVal val="visible"/>
                                      </p:to>
                                    </p:set>
                                    <p:animEffect transition="in" filter="fade">
                                      <p:cBhvr>
                                        <p:cTn id="22" dur="500"/>
                                        <p:tgtEl>
                                          <p:spTgt spid="13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37">
                                            <p:txEl>
                                              <p:pRg st="6" end="6"/>
                                            </p:txEl>
                                          </p:spTgt>
                                        </p:tgtEl>
                                        <p:attrNameLst>
                                          <p:attrName>style.visibility</p:attrName>
                                        </p:attrNameLst>
                                      </p:cBhvr>
                                      <p:to>
                                        <p:strVal val="visible"/>
                                      </p:to>
                                    </p:set>
                                    <p:animEffect transition="in" filter="fade">
                                      <p:cBhvr>
                                        <p:cTn id="27" dur="500"/>
                                        <p:tgtEl>
                                          <p:spTgt spid="137">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37">
                                            <p:txEl>
                                              <p:pRg st="8" end="8"/>
                                            </p:txEl>
                                          </p:spTgt>
                                        </p:tgtEl>
                                        <p:attrNameLst>
                                          <p:attrName>style.visibility</p:attrName>
                                        </p:attrNameLst>
                                      </p:cBhvr>
                                      <p:to>
                                        <p:strVal val="visible"/>
                                      </p:to>
                                    </p:set>
                                    <p:animEffect transition="in" filter="fade">
                                      <p:cBhvr>
                                        <p:cTn id="32" dur="500"/>
                                        <p:tgtEl>
                                          <p:spTgt spid="137">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37">
                                            <p:txEl>
                                              <p:pRg st="10" end="10"/>
                                            </p:txEl>
                                          </p:spTgt>
                                        </p:tgtEl>
                                        <p:attrNameLst>
                                          <p:attrName>style.visibility</p:attrName>
                                        </p:attrNameLst>
                                      </p:cBhvr>
                                      <p:to>
                                        <p:strVal val="visible"/>
                                      </p:to>
                                    </p:set>
                                    <p:animEffect transition="in" filter="fade">
                                      <p:cBhvr>
                                        <p:cTn id="37" dur="500"/>
                                        <p:tgtEl>
                                          <p:spTgt spid="13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4F7C"/>
        </a:solidFill>
        <a:effectLst/>
      </p:bgPr>
    </p:bg>
    <p:spTree>
      <p:nvGrpSpPr>
        <p:cNvPr id="1" name="Shape 141"/>
        <p:cNvGrpSpPr/>
        <p:nvPr/>
      </p:nvGrpSpPr>
      <p:grpSpPr>
        <a:xfrm>
          <a:off x="0" y="0"/>
          <a:ext cx="0" cy="0"/>
          <a:chOff x="0" y="0"/>
          <a:chExt cx="0" cy="0"/>
        </a:xfrm>
      </p:grpSpPr>
      <p:sp>
        <p:nvSpPr>
          <p:cNvPr id="142" name="Google Shape;142;p25"/>
          <p:cNvSpPr txBox="1"/>
          <p:nvPr/>
        </p:nvSpPr>
        <p:spPr>
          <a:xfrm>
            <a:off x="2912575" y="2371650"/>
            <a:ext cx="3457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solidFill>
                <a:schemeClr val="lt1"/>
              </a:solidFill>
            </a:endParaRPr>
          </a:p>
        </p:txBody>
      </p:sp>
      <p:pic>
        <p:nvPicPr>
          <p:cNvPr id="143" name="Google Shape;143;p25"/>
          <p:cNvPicPr preferRelativeResize="0"/>
          <p:nvPr/>
        </p:nvPicPr>
        <p:blipFill>
          <a:blip r:embed="rId3">
            <a:alphaModFix/>
          </a:blip>
          <a:stretch>
            <a:fillRect/>
          </a:stretch>
        </p:blipFill>
        <p:spPr>
          <a:xfrm>
            <a:off x="905637" y="933875"/>
            <a:ext cx="7471675" cy="32757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3"/>
                                        </p:tgtEl>
                                        <p:attrNameLst>
                                          <p:attrName>style.visibility</p:attrName>
                                        </p:attrNameLst>
                                      </p:cBhvr>
                                      <p:to>
                                        <p:strVal val="visible"/>
                                      </p:to>
                                    </p:set>
                                    <p:animEffect transition="in" filter="fade">
                                      <p:cBhvr>
                                        <p:cTn id="7" dur="1000"/>
                                        <p:tgtEl>
                                          <p:spTgt spid="1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955</TotalTime>
  <Words>859</Words>
  <Application>Microsoft Office PowerPoint</Application>
  <PresentationFormat>On-screen Show (16:9)</PresentationFormat>
  <Paragraphs>94</Paragraphs>
  <Slides>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Barlow Light</vt:lpstr>
      <vt:lpstr>Wingdings</vt:lpstr>
      <vt:lpstr>Roboto</vt:lpstr>
      <vt:lpstr>Arial</vt:lpstr>
      <vt:lpstr>Simple Light</vt:lpstr>
      <vt:lpstr>Swara</vt:lpstr>
      <vt:lpstr>PROBLEM STATEMENT</vt:lpstr>
      <vt:lpstr>PROJECT DESCRIPTION </vt:lpstr>
      <vt:lpstr>              SOLUTION PROPOSED</vt:lpstr>
      <vt:lpstr>TECHNOLOGY USED</vt:lpstr>
      <vt:lpstr>ADVANTAGE OVER EXISTING SYSTEM</vt:lpstr>
      <vt:lpstr>PROJECT CONSTRAINTS</vt:lpstr>
      <vt:lpstr>Future Enhancements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Vihaan Vijayvargiya</cp:lastModifiedBy>
  <cp:revision>25</cp:revision>
  <dcterms:modified xsi:type="dcterms:W3CDTF">2024-07-15T14:13:22Z</dcterms:modified>
</cp:coreProperties>
</file>