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8061-71D1-451F-83B5-F361343F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7F396-DFE6-4DE1-839F-E50E75B2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A317-4047-4B1D-9FCE-2127E99D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0310-7AF6-4855-A5B8-A1A75CC0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0F80-6BE6-4C24-913C-FF3F9D11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D39-50B9-41E4-A8D6-DA2DAC5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8287-0176-40A1-97E6-500BF5FC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2237-2024-48B2-95DA-86DFEEF4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B80-532A-46F8-BD59-DC59295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3703-C15F-4605-9F0C-8497F49A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FA077-9D5B-4755-9960-9B37CF00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B8C15-7D35-4368-995F-7371A696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96E3-BD72-4E45-B40F-48470F00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F830-DAF6-4E12-8EB4-EE665478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3A96-9176-484B-9131-EB8F5F2C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9E5-C938-41B2-A54A-F6E6A77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A493-9B82-4F3F-9613-79DCD481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DB43-A7FF-4728-A319-747B78C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0A35-8F3E-4DAE-BDAC-FA1EA716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0D41-9E03-4E5F-907F-FE467F8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B83-6D41-4D04-AC5E-DF79E37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3665-8605-41AF-A074-4A96FE02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3B9E-3853-4815-BBD8-EBA71AE5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3295-FECC-4561-B171-28C9E8B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E729-B7E6-4F44-9CEB-4988BD8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B1A4-9F98-4FC3-A217-C49FF52B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15D1-7656-415D-BD94-DEEEF112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E7EAD-7E81-44B0-A33D-42C4D7B8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94C0-CB09-40BA-83AD-B85EA1D2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0C51-F9F4-4D99-84D8-3B03D83B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BB75-30A9-49F0-A9D7-4983877D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25CB-D7BF-4114-90AF-89E61D4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E535A-B4D7-4FD9-9BF1-BBA51E8C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6851-C4C7-43DB-9342-14545796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7438C-0C55-4D84-A3F2-9BBEC0D42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9EC5F-46A9-4D73-8BEE-7866B87C8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4E94F-969B-45C3-B837-1256E53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47142-94F4-4A15-AC6A-BD850A25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546D7-4E2B-439D-991A-E92FDAA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292C-3D96-40B6-8DD5-B3AC733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85807-8FB4-4B69-9B6C-75B12187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91F7B-8F8E-4EED-8FED-8B4740D8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38950-E30A-467A-970E-01C2F6E9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5A934-696C-49F8-B1BD-C342A21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F9D82-4D41-4D73-9F14-AF14E53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8504-9180-4074-9A0B-3AB7AB82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2C82-2C35-4D83-8638-8573BA5D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0536-5132-4D65-A521-849AB90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1064-706D-42F0-9E2E-3C4F475F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0060-E01A-414E-9BE7-93667D0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A2BD-720F-4032-8708-FDEADAE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F518-5348-4018-80F6-0231017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586A-23E0-40C5-9A10-2D9C512A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6FDD-837B-4F31-A6C0-A9D44ED7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72B8-E107-4E91-9156-8B3D2376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29AC-C041-43A5-8CE9-7A8945F9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1D8EF-06D9-4BD5-A7CE-BDE22BE0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D68D8-CACA-4916-B9BF-A72FD69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E760-4256-4886-9AFB-6E81E578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861A-2A6A-430D-8D4C-5A4E1085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2BA0-1677-4EF2-829A-9DEBD3AD6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76BF-D337-49D0-A945-0C73C4CE18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871A-9BC0-453A-B7A8-FCD805A56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5E07-3886-4E6B-81A4-18BDD2B1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0988-38C3-44EA-93F4-E7B15925E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and 6 Exercise</a:t>
            </a:r>
            <a:br>
              <a:rPr lang="en-US" dirty="0"/>
            </a:br>
            <a:r>
              <a:rPr lang="en-US" dirty="0"/>
              <a:t>Victoria Hall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B1C8-8F57-4AB0-8709-2E5D05421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DSC640</a:t>
            </a:r>
          </a:p>
          <a:p>
            <a:r>
              <a:rPr lang="en-US" dirty="0"/>
              <a:t>4/24/2022</a:t>
            </a:r>
          </a:p>
        </p:txBody>
      </p:sp>
    </p:spTree>
    <p:extLst>
      <p:ext uri="{BB962C8B-B14F-4D97-AF65-F5344CB8AC3E}">
        <p14:creationId xmlns:p14="http://schemas.microsoft.com/office/powerpoint/2010/main" val="29130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BF9A-AF5F-4481-A04C-C05EAB0D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</a:t>
            </a:r>
            <a:br>
              <a:rPr lang="en-US" sz="4200"/>
            </a:br>
            <a:endParaRPr lang="en-US" sz="4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13B3300-1E44-4551-8EC3-0FB028A9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41468"/>
            <a:ext cx="5586942" cy="27934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C2EDE00-A94D-4406-8BB1-99703D943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4" y="3315854"/>
            <a:ext cx="4922482" cy="345561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2C86204-3A7F-4529-ABB4-CDF19D538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0" y="3315854"/>
            <a:ext cx="5031157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6E8C5-5621-4CAF-8CEC-2B5FE448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Tableau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C0A07DB3-6D09-4C35-BE4C-6435F212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95044"/>
            <a:ext cx="5438447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44DBFCB-FEF2-4AFE-A164-495A0A18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68" y="3315854"/>
            <a:ext cx="4240014" cy="345561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85D4FBF-1278-4BDF-AEF8-08B57B45C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52" y="3315854"/>
            <a:ext cx="4319514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40C2E-3454-4972-86B3-20D7E1C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R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2EE8FC8-A9F6-4FB6-8119-93FCA766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07" y="248821"/>
            <a:ext cx="4720068" cy="29848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D6C43D0A-3464-4503-86A8-507C36642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3482471"/>
            <a:ext cx="4943411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5 and 6 Exercise Victoria Hall</vt:lpstr>
      <vt:lpstr>Python </vt:lpstr>
      <vt:lpstr>Tableau</vt:lpstr>
      <vt:lpstr>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and 6 Exercise Victoria Hall</dc:title>
  <dc:creator>Tori Hall</dc:creator>
  <cp:lastModifiedBy>Tori Hall</cp:lastModifiedBy>
  <cp:revision>1</cp:revision>
  <dcterms:created xsi:type="dcterms:W3CDTF">2022-04-24T15:47:30Z</dcterms:created>
  <dcterms:modified xsi:type="dcterms:W3CDTF">2022-04-24T15:51:14Z</dcterms:modified>
</cp:coreProperties>
</file>