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01C1-B8B3-4512-80ED-A0A442C03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5949-5CB1-42C4-A1BB-2D9D5AF78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451A-30A0-4FC8-AE85-5952DA68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6C71-140C-46D2-A25D-5C947659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CFCA-EBCD-45DB-A4F9-681B6B03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7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414-CEA5-4677-9AA2-87DED6D1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3C735-9088-4C64-8FDF-F98C80FC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8D2D-300A-4791-96CA-F9B8C57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27F1-7423-4898-AC15-3C371CB3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CACC-C4BE-4AE8-851D-4D441211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8B26B-55B5-4C91-8E24-339AF4E05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F1827-D53E-4A6C-836A-8EC75085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767C-B6A3-423F-BCE5-5CFBB2FC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DA62-C766-4B78-AFAC-672703D7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42D4-379B-4EDB-A338-65C37C17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3E22-AAE3-45ED-AD25-27C22879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1517-62E6-4209-BC3A-4773FB28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94BD-623E-4D8D-8867-88BE0D94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06DA-2AD8-4BFB-9D03-763B5B6E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3CF3-B761-43B5-B2C8-91D01761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CD71-D9F3-42C3-85E8-764D5E61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2484-0C5A-45DF-AF7F-87B4EF80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05CA-CCEF-4596-8E92-99797D06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9403-46FF-4C3A-9541-08D53FF2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6A0C-9DE1-4A3D-BF5A-1CE10FEE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404A-B4CF-47C6-858B-E5452DE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768F-6DE4-4CE1-8B8E-85D12390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A33F-8E8F-4E84-9C17-6319D465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3AC77-EF3D-4972-B95A-954D5302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20B9D-B25B-480D-BCB7-2C4282D5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C56AC-7209-497A-96AC-D1644916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FCE6-5D2F-442F-B38C-DD3C7FD2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6CE1-CB7D-4428-B9A2-4D988498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BD138-2B96-4ED6-B00B-63D9B2138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10B00-05C7-48C4-B25C-564A50AF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E2BD0-2560-4F7B-9E70-8D1E1EDC9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ACA08-50C0-44A4-9600-F0289B4A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A0F81-9B81-401A-8F4F-A7C57FDA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622D-9DDD-4B06-856D-F1F5B796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F3B9-25BE-4BA2-ACCF-52F6A5D4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0D90-C058-4411-B71F-4AD696F1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5CDFE-DB3D-4DE1-ADF5-DCE4BD2D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F78C7-9968-4C09-B53F-53DFF048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B1DC1-CBA7-4057-8E22-CAAA8838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E9AE6-3A9B-4391-A559-69095CD1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8CDFE-330A-4CCB-AF24-791DB33A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8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8609-E230-45C8-B392-CE71514C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B8E9-0F59-4041-B332-19AF32DC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3E85-8F61-46EA-96F6-B49966E0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542-398F-4756-98CB-56124968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9241-2E36-46DF-821C-274B22F0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BF723-E2E0-4AB4-B432-42C321CE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8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98B3-8DAE-43B2-8C8B-7947155F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FC2DA-6D6C-45BF-9C95-637A1520E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0814B-31FE-402E-A0A6-D59014EF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897D3-AC37-4177-B63A-34333E71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541D2-05B5-4DD8-8745-F2823EF5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0572-8BF9-4725-8461-3D7BEC3D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46604-0482-493F-8610-E9C77B85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C3D8-27E7-40E2-9F36-B9D1C9FF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0018-70AC-4A17-B624-6FF41CED8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6C21-944B-4D88-8647-DC669C664C8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1A23-0849-47BE-9A4B-9B61BF8C8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447A-1179-49C8-99F3-FE7E697AA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9137-3E32-47FF-AEB3-ED50F482F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2.2</a:t>
            </a:r>
            <a:br>
              <a:rPr lang="en-US" dirty="0"/>
            </a:br>
            <a:r>
              <a:rPr lang="en-US" sz="4000" dirty="0"/>
              <a:t>Week 3 and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AEF1B-D3C4-484A-961B-1B09555F9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Victoria Hall</a:t>
            </a:r>
          </a:p>
          <a:p>
            <a:r>
              <a:rPr lang="en-US" dirty="0"/>
              <a:t>DSC640</a:t>
            </a:r>
          </a:p>
          <a:p>
            <a:r>
              <a:rPr lang="en-US" dirty="0"/>
              <a:t>4.7.2022</a:t>
            </a:r>
          </a:p>
        </p:txBody>
      </p:sp>
    </p:spTree>
    <p:extLst>
      <p:ext uri="{BB962C8B-B14F-4D97-AF65-F5344CB8AC3E}">
        <p14:creationId xmlns:p14="http://schemas.microsoft.com/office/powerpoint/2010/main" val="387840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F3D018-50A1-4A71-8919-09E6B360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8" y="960438"/>
            <a:ext cx="7056438" cy="2492375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9033E3-658C-48F3-9473-93CF75D3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8" y="3513138"/>
            <a:ext cx="7056438" cy="23780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34790-8266-4219-925D-E4BCCE31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Charts</a:t>
            </a:r>
          </a:p>
        </p:txBody>
      </p:sp>
    </p:spTree>
    <p:extLst>
      <p:ext uri="{BB962C8B-B14F-4D97-AF65-F5344CB8AC3E}">
        <p14:creationId xmlns:p14="http://schemas.microsoft.com/office/powerpoint/2010/main" val="2961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44706-BBA9-4084-974C-A1B36D96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 Charts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1BFC16D-0527-4F39-B668-B72CED709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00558"/>
            <a:ext cx="5455917" cy="34501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F1CFD4B-2644-483B-8B7D-25E30C89C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00558"/>
            <a:ext cx="5455917" cy="34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8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0E7D1-DEB2-4833-B171-42322389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Tableau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C11C02B-CB0D-4C0F-AFDC-CCC65A062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2" y="2426818"/>
            <a:ext cx="4997047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192EBAD-1228-4C86-8EB8-AFB708C9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08" y="2426818"/>
            <a:ext cx="499704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 2.2 Week 3 and 4</vt:lpstr>
      <vt:lpstr>Python Charts</vt:lpstr>
      <vt:lpstr>R Charts</vt:lpstr>
      <vt:lpstr>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2.2 Week 3 and 4</dc:title>
  <dc:creator>Tori Hall</dc:creator>
  <cp:lastModifiedBy>Tori Hall</cp:lastModifiedBy>
  <cp:revision>3</cp:revision>
  <dcterms:created xsi:type="dcterms:W3CDTF">2022-04-07T16:04:06Z</dcterms:created>
  <dcterms:modified xsi:type="dcterms:W3CDTF">2022-04-07T17:18:12Z</dcterms:modified>
</cp:coreProperties>
</file>