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A7B1-DFA8-BD7C-0A99-AD04F287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43FD-C002-4BB4-D6A6-D51C003D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46A8-C1E4-D3CC-341D-2E5002FD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C3E9-79D2-D2F8-C862-B80D342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FDA8-CB49-FF10-27F9-C556489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EFA4-B7A8-703F-E9D8-3BDA369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D8E4-9AF4-9A55-42B2-C3C35BB8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68EB-4E4B-7D70-7C44-5C1FB4D2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0D51-90A3-53CD-31B6-2A287D26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0748-0A42-C415-AEB1-F2362BC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77B67-BFF9-B2F4-566A-DE010282E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F254-357B-122E-AFD6-B941A3C6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3F99-4459-57AB-4CE6-BC78278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70AA-5E30-50C7-4305-6F00AE6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E280-6C62-3858-232C-CEC5A16C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050A-82F1-D08C-2D32-91B7B164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26FE-499F-AA0D-505E-C0D8B1E2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4C7D-4126-A37F-DD63-6F603826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6965-FA35-4295-ECCF-ED18BA54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241A-453A-8834-F613-D10F922D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F7B0-80FA-5AA3-6D06-DE595FD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D2E1-F8B5-9656-CD4A-89234A5D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1476-78FC-1F32-BBE7-EC39D39A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CAF-C4F2-1523-25BD-22656E44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F931-0D76-729F-F7EA-FC34627C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D21-BB46-AE0D-6C92-CEBAF17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724E-BE1F-E6C5-F7D1-DF16D0A80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C26-1A22-34C3-2C44-714CA727F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77C4-388F-96C3-042F-58AD6958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C7E-A229-29CF-ADA0-4B61F7D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AAF0-589D-F17B-089F-365A763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2441-AA56-2D93-6C31-5D80A323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5C66-F4F8-9E47-9564-F113178B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D6C6-87A1-B268-B03C-6E68A377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E5421-584E-A2DE-71F1-81B3DB084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00558-AC72-D197-226B-43C885B7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7848-7967-1EAA-EFDE-92032C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EA79A-2391-954B-C483-07AF10B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EAEAC-92BD-A14A-089C-67CFFDFD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0E4B-C27B-E242-EFAE-4007F308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CF69C-D539-FDB2-6EE2-2D9E4392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3761E-C2AB-99C4-8780-6E67F7B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44DC-CCA0-ED07-0EEC-1F55A2E5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B399A-980C-F9FB-DAB7-A3261CB1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0FF7-BB63-273B-A0F1-39283EA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7DA2-927A-9168-A830-232134C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76D2-9351-F766-EA07-DFFEB94B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7662-64B0-B0D3-425C-1C85F83C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7D28-D7B6-6E37-9477-3662122D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228F-EF49-0205-2398-CE57E23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C2A9-37A3-D245-5A3D-443CB1D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6BEF1-82FC-4662-DEFD-E6F43BDA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E67-D62B-06CC-AC85-C43BB002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9306F-D81A-31F2-CF90-57E4F014E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B58F7-A06E-118D-25BC-BDC5880C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A25B-8E01-0D8F-7388-C7213099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588A-5F55-E870-E450-71C6772C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21E1-9E4A-ED45-2E56-8223A5A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AC2DE-55B4-D8D3-8801-14B56C5B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C097-7C40-59FD-CD45-01A4BA7F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8CEE-2E9E-C2C3-1F9D-436D743C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C771-B8BA-4704-9813-9855DF9599E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75C5-02E3-99DD-DCAD-786FDBCE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4E4-27EE-5206-359B-023B589F0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5CE-F1D3-48B7-B7A0-62D7672A4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108B-9A40-46B3-9A02-A5064F505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7A22-4640-31FD-31D7-1179AD352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Weeks 11&amp;12</a:t>
            </a:r>
          </a:p>
          <a:p>
            <a:r>
              <a:rPr lang="en-US" dirty="0"/>
              <a:t>DSC 630</a:t>
            </a:r>
          </a:p>
          <a:p>
            <a:r>
              <a:rPr lang="en-US" dirty="0"/>
              <a:t>Victoria Hall</a:t>
            </a:r>
          </a:p>
          <a:p>
            <a:r>
              <a:rPr lang="en-US" dirty="0"/>
              <a:t>6.1.2022</a:t>
            </a:r>
          </a:p>
        </p:txBody>
      </p:sp>
    </p:spTree>
    <p:extLst>
      <p:ext uri="{BB962C8B-B14F-4D97-AF65-F5344CB8AC3E}">
        <p14:creationId xmlns:p14="http://schemas.microsoft.com/office/powerpoint/2010/main" val="1409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48B25-4CD6-C530-D8F6-21529361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649910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5F525D-B3B3-1007-A309-70484A9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04" y="609725"/>
            <a:ext cx="3693735" cy="26242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98332F4-0973-1E22-3970-0D6C9A70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9" y="3604970"/>
            <a:ext cx="3208254" cy="31313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F3637D3-4590-F9A2-D56C-9D441A38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32" y="3605842"/>
            <a:ext cx="3244215" cy="313877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A4C39BF-BF75-ABA7-48D6-D745E1805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9" y="3605841"/>
            <a:ext cx="3696680" cy="30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96C1E-3FBA-E54E-9E89-71EA97EE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A6856DE-4FCA-36D3-CF16-3B079464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974160"/>
            <a:ext cx="3703320" cy="234234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3C7F3FB-9EAF-A1D5-DCB1-030B79099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974401"/>
            <a:ext cx="3703320" cy="234186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7C970AE-9485-D672-B7E6-59C22D264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655912"/>
            <a:ext cx="3703320" cy="2341868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656563-0EA2-5A4F-8CE4-FF1B96BCC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655911"/>
            <a:ext cx="3703320" cy="23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26FA-FB3B-2E81-67BF-081068C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C119F98C-7164-5DDA-3511-B1FC271D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79" y="883463"/>
            <a:ext cx="2642663" cy="252374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61CF03D-D89F-240C-9373-A36F265F5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06" y="883463"/>
            <a:ext cx="3144852" cy="2523744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BEC4AAA-4464-EB39-40DF-F43EF4679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26" y="3564974"/>
            <a:ext cx="3164569" cy="252374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AC7B9F-0BBA-E56F-ED64-32E03673E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4442626"/>
            <a:ext cx="3703320" cy="7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6.2</vt:lpstr>
      <vt:lpstr>Python</vt:lpstr>
      <vt:lpstr>R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6.2</dc:title>
  <dc:creator>Tori Hall</dc:creator>
  <cp:lastModifiedBy>Tori Hall</cp:lastModifiedBy>
  <cp:revision>4</cp:revision>
  <dcterms:created xsi:type="dcterms:W3CDTF">2022-06-01T16:58:23Z</dcterms:created>
  <dcterms:modified xsi:type="dcterms:W3CDTF">2022-06-01T21:30:37Z</dcterms:modified>
</cp:coreProperties>
</file>