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D739-D3EB-63EF-5BF2-67D32E96E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32EF0-76B2-B8CC-2F0D-9EF09FCF2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584-0C98-E407-4C95-156684AF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EAF6-3F62-A175-0F87-DA56ADB3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386F-CE22-C990-A817-D836B846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C828-2095-A883-E824-10C26585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FFA8-A33E-B211-32C6-E0D6C710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9701-89F2-7763-AACC-9E4C1CB4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55CF-171F-75BC-34D9-E5905059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1E67-8B44-345F-9B8B-F1EDAC47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BCF5D-4AB4-B761-272F-95664DE95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64A58-237D-AC09-1467-C6CF92498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8699-315D-72FD-F559-FE0A554F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19BA-21C9-EFF4-F549-96F8E0F2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68C7-C53A-2134-2AB9-906D2A62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ABB5-C788-46BA-3BAE-C494A3B2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A3CA-1FF4-2550-587E-01769AF3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E287-E30F-A71C-EBC9-68DD33C7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594C-0EC1-0311-10D8-D750F8F3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C8D5-C8F9-9666-220C-9F7D981A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4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F8A7-5B6E-1C1D-A39F-7341615D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DE54-CDF8-4B31-6089-0141ED03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3059-2C98-10B5-743A-D16A62B0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01FC-7AB5-03D5-B187-86D6ABDF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245-6EF5-C8BC-39B3-A85D83CC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CE21-EE91-0D0E-95C1-C9E6A3A6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BBDF-94EA-9595-825C-80586B9BA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65E78-444B-4A4A-EDDC-C0F5E99F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A25F-730B-9551-681E-8E07BD98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84EA-31F5-DE60-5517-9E1B1F1B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0688-254E-85FF-0936-34198E16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43F8-ABA0-3590-F982-BA6295C3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91E3-F001-4C39-461D-BF3ACFE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391ED-B7FA-F9C9-27A2-54A0EECE4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24656-BEAD-23FE-D083-A985FFA10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8CDA5-07B9-C0F2-E4AE-AEA56B1F9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68689-DA39-789A-8136-FFFA1CF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5ADE2-D22C-D1FE-9594-A5E4238A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A31E-4CDD-EB1A-352D-7412A094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4877-62AD-E8E5-B4C0-1BC70AC4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7A72A-CF20-11D9-7507-CAFA4503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D5631-7ADC-ABA6-CA2A-70EAED94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F8A0B-1640-9CE4-C79C-FB00311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E89DA-BFA4-F962-0280-FAEA4C63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A2E4F-C8FE-25B0-271F-8267F008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B7E8E-872E-0E1E-8565-979DF65C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902-5130-0895-7B00-A6608A3A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8ABF-6BEA-F251-37DE-726C38BA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127A-1C2C-CF22-70E1-1E7D66036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B9B88-40E9-A524-BF9A-E13B5D28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B3842-CA6A-74CE-3985-E66013D9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A078-8C27-30CD-F2C3-3E373579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E5ED-465E-6DAD-4E15-6FAA8F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9581B-36E5-B40B-82BF-ED1ABB579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C0EA8-6C5B-A867-F4F0-A20FC2F55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E5C4-8D51-1A1D-A250-F9DF462E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A2B7A-3424-A0D8-941E-9220409F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9F4E-23BD-745E-82D5-B6763391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3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CB158-AC23-B99F-E620-60EADCDB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7979-D4A2-5C57-9312-9F7C9131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F21E-23F4-0953-079D-F9AB304CC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78B8-5BED-4F56-9E0B-823E5B7B0CF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2196-7898-952D-997E-F1AD3F1C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3C6E-902B-AB40-8ECE-988003E54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5442-B26E-453C-9D33-053D8D89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F025-F7A0-5B59-2135-AEDC6F277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Spatial, Contour, and Heatmaps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92F7-7591-CA73-5ACC-5D2908D88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Python, R</a:t>
            </a:r>
            <a:r>
              <a:rPr lang="en-US"/>
              <a:t>, Tableau</a:t>
            </a:r>
          </a:p>
          <a:p>
            <a:r>
              <a:rPr lang="en-US" dirty="0"/>
              <a:t>Victoria Hall</a:t>
            </a:r>
          </a:p>
          <a:p>
            <a:r>
              <a:rPr lang="en-US" dirty="0"/>
              <a:t>5.22.2022</a:t>
            </a:r>
          </a:p>
        </p:txBody>
      </p:sp>
    </p:spTree>
    <p:extLst>
      <p:ext uri="{BB962C8B-B14F-4D97-AF65-F5344CB8AC3E}">
        <p14:creationId xmlns:p14="http://schemas.microsoft.com/office/powerpoint/2010/main" val="138287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BF0B6-F4C4-9DFE-A7DD-A62D7049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Python</a:t>
            </a:r>
            <a:br>
              <a:rPr lang="en-US" sz="4200"/>
            </a:br>
            <a:endParaRPr lang="en-US" sz="4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picture containing text, traffic light&#10;&#10;Description automatically generated">
            <a:extLst>
              <a:ext uri="{FF2B5EF4-FFF2-40B4-BE49-F238E27FC236}">
                <a16:creationId xmlns:a16="http://schemas.microsoft.com/office/drawing/2014/main" id="{EDA928B9-5466-6243-331C-49D12B39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129729"/>
            <a:ext cx="5586942" cy="301694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5BFD30C-7EAF-A330-1696-EE47CB194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29" y="3315854"/>
            <a:ext cx="4843091" cy="3455611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1DBF3D3-B505-ECAD-6D4B-191094EED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47" y="3315854"/>
            <a:ext cx="5320923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88D15-D506-7C83-2C9D-0DE438E8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R</a:t>
            </a:r>
            <a:br>
              <a:rPr lang="en-US" sz="4200"/>
            </a:br>
            <a:endParaRPr lang="en-US" sz="4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B19E935F-C583-17EC-AE30-B74B580A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28" y="95044"/>
            <a:ext cx="4880559" cy="308631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989D4FB-1917-EFD3-DA48-6DE840625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6" y="3315854"/>
            <a:ext cx="5463417" cy="3455611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CBF8A0C8-01B0-AEE7-5E84-9180D7753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39" y="3315854"/>
            <a:ext cx="5464540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3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2DFF8-AD42-ED74-C015-19400D2D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Tableau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FFB0B15-EFDC-6F8F-4C50-632D0E35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5" y="2091095"/>
            <a:ext cx="5274282" cy="420624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F3B8ABA9-B60B-69E0-D107-C6D585B27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42" y="2086081"/>
            <a:ext cx="5290867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Spatial, Contour, and Heatmaps</vt:lpstr>
      <vt:lpstr>Python </vt:lpstr>
      <vt:lpstr>R </vt:lpstr>
      <vt:lpstr>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5.2 DSC640</dc:title>
  <dc:creator>Tori Hall</dc:creator>
  <cp:lastModifiedBy>Tori Hall</cp:lastModifiedBy>
  <cp:revision>3</cp:revision>
  <dcterms:created xsi:type="dcterms:W3CDTF">2022-05-22T19:49:31Z</dcterms:created>
  <dcterms:modified xsi:type="dcterms:W3CDTF">2022-07-24T20:00:58Z</dcterms:modified>
</cp:coreProperties>
</file>