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8313-077C-4FD0-86A9-6A2ADCF9C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87A1D-91BF-45C8-97D9-4E354C7DD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2D21-21FE-4095-A785-E3383610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E252-EE62-4DBF-8CCD-B93A5FA3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1B66-8C24-4FD5-B2F5-52DDCBA0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A2EE-0B46-4463-BEA8-74D435E1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7B2B0-856F-4E46-A29C-2EBBC8441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D47A9-5C2B-4868-8C45-27FC5C8E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5414-14E0-4070-95FE-E87C6392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456C-52F7-4FF0-9160-E3BD3667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1AA5F-56AF-497D-A7E5-C4C1258E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2667E-5540-423A-A16F-B3CB93FD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C797-723F-4A77-9524-15E8B3CC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4277-4E70-4385-A877-B6CC4898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10AA-5D39-4A5A-B2CD-59DAE3A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002-7D1D-4186-A4BA-48857CD7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BB7E-2B32-4EB5-AA53-F4B504D4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B6DD-EE4B-45E1-962D-C5A0909A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B39C-69AF-4F53-8699-C776A162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862C-0C58-4E6A-B927-01B86476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E55C-E59D-4EC4-A125-7B71BAD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1CAD-085B-4B0D-B62C-DE569BAF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A237-0691-4610-AA13-0F95C21E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32F2-00DF-4789-B477-BD046C88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35E5-37F8-408E-B929-047F8E2E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0B13-CCE3-49B6-8243-14AFF416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B787-F4D5-4E81-8563-F7B41D96D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36881-097E-4FBB-ADA7-CDE5FAA2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59ECB-A87D-486F-B949-23FD306E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D860-3ED4-4B35-8206-A036B064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72F-3738-4079-A39C-06A7F75D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E894-4E04-4FCA-B697-2AB5D8BF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9E2D-FF80-4649-949D-07D17C27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C788-631C-4268-915E-82719F628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3B59B-7B9D-4BAE-B1A1-C34826323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EE59D-06D7-4112-97DB-E2C00B073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99F61-AC95-42FB-8C3E-ABA0AF47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241E6-7D95-43B3-AE60-D434B94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E72A9-CC1B-4073-950B-AAA24244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5AEC-37CC-4EF8-AC46-4A0FDDBE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4C2E8-A9EC-49AE-A525-53C3A6E8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11340-E508-463A-A793-7C495C73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C5CFF-4E01-4F2A-AB69-BC49704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8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2CA78-403F-48D3-AF60-604AE809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47054-D688-4287-937C-855E9F7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E2238-D6E5-4029-B095-73F42D2C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FEA5-B7E2-40A8-A5C2-830FB437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AFC2-7BAD-43EA-8706-DCDC76F9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6BD6-598D-4C2C-827B-BA912F11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19D4F-3BA5-41A2-BA89-29E71B5C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C8476-8BA6-4F94-ADE3-F0E0DD1C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97003-AD57-4691-A265-BB095D5C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7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37CF-27FD-49E9-B572-AA025D5A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6DF75-4520-4462-BB6B-9BA530364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6DF6F-1D00-49B8-89CD-E8A2698E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67785-5EE3-4255-9BE2-6D75B3A2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FFA5-CAFF-4B9D-8515-CC54929F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30C8-746D-4894-AFDF-48613901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EA4DE-0F49-425C-A105-068A5F12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4C8B-C164-4BE7-A9DA-FD8F6B70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82AD-522A-4839-98D4-8228FD816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FAE1-8F87-4F38-A10E-BFD8F749D1B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C63F-FFB1-4D75-84DA-61AE86C0A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5ABF-4A62-43F9-8B6E-F548EBE13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5B5A-E00C-4E4C-A130-995E4975B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AE1F-6F1F-44AC-B6E3-06DFFAEA5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Scatter Plots, Bubble Charts, Density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F7350-E00F-4FD5-980C-AB4E4DFF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(Python, R, Tableau)</a:t>
            </a:r>
          </a:p>
          <a:p>
            <a:r>
              <a:rPr lang="en-US" dirty="0"/>
              <a:t>Victoria Hall</a:t>
            </a:r>
          </a:p>
          <a:p>
            <a:r>
              <a:rPr lang="en-US"/>
              <a:t>5.5.2022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E90A2-BE68-4795-A291-5EA4D8EE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Tableau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5F2DB826-F6A1-4AF1-99CE-A45D7577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911833"/>
            <a:ext cx="3758184" cy="301594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8B1EFE2-2E8E-417E-A20E-ECA526541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2940020"/>
            <a:ext cx="3758184" cy="295956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427C4EF-740D-4CC5-A0F4-ACF0DEC99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08" y="2940020"/>
            <a:ext cx="3758184" cy="29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0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AF719-96B4-4029-89D2-A1FD280A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Python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D01EB2-7D73-4062-954A-D92DEDE77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3182665"/>
            <a:ext cx="3758184" cy="2474279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EC0B89D-614E-4E33-A5FF-3F45A24D9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3261941"/>
            <a:ext cx="3758184" cy="2315727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EB13FBB-C223-4FB1-8611-82853D8C7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08" y="3264163"/>
            <a:ext cx="3758184" cy="23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2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A7F5F-C1F9-4202-BCF6-475B5AFF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ACA03C0-6E0D-49AD-8975-2C338125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3231523"/>
            <a:ext cx="3758184" cy="237656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C852D77-BE17-4142-BA1A-F99A2C78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3231523"/>
            <a:ext cx="3758184" cy="237656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F1B6AF9-7F76-46F2-80E0-71AFB249C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08" y="3231523"/>
            <a:ext cx="3758184" cy="23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Scatter Plots, Bubble Charts, Density Plots</vt:lpstr>
      <vt:lpstr>Tableau</vt:lpstr>
      <vt:lpstr>Python</vt:lpstr>
      <vt:lpstr>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4.2 </dc:title>
  <dc:creator>Tori Hall</dc:creator>
  <cp:lastModifiedBy>Tori Hall</cp:lastModifiedBy>
  <cp:revision>2</cp:revision>
  <dcterms:created xsi:type="dcterms:W3CDTF">2022-05-05T19:55:36Z</dcterms:created>
  <dcterms:modified xsi:type="dcterms:W3CDTF">2022-07-24T19:57:24Z</dcterms:modified>
</cp:coreProperties>
</file>