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59" r:id="rId5"/>
    <p:sldId id="268" r:id="rId6"/>
    <p:sldId id="263" r:id="rId7"/>
    <p:sldId id="262" r:id="rId8"/>
    <p:sldId id="264" r:id="rId9"/>
    <p:sldId id="265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3DE1-2C03-4515-9966-2BDF00EC3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5" y="3214622"/>
            <a:ext cx="10688892" cy="1254245"/>
          </a:xfrm>
        </p:spPr>
        <p:txBody>
          <a:bodyPr/>
          <a:lstStyle/>
          <a:p>
            <a:r>
              <a:rPr lang="en-US" sz="1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Health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D65E3-CC73-4D6A-A3C1-ED3CB91B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590" y="5142016"/>
            <a:ext cx="10688892" cy="1520787"/>
          </a:xfrm>
        </p:spPr>
        <p:txBody>
          <a:bodyPr>
            <a:normAutofit fontScale="32500" lnSpcReduction="20000"/>
          </a:bodyPr>
          <a:lstStyle/>
          <a:p>
            <a:pPr algn="r"/>
            <a:r>
              <a:rPr lang="en-US" sz="11200" b="1" dirty="0"/>
              <a:t>Virag Gada</a:t>
            </a:r>
          </a:p>
          <a:p>
            <a:pPr algn="r"/>
            <a:r>
              <a:rPr lang="en-US" sz="11200" b="1" dirty="0"/>
              <a:t>Vihanga Bare 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3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B864-FE11-4A05-B231-9B6F3635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8919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3DE1-2C03-4515-9966-2BDF00EC3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128897"/>
            <a:ext cx="10688892" cy="1254245"/>
          </a:xfrm>
        </p:spPr>
        <p:txBody>
          <a:bodyPr/>
          <a:lstStyle/>
          <a:p>
            <a:r>
              <a:rPr lang="en-US" sz="1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784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886F-490B-4CFE-82B4-A67AB428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9" y="542924"/>
            <a:ext cx="10571998" cy="7223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Software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676FF-43AB-405A-87ED-4CD871C8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54" y="1265237"/>
            <a:ext cx="9496587" cy="546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6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886F-490B-4CFE-82B4-A67AB428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9" y="542924"/>
            <a:ext cx="10571998" cy="7223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Sensors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D180-8D76-4E6E-BC2F-20A2A110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49" y="2314575"/>
            <a:ext cx="11364576" cy="4114800"/>
          </a:xfrm>
        </p:spPr>
        <p:txBody>
          <a:bodyPr>
            <a:normAutofit/>
          </a:bodyPr>
          <a:lstStyle/>
          <a:p>
            <a:r>
              <a:rPr lang="en-US" sz="2400" b="1" dirty="0"/>
              <a:t>LSM6DS3 Pedometer Sensor</a:t>
            </a:r>
          </a:p>
          <a:p>
            <a:r>
              <a:rPr lang="en-US" sz="2400" b="1" dirty="0"/>
              <a:t>TMP102 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427280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886F-490B-4CFE-82B4-A67AB428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9" y="542924"/>
            <a:ext cx="10571998" cy="7223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D180-8D76-4E6E-BC2F-20A2A110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49" y="2314575"/>
            <a:ext cx="11364576" cy="4114800"/>
          </a:xfrm>
        </p:spPr>
        <p:txBody>
          <a:bodyPr>
            <a:normAutofit/>
          </a:bodyPr>
          <a:lstStyle/>
          <a:p>
            <a:r>
              <a:rPr lang="en-US" sz="2400" b="1" dirty="0"/>
              <a:t>Socket Communication using LWIP sockets API</a:t>
            </a:r>
          </a:p>
          <a:p>
            <a:r>
              <a:rPr lang="en-US" sz="2400" b="1" dirty="0"/>
              <a:t>Usage of HAL libraries of FREE RTOS</a:t>
            </a:r>
          </a:p>
          <a:p>
            <a:r>
              <a:rPr lang="en-US" sz="2400" b="1" dirty="0"/>
              <a:t>Heartbeat notifications</a:t>
            </a:r>
          </a:p>
          <a:p>
            <a:r>
              <a:rPr lang="en-US" sz="2400" b="1" dirty="0"/>
              <a:t>Remote Logging</a:t>
            </a:r>
          </a:p>
          <a:p>
            <a:r>
              <a:rPr lang="en-US" sz="2400" b="1" dirty="0"/>
              <a:t>Multithreaded functionality on BBG</a:t>
            </a:r>
          </a:p>
          <a:p>
            <a:r>
              <a:rPr lang="en-US" sz="2400" b="1" dirty="0"/>
              <a:t>Error Handling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66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886F-490B-4CFE-82B4-A67AB428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9" y="542924"/>
            <a:ext cx="10571998" cy="7223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D180-8D76-4E6E-BC2F-20A2A110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49" y="2314575"/>
            <a:ext cx="11364576" cy="4114800"/>
          </a:xfrm>
        </p:spPr>
        <p:txBody>
          <a:bodyPr>
            <a:normAutofit/>
          </a:bodyPr>
          <a:lstStyle/>
          <a:p>
            <a:r>
              <a:rPr lang="en-US" sz="2400" b="1" dirty="0"/>
              <a:t>Mock client and servers to test the sockets on BBG and TIVA side</a:t>
            </a:r>
          </a:p>
          <a:p>
            <a:r>
              <a:rPr lang="en-US" sz="2400" b="1" dirty="0" err="1"/>
              <a:t>Netcat</a:t>
            </a:r>
            <a:r>
              <a:rPr lang="en-US" sz="2400" b="1" dirty="0"/>
              <a:t> for simulating client and server on BBG</a:t>
            </a:r>
          </a:p>
          <a:p>
            <a:r>
              <a:rPr lang="en-US" sz="2400" b="1" dirty="0"/>
              <a:t>Tests to check if the queues were initialized properly</a:t>
            </a:r>
          </a:p>
          <a:p>
            <a:r>
              <a:rPr lang="en-US" sz="2400" b="1" dirty="0"/>
              <a:t>Test to check the read-writes on the I2C sensors using ASSERTS’s on TIVA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800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6B7D-0DC3-4E7E-8420-E022D3C2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Communication Interfaces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E77EAE-785D-49E0-8BAA-A4114EFF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11" y="2296012"/>
            <a:ext cx="11364576" cy="4114800"/>
          </a:xfrm>
        </p:spPr>
        <p:txBody>
          <a:bodyPr>
            <a:normAutofit/>
          </a:bodyPr>
          <a:lstStyle/>
          <a:p>
            <a:r>
              <a:rPr lang="en-US" sz="2400" b="1" dirty="0"/>
              <a:t>Inter process communication using Queues, Mutex and Semaphore on TIVA</a:t>
            </a:r>
          </a:p>
          <a:p>
            <a:r>
              <a:rPr lang="en-US" sz="2400" b="1" dirty="0"/>
              <a:t>Communication between BBG and TIVA using LWIP sockets API</a:t>
            </a:r>
          </a:p>
          <a:p>
            <a:r>
              <a:rPr lang="en-US" sz="2400" b="1" dirty="0"/>
              <a:t>Inter process communication using POSIX Queues, </a:t>
            </a:r>
            <a:r>
              <a:rPr lang="en-US" sz="2400" b="1" dirty="0" err="1"/>
              <a:t>pthread</a:t>
            </a:r>
            <a:r>
              <a:rPr lang="en-US" sz="2400" b="1" dirty="0"/>
              <a:t> mutex and </a:t>
            </a:r>
            <a:r>
              <a:rPr lang="en-US" sz="2400" b="1" dirty="0" err="1"/>
              <a:t>pthread</a:t>
            </a:r>
            <a:r>
              <a:rPr lang="en-US" sz="2400" b="1" dirty="0"/>
              <a:t> condition variables on BBG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462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6B7D-0DC3-4E7E-8420-E022D3C2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74" y="590063"/>
            <a:ext cx="10972425" cy="97045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Biggest Lesson Learnt implementation wise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D9A766-7ED1-4AD0-9BC4-3FBCB537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36" y="2286487"/>
            <a:ext cx="11364576" cy="4114800"/>
          </a:xfrm>
        </p:spPr>
        <p:txBody>
          <a:bodyPr>
            <a:normAutofit/>
          </a:bodyPr>
          <a:lstStyle/>
          <a:p>
            <a:r>
              <a:rPr lang="en-US" sz="2400" b="1" dirty="0"/>
              <a:t>Integration of FREE RTOS functionality with LWIP sockets API</a:t>
            </a:r>
          </a:p>
          <a:p>
            <a:r>
              <a:rPr lang="en-US" sz="2400" b="1" dirty="0"/>
              <a:t>Socket Communication between FREE RTOS on TIVA and BSD sockets API on </a:t>
            </a:r>
            <a:r>
              <a:rPr lang="en-US" sz="2400" b="1" dirty="0" err="1"/>
              <a:t>BeagleBone</a:t>
            </a:r>
            <a:r>
              <a:rPr lang="en-US" sz="2400" b="1" dirty="0"/>
              <a:t> Green</a:t>
            </a:r>
          </a:p>
          <a:p>
            <a:r>
              <a:rPr lang="en-US" sz="2400" b="1" dirty="0"/>
              <a:t>Handling priorities, task notifications, interrupt service routines and signaling in a Real time OS</a:t>
            </a:r>
          </a:p>
        </p:txBody>
      </p:sp>
    </p:spTree>
    <p:extLst>
      <p:ext uri="{BB962C8B-B14F-4D97-AF65-F5344CB8AC3E}">
        <p14:creationId xmlns:p14="http://schemas.microsoft.com/office/powerpoint/2010/main" val="400738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6B7D-0DC3-4E7E-8420-E022D3C2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Message Structures used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92376-662E-46F0-8933-61B38DFCB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" y="2534137"/>
            <a:ext cx="2466975" cy="3876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91D747-0DDE-4909-9AFA-3DEFC943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89" y="2508736"/>
            <a:ext cx="2419350" cy="3876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664D66-C005-4F24-B601-EE78EE4CD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2508736"/>
            <a:ext cx="2213610" cy="378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3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886F-490B-4CFE-82B4-A67AB428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9" y="542924"/>
            <a:ext cx="10571998" cy="7223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Log file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5A3E83-34DD-474C-A9C1-E37CE01D7C80}"/>
              </a:ext>
            </a:extLst>
          </p:cNvPr>
          <p:cNvSpPr txBox="1">
            <a:spLocks/>
          </p:cNvSpPr>
          <p:nvPr/>
        </p:nvSpPr>
        <p:spPr>
          <a:xfrm>
            <a:off x="413712" y="4649788"/>
            <a:ext cx="11364576" cy="14287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0AA43-BA06-466C-9F62-EFA15D6D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510369"/>
            <a:ext cx="5699760" cy="50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98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477</TotalTime>
  <Words>177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Health Monitor</vt:lpstr>
      <vt:lpstr>Software Architecture</vt:lpstr>
      <vt:lpstr>Sensors used</vt:lpstr>
      <vt:lpstr>Features Implemented</vt:lpstr>
      <vt:lpstr>Testing Methods</vt:lpstr>
      <vt:lpstr>Communication Interfaces</vt:lpstr>
      <vt:lpstr>Biggest Lesson Learnt implementation wise</vt:lpstr>
      <vt:lpstr>Message Structures used …</vt:lpstr>
      <vt:lpstr>Log file implementation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Foodzie!</dc:title>
  <dc:creator>Vihanga Mahendra Bare</dc:creator>
  <cp:lastModifiedBy>Virag Gada</cp:lastModifiedBy>
  <cp:revision>22</cp:revision>
  <dcterms:created xsi:type="dcterms:W3CDTF">2017-12-12T06:14:37Z</dcterms:created>
  <dcterms:modified xsi:type="dcterms:W3CDTF">2017-12-15T22:07:57Z</dcterms:modified>
</cp:coreProperties>
</file>