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  <p:sldMasterId id="2147483717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10067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2131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19800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4842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3169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4541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8010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6965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6550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41493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3221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5623304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05155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47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1">
  <p:cSld name="Title Slide Option1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72765" y="1260048"/>
            <a:ext cx="36831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Times New Roman"/>
              <a:buNone/>
              <a:defRPr sz="29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72765" y="3043238"/>
            <a:ext cx="33972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72765" y="4699397"/>
            <a:ext cx="39624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9700" marR="0" lvl="1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8420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204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">
  <p:cSld name="Numbered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7916" y="313200"/>
            <a:ext cx="82083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2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67915" y="1357313"/>
            <a:ext cx="6682800" cy="28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1222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6986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2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3016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4898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4024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1986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1468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3840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35591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9250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35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austik.com/2012/08/19/node-js-w1m-concurrent-connect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hape 295"/>
          <p:cNvCxnSpPr/>
          <p:nvPr/>
        </p:nvCxnSpPr>
        <p:spPr>
          <a:xfrm>
            <a:off x="8504756" y="4896374"/>
            <a:ext cx="0" cy="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780551-5B52-463C-992C-74D07D8D0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650" y="1814594"/>
            <a:ext cx="6020700" cy="1386194"/>
          </a:xfrm>
        </p:spPr>
        <p:txBody>
          <a:bodyPr/>
          <a:lstStyle/>
          <a:p>
            <a:r>
              <a:rPr lang="en-US" sz="5400" dirty="0">
                <a:solidFill>
                  <a:schemeClr val="lt1"/>
                </a:solidFill>
              </a:rPr>
              <a:t>Application frameworks</a:t>
            </a:r>
            <a:br>
              <a:rPr lang="en-US" sz="5400" dirty="0">
                <a:solidFill>
                  <a:schemeClr val="lt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0102D-0023-4AF9-B003-3A534F0ED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250" y="3080153"/>
            <a:ext cx="3295500" cy="792600"/>
          </a:xfrm>
        </p:spPr>
        <p:txBody>
          <a:bodyPr/>
          <a:lstStyle/>
          <a:p>
            <a:r>
              <a:rPr lang="en-US" sz="3200" dirty="0">
                <a:solidFill>
                  <a:schemeClr val="lt1"/>
                </a:solidFill>
              </a:rPr>
              <a:t>NodeJS</a:t>
            </a:r>
          </a:p>
          <a:p>
            <a:endParaRPr lang="en-US"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4294967295"/>
          </p:nvPr>
        </p:nvSpPr>
        <p:spPr>
          <a:xfrm>
            <a:off x="9018588" y="4886325"/>
            <a:ext cx="125412" cy="841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18824" y="989475"/>
            <a:ext cx="7375452" cy="3508566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To denote the compatible version numbers npm has mechanism for defining them;</a:t>
            </a:r>
          </a:p>
          <a:p>
            <a:pPr lvl="1" indent="-342900">
              <a:buSzPts val="18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Less than or equal ‘&lt;=’, greater than or equal ‘&gt;=’.</a:t>
            </a:r>
          </a:p>
          <a:p>
            <a:pPr lvl="1" indent="-342900">
              <a:buSzPts val="18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Approximately equivalent to ‘~’.</a:t>
            </a:r>
          </a:p>
          <a:p>
            <a:pPr lvl="1" indent="-342900">
              <a:buSzPts val="18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Compatible with ‘^’.</a:t>
            </a:r>
          </a:p>
          <a:p>
            <a:pPr lvl="1" indent="-342900">
              <a:buSzPts val="18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Any ‘*’.</a:t>
            </a:r>
          </a:p>
          <a:p>
            <a:pPr lvl="1" indent="-342900">
              <a:buSzPts val="18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Any ‘1.2.x’.</a:t>
            </a:r>
          </a:p>
          <a:p>
            <a:pPr lvl="1" indent="-342900">
              <a:buSzPts val="1800"/>
              <a:buChar char="●"/>
            </a:pPr>
            <a:r>
              <a:rPr lang="en" sz="1800" dirty="0">
                <a:solidFill>
                  <a:schemeClr val="bg1"/>
                </a:solidFill>
              </a:rPr>
              <a:t>Latest ‘latest’</a:t>
            </a:r>
          </a:p>
          <a:p>
            <a:r>
              <a:rPr lang="en" b="0" dirty="0"/>
              <a:t>There are two types of dependencies ‘devDependencies’ (development time dependencies) and ‘dependencies’ (application runtime dependencies).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69281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package manager…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18825" y="1134568"/>
            <a:ext cx="7476304" cy="258354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NodeJS follows commonJS pattern when loading modules.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Require modules get loaded synchronously and will be cached after the first use.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If the file does not start with ./, ../,  or / module is not a core module NodeJS will look the dependency on the node_modules directory.  </a:t>
            </a:r>
            <a:endParaRPr sz="1800" b="0" dirty="0"/>
          </a:p>
        </p:txBody>
      </p:sp>
      <p:sp>
        <p:nvSpPr>
          <p:cNvPr id="364" name="Shape 36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require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565037" y="1094228"/>
            <a:ext cx="7530092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Hello world.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Read file.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Write file.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Stream the content of a file.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Create event and subscribe to it.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Create a child process and message passing between two processes.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Create a web server and listen to a port via http protocol.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Add a separate module and use it.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a promise.</a:t>
            </a:r>
            <a:endParaRPr sz="1800" b="0" dirty="0"/>
          </a:p>
        </p:txBody>
      </p:sp>
      <p:sp>
        <p:nvSpPr>
          <p:cNvPr id="370" name="Shape 370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349863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do some coding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13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34" y="2"/>
            <a:ext cx="6850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720287" y="1045413"/>
            <a:ext cx="2622000" cy="837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1"/>
          </p:nvPr>
        </p:nvSpPr>
        <p:spPr>
          <a:xfrm>
            <a:off x="914162" y="1866644"/>
            <a:ext cx="5083226" cy="223144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NodeJS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Event loop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Use cases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Advantages and disadvantages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Package manager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Require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Let’s do coding</a:t>
            </a:r>
            <a:endParaRPr dirty="0"/>
          </a:p>
        </p:txBody>
      </p:sp>
      <p:pic>
        <p:nvPicPr>
          <p:cNvPr id="306" name="Shape 306" descr="logo-lar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513" y="727341"/>
            <a:ext cx="4348075" cy="1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516646" cy="3508566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Developed by Ryan Dahl.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Created with the aim of creating real-time websites with push capabilities (websockets).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NodeJS is an open source, cross platform runtime environment for server-side and networking applications.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Build on V8 engine, Chrome’s JavaScript engine.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Uses event-driven, non-blocking I/O model which makes NodeJS lightweight and efficient.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Ideal for data-intensive real-time applications that run across distributed devices.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NodeJS comes with several JavaScript libraries that help basic programming.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NodeJS eco-system ‘npm’ is the largest in the world for open source libraries.</a:t>
            </a:r>
            <a:endParaRPr sz="1800" b="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618825" y="411674"/>
            <a:ext cx="4727700" cy="59521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loop</a:t>
            </a:r>
            <a:endParaRPr dirty="0"/>
          </a:p>
        </p:txBody>
      </p:sp>
      <p:pic>
        <p:nvPicPr>
          <p:cNvPr id="319" name="Shape 319" descr="node_wa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48" y="1006890"/>
            <a:ext cx="6630503" cy="372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799034" cy="305809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Not the best platform for CPU intensive heavy computational applications.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Ideal for building fast and scalable network applications.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NodeJS is capable of handling a huge number of simultaneous connections with high throughput.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For each connection NodeJS does not spawn new Thread causing max out of memory instead handle all in single thread using non-blocking I/O model.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NodeJS has achieved over </a:t>
            </a:r>
            <a:r>
              <a:rPr lang="en" sz="1800" b="0" u="sng" dirty="0">
                <a:solidFill>
                  <a:schemeClr val="hlink"/>
                </a:solidFill>
                <a:hlinkClick r:id="rId3"/>
              </a:rPr>
              <a:t>1 Million concurrent connections</a:t>
            </a:r>
            <a:r>
              <a:rPr lang="en" sz="1800" b="0" dirty="0"/>
              <a:t>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Bubbling errors up to NodeJS core event loop will cause crashing the entire program.</a:t>
            </a:r>
            <a:endParaRPr sz="1800" b="0" dirty="0"/>
          </a:p>
        </p:txBody>
      </p:sp>
      <p:sp>
        <p:nvSpPr>
          <p:cNvPr id="324" name="Shape 3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3534300" cy="2090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I/O bound applications.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Data streaming applications.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Data intensive real-time applications.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JSON APIs based applications.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Single page applications.</a:t>
            </a:r>
            <a:endParaRPr sz="1800" b="0" dirty="0"/>
          </a:p>
        </p:txBody>
      </p:sp>
      <p:sp>
        <p:nvSpPr>
          <p:cNvPr id="330" name="Shape 3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870" y="478487"/>
            <a:ext cx="1510512" cy="146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223" y="2934187"/>
            <a:ext cx="2479553" cy="9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6298" y="3829779"/>
            <a:ext cx="2479553" cy="93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2272" y="2353235"/>
            <a:ext cx="2143125" cy="1049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18825" y="989474"/>
            <a:ext cx="7335110" cy="338754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Ability to use single programming language from one end of the application to the other end.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NodeJS applications are easy to scale both horizontally and vertically.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Delivers improved performance since V8 engine compile the JS code into machine code directly.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Performance increased via caching modules into memory after the first use.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Easily extensible.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Support for common tools like unit testing.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Well build ‘npm’ package manager and it’s large number of reusable modules.</a:t>
            </a:r>
            <a:endParaRPr sz="1800" b="0" dirty="0"/>
          </a:p>
        </p:txBody>
      </p:sp>
      <p:sp>
        <p:nvSpPr>
          <p:cNvPr id="340" name="Shape 34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18824" y="989474"/>
            <a:ext cx="7415793" cy="243280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Even though there are number of libraries available, the actual number of robust libraries is comparatively low.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Not suitable for computationally intensive tasks.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Asynchronous programming model is complex than synchronous model.</a:t>
            </a:r>
            <a:endParaRPr sz="1800" b="0" dirty="0"/>
          </a:p>
        </p:txBody>
      </p:sp>
      <p:sp>
        <p:nvSpPr>
          <p:cNvPr id="346" name="Shape 3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18823" y="989475"/>
            <a:ext cx="7368729" cy="3481672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Reusable NodeJS components easily available through online repository.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Build in version and dependency management.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Build in scripting mechanism.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Global installations will be available throughout the system while local installations will only be available for that particular application.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By default all the dependencies will get installed to ‘node_modules’ directory.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‘package.json’ contains all information related to the NodeJS application. The file be placed in the root directory of the application.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‘package.json’ will contain name, version, author, repository, required node version, scripts and dependencies etc.</a:t>
            </a:r>
            <a:endParaRPr sz="1800" b="0" dirty="0"/>
          </a:p>
        </p:txBody>
      </p:sp>
      <p:sp>
        <p:nvSpPr>
          <p:cNvPr id="352" name="Shape 352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302799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package manager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Advent Pro SemiBold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Times New Roman</vt:lpstr>
      <vt:lpstr>Data Science Consulting by Slidesgo</vt:lpstr>
      <vt:lpstr>Slidesgo Final Pages</vt:lpstr>
      <vt:lpstr>Application frameworks </vt:lpstr>
      <vt:lpstr>Overview</vt:lpstr>
      <vt:lpstr>NodeJS</vt:lpstr>
      <vt:lpstr>Event loop</vt:lpstr>
      <vt:lpstr>Use cases</vt:lpstr>
      <vt:lpstr>Use cases</vt:lpstr>
      <vt:lpstr>Advantages</vt:lpstr>
      <vt:lpstr>Disadvantages</vt:lpstr>
      <vt:lpstr>Node package manager</vt:lpstr>
      <vt:lpstr>Node package manager… </vt:lpstr>
      <vt:lpstr>Node require</vt:lpstr>
      <vt:lpstr>Let’s do some 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frameworks </dc:title>
  <cp:lastModifiedBy>Dilini-Kushira Godellawatta</cp:lastModifiedBy>
  <cp:revision>1</cp:revision>
  <dcterms:modified xsi:type="dcterms:W3CDTF">2021-02-27T15:48:38Z</dcterms:modified>
</cp:coreProperties>
</file>