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759C-CA8B-47BA-923D-E2498125B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EAF1-1EE1-4345-8E0B-1CFC5693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8089-ABDE-4270-9505-F92F08E4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E666-1867-4463-BA53-8EFC30A7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D313-A018-497A-BF17-5B8DF66B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D9FA-81F6-4C77-A901-FA155A2D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01B60-EADF-46B4-AFC8-884511631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7773-061A-4759-9E2C-B49E8EE8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9479-C2E6-4DD3-B1AD-8BD2FB45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8F15-E8E1-49C6-922C-04A6BC94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9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BB45A-3B37-4F56-9ED0-1D45BA0B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00EA7-3948-4547-9A6F-3A6AB4FC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9362-B605-487E-8FE3-44872CAA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6B18-710D-44C0-BE74-94D0A31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3854-B50F-4FE4-A9CF-2D8A4C3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2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9B00-41CB-455B-B35A-9CE889AE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0B68-2E2A-46AA-AC70-1D6B817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50DB-BCAB-4665-80F7-777D9D34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AC23-2701-40B0-AF31-7AC39871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266-FD82-4925-98B9-0778321D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799D-7E47-4304-A271-0B1117E6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4CB2-4609-4CF6-AAFF-818F4ECE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10E4-67C2-4270-8F1D-C4610F8F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38FA-85F4-4E38-8DB8-F85E067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3577-36A1-498A-9CBA-C69433F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76A8-F060-45EB-B6D9-4C649CDD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ABC5-8D4D-4B41-A17D-646A4B637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5A76F-DC36-4239-9870-EE24BDA7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68C7-E2B8-42B0-9707-E06EA3B3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E6618-3F0A-462E-AA07-EE0ACFDA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80F5-B10D-49FA-A54E-437449CF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4F6-01F5-4F81-9D68-8FB1782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6CFE-E2C4-4A91-A000-A97284CBF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D4E52-9F15-47CE-B87E-9206B6D9F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B8A3F-A94A-4AD3-B620-4A77DFA8C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4D745-7B7B-4B34-BCF2-DCA16B4D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F5286-1912-4055-A2D8-F47A2F2E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D719D-BDC9-41F9-827E-92D6FC4A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235F4-6399-4F78-860F-FFE19310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6311-3533-430C-92CD-433AF1F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5202C-D867-4191-B32D-6E3FBF51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35A5-57D8-4F36-888D-221EC4A4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B4E89-BA9E-4835-A8F6-4781ECA9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B3A16-AA30-4C27-ABEF-8E4CFF6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30E88-5573-431B-98BD-EC1BF83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29E4-DBBC-4A21-B76D-3A558A7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B478-5B20-4E2B-9BA1-2C44811C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9403-5614-4597-87FE-7CF15F9A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96AD-F5D6-46BE-9350-E161E982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487E-7A46-4203-B9E9-BB0CF2C9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B0373-5393-404F-9A9E-6550B0FB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71177-6D8A-4B52-9B01-0D8BA6D4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DE4E-2218-469E-9954-A385E871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55973-9EBA-421B-8ABD-0CBD57AC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1468E-8185-43D4-85D2-808AA51B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610F-5A87-4154-B3F0-B328FE42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7A3F-24A1-4526-B8FF-6FC5AB6F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43A9-3E0D-4398-9D5B-F2C6E9F4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7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A0A83-E800-4B91-BFD9-BDD5ED7D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B3C6F-0DE0-4438-BF63-144ECE2A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2B6E-212F-4E12-9AE8-CAB1200D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1561-975E-480A-8F4F-206355ECCD99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FB91-7614-445F-88CE-4B0EB9B97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26F0-A2B8-4A1D-A5D2-ED9C99107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4887-691A-4A8D-B894-6FF6F5E91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55F19-C629-4D3F-ACE0-0D2379860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371600"/>
            <a:ext cx="12344400" cy="822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5D80F-0CC3-4E8B-BA72-E0D4B77E5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3" y="3523130"/>
            <a:ext cx="10139082" cy="2371445"/>
          </a:xfrm>
        </p:spPr>
        <p:txBody>
          <a:bodyPr>
            <a:normAutofit fontScale="90000"/>
          </a:bodyPr>
          <a:lstStyle/>
          <a:p>
            <a:r>
              <a:rPr lang="en-US" sz="15300" b="1" i="1" dirty="0">
                <a:ln w="76200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ZOMATO – KANDY</a:t>
            </a:r>
            <a:br>
              <a:rPr lang="en-US" dirty="0"/>
            </a:br>
            <a:br>
              <a:rPr lang="en-US" dirty="0"/>
            </a:br>
            <a:r>
              <a:rPr lang="en-US" sz="4400" b="1" i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 Leaders in the Online Food Delivery Industry</a:t>
            </a:r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</a:t>
            </a:r>
            <a:endParaRPr lang="en-GB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D419-CFF1-47AC-8951-7686BED7F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0" y="4298513"/>
            <a:ext cx="2438999" cy="8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5DF40-72E2-4DA0-94B7-41BEFC9E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3104"/>
            <a:ext cx="12174070" cy="8131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5CF27-87DE-43F1-B97B-A009C1184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57" y="1900518"/>
            <a:ext cx="5683625" cy="80262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Group Members:</a:t>
            </a:r>
            <a:endParaRPr lang="en-GB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38A0B-E914-4A79-A5D9-9BE4B579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57" y="3151094"/>
            <a:ext cx="6194613" cy="182243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L.M.Y.C. </a:t>
            </a:r>
            <a:r>
              <a:rPr lang="en-US" dirty="0" err="1"/>
              <a:t>Lansakara</a:t>
            </a:r>
            <a:r>
              <a:rPr lang="en-US" dirty="0"/>
              <a:t> – KIC-DCSAI-241-F-001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Amasha</a:t>
            </a:r>
            <a:r>
              <a:rPr lang="en-US" dirty="0"/>
              <a:t> Ranasinghe – KIC-DCSAI-241-F-010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Oshadi</a:t>
            </a:r>
            <a:r>
              <a:rPr lang="en-US" dirty="0"/>
              <a:t> Ranasinghe – KIC-DCSAI-241-F-019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Hashan</a:t>
            </a:r>
            <a:r>
              <a:rPr lang="en-US" dirty="0"/>
              <a:t> </a:t>
            </a:r>
            <a:r>
              <a:rPr lang="en-US" dirty="0" err="1"/>
              <a:t>Mayura</a:t>
            </a:r>
            <a:r>
              <a:rPr lang="en-US" dirty="0"/>
              <a:t> – KIC-DCSAI-241-F-028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Vihanga</a:t>
            </a:r>
            <a:r>
              <a:rPr lang="en-US" dirty="0"/>
              <a:t> </a:t>
            </a:r>
            <a:r>
              <a:rPr lang="en-US" dirty="0" err="1"/>
              <a:t>Prageeth</a:t>
            </a:r>
            <a:r>
              <a:rPr lang="en-US" dirty="0"/>
              <a:t> – KIC-DCSAI-241-F-037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29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E0E24-746E-46EE-A0B7-A78F50B1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0"/>
            <a:ext cx="6667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6C89C-9C8B-41C1-8BC2-40C52D92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297024"/>
            <a:ext cx="8444753" cy="739869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INTRODUCTION: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E2455-5972-4871-B19E-A8CB594CD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1333917"/>
            <a:ext cx="7381315" cy="3614601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Welcome to Zomato Kandy, </a:t>
            </a:r>
          </a:p>
          <a:p>
            <a:pPr algn="l"/>
            <a:r>
              <a:rPr lang="en-GB" dirty="0"/>
              <a:t>Where </a:t>
            </a:r>
            <a:r>
              <a:rPr lang="en-GB" dirty="0" err="1"/>
              <a:t>flavor</a:t>
            </a:r>
            <a:r>
              <a:rPr lang="en-GB" dirty="0"/>
              <a:t> meets convenience! We are thrilled to introduce our </a:t>
            </a:r>
            <a:r>
              <a:rPr lang="en-GB" dirty="0" err="1"/>
              <a:t>mouthwatering</a:t>
            </a:r>
            <a:r>
              <a:rPr lang="en-GB" dirty="0"/>
              <a:t> selection of pizza, burgers and beverages, curated to satisfy every craving and irresistible special offers. Whether you are a cheese lover, BBQ chicken aficionado, or a veggie enthusiast, we’ve got something special for you. Our commitment to quality ingredients ensures that every bite is packed with deliciousness. From classic favourites like </a:t>
            </a:r>
            <a:r>
              <a:rPr lang="en-GB" dirty="0" err="1"/>
              <a:t>Coca-cola</a:t>
            </a:r>
            <a:r>
              <a:rPr lang="en-GB" dirty="0"/>
              <a:t> and Pepsi to indulgent hot chocolate, we’ve got the perfect beverage to complement your meal. Join us on a culinary journey and discover why Zomato Kandy is the ultimate destination for online food indulgence. Place your order today and let the feasting begin!</a:t>
            </a:r>
          </a:p>
        </p:txBody>
      </p:sp>
    </p:spTree>
    <p:extLst>
      <p:ext uri="{BB962C8B-B14F-4D97-AF65-F5344CB8AC3E}">
        <p14:creationId xmlns:p14="http://schemas.microsoft.com/office/powerpoint/2010/main" val="9843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B97C4-C9F2-4282-8309-E1DD281C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r="38078"/>
          <a:stretch/>
        </p:blipFill>
        <p:spPr>
          <a:xfrm>
            <a:off x="0" y="-15567"/>
            <a:ext cx="7521388" cy="68735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F31D3C-569F-4E53-B9E3-5F42F8C6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0023" y="1515772"/>
            <a:ext cx="4831977" cy="3810888"/>
          </a:xfrm>
        </p:spPr>
        <p:txBody>
          <a:bodyPr>
            <a:noAutofit/>
          </a:bodyPr>
          <a:lstStyle/>
          <a:p>
            <a:r>
              <a:rPr lang="en-US" sz="6000" i="1" dirty="0"/>
              <a:t>NOW ,</a:t>
            </a:r>
            <a:r>
              <a:rPr lang="en-GB" sz="6000" i="1" dirty="0"/>
              <a:t> LET’S MOVE TO SEE OUR </a:t>
            </a:r>
          </a:p>
          <a:p>
            <a:r>
              <a:rPr lang="en-GB" sz="6000" i="1" dirty="0"/>
              <a:t>“CPP CODE”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30934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BE93A-15D6-42F9-971B-B2F418FE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76" y="0"/>
            <a:ext cx="85792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4D07A-A07F-4971-9710-D1E89004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9224" y="1902293"/>
            <a:ext cx="9144000" cy="2387600"/>
          </a:xfrm>
        </p:spPr>
        <p:txBody>
          <a:bodyPr>
            <a:noAutofit/>
          </a:bodyPr>
          <a:lstStyle/>
          <a:p>
            <a:r>
              <a:rPr lang="en-US" sz="13400" b="1" i="1" dirty="0">
                <a:ln w="28575">
                  <a:solidFill>
                    <a:schemeClr val="bg1">
                      <a:lumMod val="95000"/>
                      <a:lumOff val="5000"/>
                      <a:alpha val="10000"/>
                    </a:schemeClr>
                  </a:solidFill>
                </a:ln>
              </a:rPr>
              <a:t>THANK </a:t>
            </a:r>
            <a:br>
              <a:rPr lang="en-US" sz="13400" b="1" i="1" dirty="0">
                <a:ln w="28575">
                  <a:solidFill>
                    <a:schemeClr val="bg1">
                      <a:lumMod val="95000"/>
                      <a:lumOff val="5000"/>
                      <a:alpha val="10000"/>
                    </a:schemeClr>
                  </a:solidFill>
                </a:ln>
              </a:rPr>
            </a:br>
            <a:r>
              <a:rPr lang="en-US" sz="13400" b="1" i="1" dirty="0">
                <a:ln w="28575">
                  <a:solidFill>
                    <a:schemeClr val="bg1">
                      <a:lumMod val="95000"/>
                      <a:lumOff val="5000"/>
                      <a:alpha val="10000"/>
                    </a:schemeClr>
                  </a:solidFill>
                </a:ln>
              </a:rPr>
              <a:t>YOU</a:t>
            </a:r>
            <a:endParaRPr lang="en-GB" sz="13400" b="1" i="1" dirty="0">
              <a:ln w="28575">
                <a:solidFill>
                  <a:schemeClr val="bg1">
                    <a:lumMod val="95000"/>
                    <a:lumOff val="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184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Wingdings</vt:lpstr>
      <vt:lpstr>Office Theme</vt:lpstr>
      <vt:lpstr>ZOMATO – KANDY  A Leaders in the Online Food Delivery Industry.</vt:lpstr>
      <vt:lpstr>Group Members:</vt:lpstr>
      <vt:lpstr>INTRODUCTION: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– KANDY  A Leaders in the Online Food Delivery Industry.</dc:title>
  <dc:creator>ASUS</dc:creator>
  <cp:lastModifiedBy>vihanga</cp:lastModifiedBy>
  <cp:revision>12</cp:revision>
  <dcterms:created xsi:type="dcterms:W3CDTF">2024-05-12T10:54:28Z</dcterms:created>
  <dcterms:modified xsi:type="dcterms:W3CDTF">2024-05-15T02:51:42Z</dcterms:modified>
</cp:coreProperties>
</file>