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B6FF-E032-4654-B9F0-E32907210824}" type="datetimeFigureOut">
              <a:rPr lang="en-US" smtClean="0"/>
              <a:t>11/24/2016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005A-439E-4572-9ABD-A2913C7FB0D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Analysis of Algorithms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Algorithms are evaluated based on the time and space efficiency</a:t>
            </a:r>
          </a:p>
          <a:p>
            <a:r>
              <a:rPr lang="en-AU" dirty="0" smtClean="0"/>
              <a:t>Runtime and memory requirement depend on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lgorithm</a:t>
            </a:r>
          </a:p>
          <a:p>
            <a:pPr lvl="1"/>
            <a:r>
              <a:rPr lang="en-AU" dirty="0" smtClean="0"/>
              <a:t>Size of the problem</a:t>
            </a:r>
          </a:p>
          <a:p>
            <a:pPr lvl="1"/>
            <a:r>
              <a:rPr lang="en-AU" dirty="0" smtClean="0"/>
              <a:t>Machine/platform</a:t>
            </a:r>
          </a:p>
          <a:p>
            <a:r>
              <a:rPr lang="en-AU" dirty="0" smtClean="0"/>
              <a:t>How do we isolate the influence of the latter two factors in evaluation?</a:t>
            </a:r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Asymptotic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Exact CPU time or no. of bytes is not important</a:t>
            </a:r>
          </a:p>
          <a:p>
            <a:r>
              <a:rPr lang="en-AU" dirty="0" smtClean="0"/>
              <a:t>We consider how the running time (and memory requirement) varies with increasing the problem size.</a:t>
            </a:r>
          </a:p>
          <a:p>
            <a:r>
              <a:rPr lang="en-AU" dirty="0" smtClean="0"/>
              <a:t>How an algorithm scales with increased problem size?</a:t>
            </a:r>
          </a:p>
          <a:p>
            <a:r>
              <a:rPr lang="en-AU" dirty="0" smtClean="0"/>
              <a:t>We express this using Big-O notation.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Big-O Notation - O(x)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AU" dirty="0" smtClean="0"/>
              <a:t>Constant time </a:t>
            </a:r>
            <a:r>
              <a:rPr lang="en-AU" dirty="0" smtClean="0">
                <a:sym typeface="Wingdings" pitchFamily="2" charset="2"/>
              </a:rPr>
              <a:t> O(constant) = O(1)</a:t>
            </a:r>
          </a:p>
          <a:p>
            <a:r>
              <a:rPr lang="en-AU" dirty="0" smtClean="0">
                <a:sym typeface="Wingdings" pitchFamily="2" charset="2"/>
              </a:rPr>
              <a:t>Proportional to size of the problem n  O(n)</a:t>
            </a:r>
          </a:p>
          <a:p>
            <a:r>
              <a:rPr lang="en-AU" dirty="0" smtClean="0">
                <a:sym typeface="Wingdings" pitchFamily="2" charset="2"/>
              </a:rPr>
              <a:t>Complexity increases </a:t>
            </a:r>
            <a:r>
              <a:rPr lang="en-AU" dirty="0" err="1" smtClean="0">
                <a:sym typeface="Wingdings" pitchFamily="2" charset="2"/>
              </a:rPr>
              <a:t>quadratically</a:t>
            </a:r>
            <a:r>
              <a:rPr lang="en-AU" dirty="0" smtClean="0">
                <a:sym typeface="Wingdings" pitchFamily="2" charset="2"/>
              </a:rPr>
              <a:t> with size of the problem n  O(n</a:t>
            </a:r>
            <a:r>
              <a:rPr lang="en-AU" baseline="30000" dirty="0" smtClean="0">
                <a:sym typeface="Wingdings" pitchFamily="2" charset="2"/>
              </a:rPr>
              <a:t>2</a:t>
            </a:r>
            <a:r>
              <a:rPr lang="en-AU" dirty="0" smtClean="0">
                <a:sym typeface="Wingdings" pitchFamily="2" charset="2"/>
              </a:rPr>
              <a:t>)</a:t>
            </a:r>
          </a:p>
          <a:p>
            <a:r>
              <a:rPr lang="en-AU" dirty="0" smtClean="0"/>
              <a:t>Usually</a:t>
            </a:r>
          </a:p>
          <a:p>
            <a:pPr lvl="1"/>
            <a:r>
              <a:rPr lang="en-AU" dirty="0" smtClean="0"/>
              <a:t>No loop, no recursion </a:t>
            </a:r>
            <a:r>
              <a:rPr lang="en-AU" dirty="0" smtClean="0">
                <a:sym typeface="Wingdings" pitchFamily="2" charset="2"/>
              </a:rPr>
              <a:t> O(1)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loop  O(n)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K nested loops  </a:t>
            </a:r>
            <a:r>
              <a:rPr lang="en-AU" dirty="0" smtClean="0">
                <a:sym typeface="Wingdings" pitchFamily="2" charset="2"/>
              </a:rPr>
              <a:t>O(</a:t>
            </a:r>
            <a:r>
              <a:rPr lang="en-AU" dirty="0" err="1" smtClean="0">
                <a:sym typeface="Wingdings" pitchFamily="2" charset="2"/>
              </a:rPr>
              <a:t>n</a:t>
            </a:r>
            <a:r>
              <a:rPr lang="en-AU" baseline="30000" dirty="0" err="1" smtClean="0">
                <a:sym typeface="Wingdings" pitchFamily="2" charset="2"/>
              </a:rPr>
              <a:t>K</a:t>
            </a:r>
            <a:r>
              <a:rPr lang="en-AU" dirty="0" smtClean="0">
                <a:sym typeface="Wingdings" pitchFamily="2" charset="2"/>
              </a:rPr>
              <a:t>)</a:t>
            </a:r>
            <a:endParaRPr lang="en-AU" dirty="0" smtClean="0">
              <a:sym typeface="Wingdings" pitchFamily="2" charset="2"/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Find an item in an arbitrary array of size n.</a:t>
            </a:r>
          </a:p>
          <a:p>
            <a:r>
              <a:rPr lang="en-AU" dirty="0" smtClean="0"/>
              <a:t>Finding the maximum from an array of values.</a:t>
            </a:r>
          </a:p>
          <a:p>
            <a:r>
              <a:rPr lang="en-AU" dirty="0" smtClean="0"/>
              <a:t>Finding the sum of an array of items.</a:t>
            </a:r>
          </a:p>
          <a:p>
            <a:r>
              <a:rPr lang="en-AU" dirty="0" smtClean="0"/>
              <a:t>Finding the factorial of n.</a:t>
            </a:r>
          </a:p>
          <a:p>
            <a:r>
              <a:rPr lang="en-AU" dirty="0" smtClean="0"/>
              <a:t>Input n no. of values to an array.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Observations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ym typeface="Wingdings" pitchFamily="2" charset="2"/>
              </a:rPr>
              <a:t>O(1) = O(K) for any constant K </a:t>
            </a:r>
            <a:r>
              <a:rPr lang="en-AU" dirty="0" smtClean="0">
                <a:sym typeface="Symbol"/>
              </a:rPr>
              <a:t> 0</a:t>
            </a:r>
          </a:p>
          <a:p>
            <a:r>
              <a:rPr lang="en-AU" dirty="0" smtClean="0">
                <a:sym typeface="Symbol"/>
              </a:rPr>
              <a:t>O(</a:t>
            </a:r>
            <a:r>
              <a:rPr lang="en-AU" dirty="0" err="1" smtClean="0">
                <a:sym typeface="Symbol"/>
              </a:rPr>
              <a:t>Kn+L</a:t>
            </a:r>
            <a:r>
              <a:rPr lang="en-AU" dirty="0" smtClean="0">
                <a:sym typeface="Symbol"/>
              </a:rPr>
              <a:t>) = O(n) for any two constants K  0 and L</a:t>
            </a:r>
          </a:p>
          <a:p>
            <a:r>
              <a:rPr lang="en-AU" dirty="0" smtClean="0">
                <a:sym typeface="Symbol"/>
              </a:rPr>
              <a:t>O(polynomial) = O(degree of the polynomial)</a:t>
            </a:r>
          </a:p>
          <a:p>
            <a:r>
              <a:rPr lang="en-AU" dirty="0" smtClean="0">
                <a:sym typeface="Symbol"/>
              </a:rPr>
              <a:t>O(n</a:t>
            </a:r>
            <a:r>
              <a:rPr lang="en-AU" baseline="30000" dirty="0" smtClean="0">
                <a:sym typeface="Symbol"/>
              </a:rPr>
              <a:t>0</a:t>
            </a:r>
            <a:r>
              <a:rPr lang="en-AU" dirty="0" smtClean="0">
                <a:sym typeface="Symbol"/>
              </a:rPr>
              <a:t>) &lt; O(log(n)) &lt; O(n) &lt; O(</a:t>
            </a:r>
            <a:r>
              <a:rPr lang="en-AU" dirty="0" err="1" smtClean="0">
                <a:sym typeface="Symbol"/>
              </a:rPr>
              <a:t>nlog</a:t>
            </a:r>
            <a:r>
              <a:rPr lang="en-AU" dirty="0" smtClean="0">
                <a:sym typeface="Symbol"/>
              </a:rPr>
              <a:t>(n)) &lt; </a:t>
            </a:r>
            <a:r>
              <a:rPr lang="en-AU" dirty="0" smtClean="0">
                <a:sym typeface="Symbol"/>
              </a:rPr>
              <a:t>O(n</a:t>
            </a:r>
            <a:r>
              <a:rPr lang="en-AU" baseline="30000" dirty="0">
                <a:sym typeface="Symbol"/>
              </a:rPr>
              <a:t>2</a:t>
            </a:r>
            <a:r>
              <a:rPr lang="en-AU" dirty="0" smtClean="0">
                <a:sym typeface="Symbol"/>
              </a:rPr>
              <a:t>) </a:t>
            </a:r>
          </a:p>
          <a:p>
            <a:r>
              <a:rPr lang="en-AU" dirty="0" smtClean="0">
                <a:sym typeface="Symbol"/>
              </a:rPr>
              <a:t>O(</a:t>
            </a:r>
            <a:r>
              <a:rPr lang="en-AU" dirty="0" err="1" smtClean="0">
                <a:sym typeface="Symbol"/>
              </a:rPr>
              <a:t>n</a:t>
            </a:r>
            <a:r>
              <a:rPr lang="en-AU" baseline="30000" dirty="0" err="1">
                <a:sym typeface="Symbol"/>
              </a:rPr>
              <a:t>k</a:t>
            </a:r>
            <a:r>
              <a:rPr lang="en-AU" dirty="0" smtClean="0">
                <a:sym typeface="Symbol"/>
              </a:rPr>
              <a:t>) &lt; O(</a:t>
            </a:r>
            <a:r>
              <a:rPr lang="en-AU" dirty="0" err="1">
                <a:sym typeface="Symbol"/>
              </a:rPr>
              <a:t>k</a:t>
            </a:r>
            <a:r>
              <a:rPr lang="en-AU" baseline="30000" dirty="0" err="1" smtClean="0">
                <a:sym typeface="Symbol"/>
              </a:rPr>
              <a:t>n</a:t>
            </a:r>
            <a:r>
              <a:rPr lang="en-AU" dirty="0" smtClean="0">
                <a:sym typeface="Symbol"/>
              </a:rPr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 vs. problem size</a:t>
            </a:r>
            <a:endParaRPr lang="en-AU" dirty="0"/>
          </a:p>
        </p:txBody>
      </p:sp>
      <p:pic>
        <p:nvPicPr>
          <p:cNvPr id="1026" name="Picture 2" descr="Image result for asymptotic analysis of algorith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208" y="1357298"/>
            <a:ext cx="7540254" cy="5407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Analysis of Algorithms</vt:lpstr>
      <vt:lpstr>Introduction</vt:lpstr>
      <vt:lpstr>Asymptotic Analysis</vt:lpstr>
      <vt:lpstr>Big-O Notation - O(x)</vt:lpstr>
      <vt:lpstr>Quiz</vt:lpstr>
      <vt:lpstr>Some Observations</vt:lpstr>
      <vt:lpstr>Time vs. problem size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damith</dc:creator>
  <cp:lastModifiedBy>damith</cp:lastModifiedBy>
  <cp:revision>9</cp:revision>
  <dcterms:created xsi:type="dcterms:W3CDTF">2016-11-24T06:28:54Z</dcterms:created>
  <dcterms:modified xsi:type="dcterms:W3CDTF">2016-11-24T09:09:06Z</dcterms:modified>
</cp:coreProperties>
</file>