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7" r:id="rId1"/>
  </p:sldMasterIdLst>
  <p:notesMasterIdLst>
    <p:notesMasterId r:id="rId33"/>
  </p:notesMasterIdLst>
  <p:sldIdLst>
    <p:sldId id="270" r:id="rId2"/>
    <p:sldId id="256" r:id="rId3"/>
    <p:sldId id="262" r:id="rId4"/>
    <p:sldId id="258" r:id="rId5"/>
    <p:sldId id="264" r:id="rId6"/>
    <p:sldId id="263" r:id="rId7"/>
    <p:sldId id="266" r:id="rId8"/>
    <p:sldId id="267" r:id="rId9"/>
    <p:sldId id="268" r:id="rId10"/>
    <p:sldId id="269" r:id="rId11"/>
    <p:sldId id="312" r:id="rId12"/>
    <p:sldId id="307" r:id="rId13"/>
    <p:sldId id="281" r:id="rId14"/>
    <p:sldId id="282" r:id="rId15"/>
    <p:sldId id="314" r:id="rId16"/>
    <p:sldId id="315" r:id="rId17"/>
    <p:sldId id="317" r:id="rId18"/>
    <p:sldId id="318" r:id="rId19"/>
    <p:sldId id="319" r:id="rId20"/>
    <p:sldId id="321" r:id="rId21"/>
    <p:sldId id="322" r:id="rId22"/>
    <p:sldId id="297" r:id="rId23"/>
    <p:sldId id="323" r:id="rId24"/>
    <p:sldId id="257" r:id="rId25"/>
    <p:sldId id="324" r:id="rId26"/>
    <p:sldId id="260" r:id="rId27"/>
    <p:sldId id="261" r:id="rId28"/>
    <p:sldId id="325" r:id="rId29"/>
    <p:sldId id="326" r:id="rId30"/>
    <p:sldId id="327" r:id="rId31"/>
    <p:sldId id="32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516B8-B5F5-4D21-8B9B-3E0CA2C529D2}" v="136" dt="2024-09-19T23:47:10.219"/>
    <p1510:client id="{638BECFA-3D7F-4C12-9462-8D9C5A1B130B}" v="147" dt="2024-09-20T00:12:54.712"/>
    <p1510:client id="{782C0DA7-5D56-46A5-8C6F-BB3E1A69EBFB}" v="99" dt="2024-09-19T16:04:24.889"/>
    <p1510:client id="{EEDC6BF6-CA26-491A-8B54-624E354A45AB}" v="14" dt="2024-09-20T00:20:35.608"/>
    <p1510:client id="{F519CC69-C85F-4DB4-8771-F1012AEB8E15}" v="2" dt="2024-09-20T00:26:08.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638BECFA-3D7F-4C12-9462-8D9C5A1B130B}"/>
    <pc:docChg chg="modSld modMainMaster">
      <pc:chgData name="Guest User" userId="" providerId="Windows Live" clId="Web-{638BECFA-3D7F-4C12-9462-8D9C5A1B130B}" dt="2024-09-20T00:12:54.712" v="146"/>
      <pc:docMkLst>
        <pc:docMk/>
      </pc:docMkLst>
      <pc:sldChg chg="modTransition">
        <pc:chgData name="Guest User" userId="" providerId="Windows Live" clId="Web-{638BECFA-3D7F-4C12-9462-8D9C5A1B130B}" dt="2024-09-20T00:06:00.670" v="113"/>
        <pc:sldMkLst>
          <pc:docMk/>
          <pc:sldMk cId="3109087557" sldId="256"/>
        </pc:sldMkLst>
      </pc:sldChg>
      <pc:sldChg chg="modTransition">
        <pc:chgData name="Guest User" userId="" providerId="Windows Live" clId="Web-{638BECFA-3D7F-4C12-9462-8D9C5A1B130B}" dt="2024-09-20T00:10:40.612" v="138"/>
        <pc:sldMkLst>
          <pc:docMk/>
          <pc:sldMk cId="3263444721" sldId="257"/>
        </pc:sldMkLst>
      </pc:sldChg>
      <pc:sldChg chg="modTransition">
        <pc:chgData name="Guest User" userId="" providerId="Windows Live" clId="Web-{638BECFA-3D7F-4C12-9462-8D9C5A1B130B}" dt="2024-09-20T00:06:15.045" v="115"/>
        <pc:sldMkLst>
          <pc:docMk/>
          <pc:sldMk cId="739402091" sldId="258"/>
        </pc:sldMkLst>
      </pc:sldChg>
      <pc:sldChg chg="modTransition">
        <pc:chgData name="Guest User" userId="" providerId="Windows Live" clId="Web-{638BECFA-3D7F-4C12-9462-8D9C5A1B130B}" dt="2024-09-20T00:10:59.035" v="140"/>
        <pc:sldMkLst>
          <pc:docMk/>
          <pc:sldMk cId="2143695900" sldId="260"/>
        </pc:sldMkLst>
      </pc:sldChg>
      <pc:sldChg chg="modTransition">
        <pc:chgData name="Guest User" userId="" providerId="Windows Live" clId="Web-{638BECFA-3D7F-4C12-9462-8D9C5A1B130B}" dt="2024-09-20T00:11:10.472" v="141"/>
        <pc:sldMkLst>
          <pc:docMk/>
          <pc:sldMk cId="3092421232" sldId="261"/>
        </pc:sldMkLst>
      </pc:sldChg>
      <pc:sldChg chg="addSp delSp modSp modTransition">
        <pc:chgData name="Guest User" userId="" providerId="Windows Live" clId="Web-{638BECFA-3D7F-4C12-9462-8D9C5A1B130B}" dt="2024-09-20T00:06:07.576" v="114"/>
        <pc:sldMkLst>
          <pc:docMk/>
          <pc:sldMk cId="1800159001" sldId="262"/>
        </pc:sldMkLst>
        <pc:picChg chg="add del mod">
          <ac:chgData name="Guest User" userId="" providerId="Windows Live" clId="Web-{638BECFA-3D7F-4C12-9462-8D9C5A1B130B}" dt="2024-09-19T23:51:55.577" v="14"/>
          <ac:picMkLst>
            <pc:docMk/>
            <pc:sldMk cId="1800159001" sldId="262"/>
            <ac:picMk id="2" creationId="{C51F0A6D-7A6E-9720-E427-66FF03E4FDDC}"/>
          </ac:picMkLst>
        </pc:picChg>
        <pc:picChg chg="mod">
          <ac:chgData name="Guest User" userId="" providerId="Windows Live" clId="Web-{638BECFA-3D7F-4C12-9462-8D9C5A1B130B}" dt="2024-09-19T23:51:35.686" v="12" actId="1076"/>
          <ac:picMkLst>
            <pc:docMk/>
            <pc:sldMk cId="1800159001" sldId="262"/>
            <ac:picMk id="5" creationId="{6AE419B3-705B-7203-2CFA-A24FEED1C1AA}"/>
          </ac:picMkLst>
        </pc:picChg>
        <pc:picChg chg="mod">
          <ac:chgData name="Guest User" userId="" providerId="Windows Live" clId="Web-{638BECFA-3D7F-4C12-9462-8D9C5A1B130B}" dt="2024-09-19T23:51:33.420" v="11" actId="1076"/>
          <ac:picMkLst>
            <pc:docMk/>
            <pc:sldMk cId="1800159001" sldId="262"/>
            <ac:picMk id="8" creationId="{A8095C20-9979-3FAE-9A07-D62D6518CE32}"/>
          </ac:picMkLst>
        </pc:picChg>
      </pc:sldChg>
      <pc:sldChg chg="modTransition">
        <pc:chgData name="Guest User" userId="" providerId="Windows Live" clId="Web-{638BECFA-3D7F-4C12-9462-8D9C5A1B130B}" dt="2024-09-20T00:07:19.656" v="122"/>
        <pc:sldMkLst>
          <pc:docMk/>
          <pc:sldMk cId="187659786" sldId="263"/>
        </pc:sldMkLst>
      </pc:sldChg>
      <pc:sldChg chg="modTransition">
        <pc:chgData name="Guest User" userId="" providerId="Windows Live" clId="Web-{638BECFA-3D7F-4C12-9462-8D9C5A1B130B}" dt="2024-09-20T00:06:24.264" v="116"/>
        <pc:sldMkLst>
          <pc:docMk/>
          <pc:sldMk cId="2379796577" sldId="264"/>
        </pc:sldMkLst>
      </pc:sldChg>
      <pc:sldChg chg="addSp delSp modTransition">
        <pc:chgData name="Guest User" userId="" providerId="Windows Live" clId="Web-{638BECFA-3D7F-4C12-9462-8D9C5A1B130B}" dt="2024-09-20T00:07:02.749" v="120"/>
        <pc:sldMkLst>
          <pc:docMk/>
          <pc:sldMk cId="574166843" sldId="266"/>
        </pc:sldMkLst>
        <pc:inkChg chg="add del">
          <ac:chgData name="Guest User" userId="" providerId="Windows Live" clId="Web-{638BECFA-3D7F-4C12-9462-8D9C5A1B130B}" dt="2024-09-19T23:54:48.564" v="32"/>
          <ac:inkMkLst>
            <pc:docMk/>
            <pc:sldMk cId="574166843" sldId="266"/>
            <ac:inkMk id="2" creationId="{252B3254-24EE-1BF7-B524-FCF3233E4FFC}"/>
          </ac:inkMkLst>
        </pc:inkChg>
        <pc:inkChg chg="add del">
          <ac:chgData name="Guest User" userId="" providerId="Windows Live" clId="Web-{638BECFA-3D7F-4C12-9462-8D9C5A1B130B}" dt="2024-09-19T23:54:48.564" v="31"/>
          <ac:inkMkLst>
            <pc:docMk/>
            <pc:sldMk cId="574166843" sldId="266"/>
            <ac:inkMk id="6" creationId="{56C9C3B7-5FB0-66A9-C6CE-D527B333A6C4}"/>
          </ac:inkMkLst>
        </pc:inkChg>
        <pc:inkChg chg="add del">
          <ac:chgData name="Guest User" userId="" providerId="Windows Live" clId="Web-{638BECFA-3D7F-4C12-9462-8D9C5A1B130B}" dt="2024-09-19T23:54:48.564" v="30"/>
          <ac:inkMkLst>
            <pc:docMk/>
            <pc:sldMk cId="574166843" sldId="266"/>
            <ac:inkMk id="7" creationId="{33EA76D2-E142-0A11-5AA3-A05ABBB53F63}"/>
          </ac:inkMkLst>
        </pc:inkChg>
        <pc:inkChg chg="add del">
          <ac:chgData name="Guest User" userId="" providerId="Windows Live" clId="Web-{638BECFA-3D7F-4C12-9462-8D9C5A1B130B}" dt="2024-09-19T23:54:48.564" v="29"/>
          <ac:inkMkLst>
            <pc:docMk/>
            <pc:sldMk cId="574166843" sldId="266"/>
            <ac:inkMk id="8" creationId="{07A000DC-77D8-170F-2733-698F74F92003}"/>
          </ac:inkMkLst>
        </pc:inkChg>
        <pc:inkChg chg="add del">
          <ac:chgData name="Guest User" userId="" providerId="Windows Live" clId="Web-{638BECFA-3D7F-4C12-9462-8D9C5A1B130B}" dt="2024-09-19T23:54:48.564" v="28"/>
          <ac:inkMkLst>
            <pc:docMk/>
            <pc:sldMk cId="574166843" sldId="266"/>
            <ac:inkMk id="9" creationId="{BD4BBF3A-D031-FC32-593E-1FBFE025202F}"/>
          </ac:inkMkLst>
        </pc:inkChg>
        <pc:inkChg chg="add del">
          <ac:chgData name="Guest User" userId="" providerId="Windows Live" clId="Web-{638BECFA-3D7F-4C12-9462-8D9C5A1B130B}" dt="2024-09-19T23:54:48.564" v="27"/>
          <ac:inkMkLst>
            <pc:docMk/>
            <pc:sldMk cId="574166843" sldId="266"/>
            <ac:inkMk id="10" creationId="{B575DB76-1554-67EF-B438-30191CBB83E5}"/>
          </ac:inkMkLst>
        </pc:inkChg>
        <pc:inkChg chg="add del">
          <ac:chgData name="Guest User" userId="" providerId="Windows Live" clId="Web-{638BECFA-3D7F-4C12-9462-8D9C5A1B130B}" dt="2024-09-19T23:54:48.564" v="26"/>
          <ac:inkMkLst>
            <pc:docMk/>
            <pc:sldMk cId="574166843" sldId="266"/>
            <ac:inkMk id="11" creationId="{746E8F16-74C8-03D8-8A31-5F32FC40FB6E}"/>
          </ac:inkMkLst>
        </pc:inkChg>
        <pc:inkChg chg="add del">
          <ac:chgData name="Guest User" userId="" providerId="Windows Live" clId="Web-{638BECFA-3D7F-4C12-9462-8D9C5A1B130B}" dt="2024-09-19T23:54:48.564" v="25"/>
          <ac:inkMkLst>
            <pc:docMk/>
            <pc:sldMk cId="574166843" sldId="266"/>
            <ac:inkMk id="12" creationId="{224DD31A-83D6-6E94-F927-AF394E612D3F}"/>
          </ac:inkMkLst>
        </pc:inkChg>
        <pc:inkChg chg="add del">
          <ac:chgData name="Guest User" userId="" providerId="Windows Live" clId="Web-{638BECFA-3D7F-4C12-9462-8D9C5A1B130B}" dt="2024-09-19T23:54:48.564" v="24"/>
          <ac:inkMkLst>
            <pc:docMk/>
            <pc:sldMk cId="574166843" sldId="266"/>
            <ac:inkMk id="13" creationId="{0E416798-8E7B-9E68-D045-566DF867F37D}"/>
          </ac:inkMkLst>
        </pc:inkChg>
      </pc:sldChg>
      <pc:sldChg chg="modTransition">
        <pc:chgData name="Guest User" userId="" providerId="Windows Live" clId="Web-{638BECFA-3D7F-4C12-9462-8D9C5A1B130B}" dt="2024-09-20T00:07:28.828" v="123"/>
        <pc:sldMkLst>
          <pc:docMk/>
          <pc:sldMk cId="3624606844" sldId="267"/>
        </pc:sldMkLst>
      </pc:sldChg>
      <pc:sldChg chg="modTransition">
        <pc:chgData name="Guest User" userId="" providerId="Windows Live" clId="Web-{638BECFA-3D7F-4C12-9462-8D9C5A1B130B}" dt="2024-09-20T00:07:42.047" v="125"/>
        <pc:sldMkLst>
          <pc:docMk/>
          <pc:sldMk cId="901649702" sldId="268"/>
        </pc:sldMkLst>
      </pc:sldChg>
      <pc:sldChg chg="modTransition">
        <pc:chgData name="Guest User" userId="" providerId="Windows Live" clId="Web-{638BECFA-3D7F-4C12-9462-8D9C5A1B130B}" dt="2024-09-20T00:07:57.188" v="126"/>
        <pc:sldMkLst>
          <pc:docMk/>
          <pc:sldMk cId="1904832887" sldId="269"/>
        </pc:sldMkLst>
      </pc:sldChg>
      <pc:sldChg chg="mod modTransition setBg addAnim delAnim modAnim">
        <pc:chgData name="Guest User" userId="" providerId="Windows Live" clId="Web-{638BECFA-3D7F-4C12-9462-8D9C5A1B130B}" dt="2024-09-20T00:04:46.419" v="112"/>
        <pc:sldMkLst>
          <pc:docMk/>
          <pc:sldMk cId="2833417714" sldId="270"/>
        </pc:sldMkLst>
      </pc:sldChg>
      <pc:sldChg chg="modTransition">
        <pc:chgData name="Guest User" userId="" providerId="Windows Live" clId="Web-{638BECFA-3D7F-4C12-9462-8D9C5A1B130B}" dt="2024-09-20T00:08:18" v="128"/>
        <pc:sldMkLst>
          <pc:docMk/>
          <pc:sldMk cId="3406671731" sldId="281"/>
        </pc:sldMkLst>
      </pc:sldChg>
      <pc:sldChg chg="modTransition">
        <pc:chgData name="Guest User" userId="" providerId="Windows Live" clId="Web-{638BECFA-3D7F-4C12-9462-8D9C5A1B130B}" dt="2024-09-20T00:08:31.032" v="129"/>
        <pc:sldMkLst>
          <pc:docMk/>
          <pc:sldMk cId="1198256681" sldId="282"/>
        </pc:sldMkLst>
      </pc:sldChg>
      <pc:sldChg chg="mod modTransition modShow">
        <pc:chgData name="Guest User" userId="" providerId="Windows Live" clId="Web-{638BECFA-3D7F-4C12-9462-8D9C5A1B130B}" dt="2024-09-20T00:10:16.549" v="137"/>
        <pc:sldMkLst>
          <pc:docMk/>
          <pc:sldMk cId="101538237" sldId="297"/>
        </pc:sldMkLst>
      </pc:sldChg>
      <pc:sldChg chg="modTransition">
        <pc:chgData name="Guest User" userId="" providerId="Windows Live" clId="Web-{638BECFA-3D7F-4C12-9462-8D9C5A1B130B}" dt="2024-09-20T00:08:07.453" v="127"/>
        <pc:sldMkLst>
          <pc:docMk/>
          <pc:sldMk cId="1757787133" sldId="307"/>
        </pc:sldMkLst>
      </pc:sldChg>
      <pc:sldChg chg="modTransition">
        <pc:chgData name="Guest User" userId="" providerId="Windows Live" clId="Web-{638BECFA-3D7F-4C12-9462-8D9C5A1B130B}" dt="2024-09-20T00:04:46.419" v="112"/>
        <pc:sldMkLst>
          <pc:docMk/>
          <pc:sldMk cId="3357749691" sldId="312"/>
        </pc:sldMkLst>
      </pc:sldChg>
      <pc:sldChg chg="modTransition">
        <pc:chgData name="Guest User" userId="" providerId="Windows Live" clId="Web-{638BECFA-3D7F-4C12-9462-8D9C5A1B130B}" dt="2024-09-20T00:08:42.267" v="130"/>
        <pc:sldMkLst>
          <pc:docMk/>
          <pc:sldMk cId="3937736639" sldId="314"/>
        </pc:sldMkLst>
      </pc:sldChg>
      <pc:sldChg chg="modTransition">
        <pc:chgData name="Guest User" userId="" providerId="Windows Live" clId="Web-{638BECFA-3D7F-4C12-9462-8D9C5A1B130B}" dt="2024-09-20T00:09:02.048" v="131"/>
        <pc:sldMkLst>
          <pc:docMk/>
          <pc:sldMk cId="298906721" sldId="315"/>
        </pc:sldMkLst>
      </pc:sldChg>
      <pc:sldChg chg="modTransition">
        <pc:chgData name="Guest User" userId="" providerId="Windows Live" clId="Web-{638BECFA-3D7F-4C12-9462-8D9C5A1B130B}" dt="2024-09-20T00:09:07.908" v="132"/>
        <pc:sldMkLst>
          <pc:docMk/>
          <pc:sldMk cId="2148882366" sldId="317"/>
        </pc:sldMkLst>
      </pc:sldChg>
      <pc:sldChg chg="modTransition">
        <pc:chgData name="Guest User" userId="" providerId="Windows Live" clId="Web-{638BECFA-3D7F-4C12-9462-8D9C5A1B130B}" dt="2024-09-20T00:09:23.111" v="133"/>
        <pc:sldMkLst>
          <pc:docMk/>
          <pc:sldMk cId="2309979718" sldId="318"/>
        </pc:sldMkLst>
      </pc:sldChg>
      <pc:sldChg chg="modTransition">
        <pc:chgData name="Guest User" userId="" providerId="Windows Live" clId="Web-{638BECFA-3D7F-4C12-9462-8D9C5A1B130B}" dt="2024-09-20T00:09:39.221" v="134"/>
        <pc:sldMkLst>
          <pc:docMk/>
          <pc:sldMk cId="515170984" sldId="319"/>
        </pc:sldMkLst>
      </pc:sldChg>
      <pc:sldChg chg="modTransition">
        <pc:chgData name="Guest User" userId="" providerId="Windows Live" clId="Web-{638BECFA-3D7F-4C12-9462-8D9C5A1B130B}" dt="2024-09-20T00:09:47.830" v="135"/>
        <pc:sldMkLst>
          <pc:docMk/>
          <pc:sldMk cId="960782540" sldId="321"/>
        </pc:sldMkLst>
      </pc:sldChg>
      <pc:sldChg chg="modTransition">
        <pc:chgData name="Guest User" userId="" providerId="Windows Live" clId="Web-{638BECFA-3D7F-4C12-9462-8D9C5A1B130B}" dt="2024-09-20T00:10:05.456" v="136"/>
        <pc:sldMkLst>
          <pc:docMk/>
          <pc:sldMk cId="1314070713" sldId="322"/>
        </pc:sldMkLst>
      </pc:sldChg>
      <pc:sldChg chg="modTransition">
        <pc:chgData name="Guest User" userId="" providerId="Windows Live" clId="Web-{638BECFA-3D7F-4C12-9462-8D9C5A1B130B}" dt="2024-09-20T00:04:46.419" v="112"/>
        <pc:sldMkLst>
          <pc:docMk/>
          <pc:sldMk cId="413599370" sldId="323"/>
        </pc:sldMkLst>
      </pc:sldChg>
      <pc:sldChg chg="modTransition">
        <pc:chgData name="Guest User" userId="" providerId="Windows Live" clId="Web-{638BECFA-3D7F-4C12-9462-8D9C5A1B130B}" dt="2024-09-20T00:10:48.597" v="139"/>
        <pc:sldMkLst>
          <pc:docMk/>
          <pc:sldMk cId="3723013372" sldId="324"/>
        </pc:sldMkLst>
      </pc:sldChg>
      <pc:sldChg chg="modTransition">
        <pc:chgData name="Guest User" userId="" providerId="Windows Live" clId="Web-{638BECFA-3D7F-4C12-9462-8D9C5A1B130B}" dt="2024-09-20T00:11:20.972" v="142"/>
        <pc:sldMkLst>
          <pc:docMk/>
          <pc:sldMk cId="1022987114" sldId="325"/>
        </pc:sldMkLst>
      </pc:sldChg>
      <pc:sldChg chg="modTransition">
        <pc:chgData name="Guest User" userId="" providerId="Windows Live" clId="Web-{638BECFA-3D7F-4C12-9462-8D9C5A1B130B}" dt="2024-09-20T00:11:34.332" v="143"/>
        <pc:sldMkLst>
          <pc:docMk/>
          <pc:sldMk cId="3450912972" sldId="326"/>
        </pc:sldMkLst>
      </pc:sldChg>
      <pc:sldChg chg="modTransition">
        <pc:chgData name="Guest User" userId="" providerId="Windows Live" clId="Web-{638BECFA-3D7F-4C12-9462-8D9C5A1B130B}" dt="2024-09-20T00:11:43.238" v="144"/>
        <pc:sldMkLst>
          <pc:docMk/>
          <pc:sldMk cId="1954609313" sldId="327"/>
        </pc:sldMkLst>
      </pc:sldChg>
      <pc:sldChg chg="modTransition">
        <pc:chgData name="Guest User" userId="" providerId="Windows Live" clId="Web-{638BECFA-3D7F-4C12-9462-8D9C5A1B130B}" dt="2024-09-20T00:12:54.712" v="146"/>
        <pc:sldMkLst>
          <pc:docMk/>
          <pc:sldMk cId="3239947159" sldId="328"/>
        </pc:sldMkLst>
      </pc:sldChg>
      <pc:sldMasterChg chg="modTransition modSldLayout">
        <pc:chgData name="Guest User" userId="" providerId="Windows Live" clId="Web-{638BECFA-3D7F-4C12-9462-8D9C5A1B130B}" dt="2024-09-20T00:04:46.419" v="112"/>
        <pc:sldMasterMkLst>
          <pc:docMk/>
          <pc:sldMasterMk cId="3810496226" sldId="2147484096"/>
        </pc:sldMasterMkLst>
        <pc:sldLayoutChg chg="modTransition">
          <pc:chgData name="Guest User" userId="" providerId="Windows Live" clId="Web-{638BECFA-3D7F-4C12-9462-8D9C5A1B130B}" dt="2024-09-20T00:04:46.419" v="112"/>
          <pc:sldLayoutMkLst>
            <pc:docMk/>
            <pc:sldMasterMk cId="3810496226" sldId="2147484096"/>
            <pc:sldLayoutMk cId="2836923673" sldId="2147484097"/>
          </pc:sldLayoutMkLst>
        </pc:sldLayoutChg>
        <pc:sldLayoutChg chg="modTransition">
          <pc:chgData name="Guest User" userId="" providerId="Windows Live" clId="Web-{638BECFA-3D7F-4C12-9462-8D9C5A1B130B}" dt="2024-09-20T00:04:46.419" v="112"/>
          <pc:sldLayoutMkLst>
            <pc:docMk/>
            <pc:sldMasterMk cId="3810496226" sldId="2147484096"/>
            <pc:sldLayoutMk cId="811975281" sldId="2147484098"/>
          </pc:sldLayoutMkLst>
        </pc:sldLayoutChg>
        <pc:sldLayoutChg chg="modTransition">
          <pc:chgData name="Guest User" userId="" providerId="Windows Live" clId="Web-{638BECFA-3D7F-4C12-9462-8D9C5A1B130B}" dt="2024-09-20T00:04:46.419" v="112"/>
          <pc:sldLayoutMkLst>
            <pc:docMk/>
            <pc:sldMasterMk cId="3810496226" sldId="2147484096"/>
            <pc:sldLayoutMk cId="1792411112" sldId="2147484099"/>
          </pc:sldLayoutMkLst>
        </pc:sldLayoutChg>
        <pc:sldLayoutChg chg="modTransition">
          <pc:chgData name="Guest User" userId="" providerId="Windows Live" clId="Web-{638BECFA-3D7F-4C12-9462-8D9C5A1B130B}" dt="2024-09-20T00:04:46.419" v="112"/>
          <pc:sldLayoutMkLst>
            <pc:docMk/>
            <pc:sldMasterMk cId="3810496226" sldId="2147484096"/>
            <pc:sldLayoutMk cId="2320733763" sldId="2147484100"/>
          </pc:sldLayoutMkLst>
        </pc:sldLayoutChg>
        <pc:sldLayoutChg chg="modTransition">
          <pc:chgData name="Guest User" userId="" providerId="Windows Live" clId="Web-{638BECFA-3D7F-4C12-9462-8D9C5A1B130B}" dt="2024-09-20T00:04:46.419" v="112"/>
          <pc:sldLayoutMkLst>
            <pc:docMk/>
            <pc:sldMasterMk cId="3810496226" sldId="2147484096"/>
            <pc:sldLayoutMk cId="3908975012" sldId="2147484101"/>
          </pc:sldLayoutMkLst>
        </pc:sldLayoutChg>
        <pc:sldLayoutChg chg="modTransition">
          <pc:chgData name="Guest User" userId="" providerId="Windows Live" clId="Web-{638BECFA-3D7F-4C12-9462-8D9C5A1B130B}" dt="2024-09-20T00:04:46.419" v="112"/>
          <pc:sldLayoutMkLst>
            <pc:docMk/>
            <pc:sldMasterMk cId="3810496226" sldId="2147484096"/>
            <pc:sldLayoutMk cId="1317303790" sldId="2147484102"/>
          </pc:sldLayoutMkLst>
        </pc:sldLayoutChg>
        <pc:sldLayoutChg chg="modTransition">
          <pc:chgData name="Guest User" userId="" providerId="Windows Live" clId="Web-{638BECFA-3D7F-4C12-9462-8D9C5A1B130B}" dt="2024-09-20T00:04:46.419" v="112"/>
          <pc:sldLayoutMkLst>
            <pc:docMk/>
            <pc:sldMasterMk cId="3810496226" sldId="2147484096"/>
            <pc:sldLayoutMk cId="2547270465" sldId="2147484103"/>
          </pc:sldLayoutMkLst>
        </pc:sldLayoutChg>
        <pc:sldLayoutChg chg="modTransition">
          <pc:chgData name="Guest User" userId="" providerId="Windows Live" clId="Web-{638BECFA-3D7F-4C12-9462-8D9C5A1B130B}" dt="2024-09-20T00:04:46.419" v="112"/>
          <pc:sldLayoutMkLst>
            <pc:docMk/>
            <pc:sldMasterMk cId="3810496226" sldId="2147484096"/>
            <pc:sldLayoutMk cId="3653741097" sldId="2147484104"/>
          </pc:sldLayoutMkLst>
        </pc:sldLayoutChg>
        <pc:sldLayoutChg chg="modTransition">
          <pc:chgData name="Guest User" userId="" providerId="Windows Live" clId="Web-{638BECFA-3D7F-4C12-9462-8D9C5A1B130B}" dt="2024-09-20T00:04:46.419" v="112"/>
          <pc:sldLayoutMkLst>
            <pc:docMk/>
            <pc:sldMasterMk cId="3810496226" sldId="2147484096"/>
            <pc:sldLayoutMk cId="1099225691" sldId="2147484105"/>
          </pc:sldLayoutMkLst>
        </pc:sldLayoutChg>
        <pc:sldLayoutChg chg="modTransition">
          <pc:chgData name="Guest User" userId="" providerId="Windows Live" clId="Web-{638BECFA-3D7F-4C12-9462-8D9C5A1B130B}" dt="2024-09-20T00:04:46.419" v="112"/>
          <pc:sldLayoutMkLst>
            <pc:docMk/>
            <pc:sldMasterMk cId="3810496226" sldId="2147484096"/>
            <pc:sldLayoutMk cId="199257939" sldId="2147484106"/>
          </pc:sldLayoutMkLst>
        </pc:sldLayoutChg>
        <pc:sldLayoutChg chg="modTransition">
          <pc:chgData name="Guest User" userId="" providerId="Windows Live" clId="Web-{638BECFA-3D7F-4C12-9462-8D9C5A1B130B}" dt="2024-09-20T00:04:46.419" v="112"/>
          <pc:sldLayoutMkLst>
            <pc:docMk/>
            <pc:sldMasterMk cId="3810496226" sldId="2147484096"/>
            <pc:sldLayoutMk cId="2332204326" sldId="2147484107"/>
          </pc:sldLayoutMkLst>
        </pc:sldLayoutChg>
        <pc:sldLayoutChg chg="modTransition">
          <pc:chgData name="Guest User" userId="" providerId="Windows Live" clId="Web-{638BECFA-3D7F-4C12-9462-8D9C5A1B130B}" dt="2024-09-20T00:04:46.419" v="112"/>
          <pc:sldLayoutMkLst>
            <pc:docMk/>
            <pc:sldMasterMk cId="3810496226" sldId="2147484096"/>
            <pc:sldLayoutMk cId="2491727587" sldId="2147484108"/>
          </pc:sldLayoutMkLst>
        </pc:sldLayoutChg>
        <pc:sldLayoutChg chg="modTransition">
          <pc:chgData name="Guest User" userId="" providerId="Windows Live" clId="Web-{638BECFA-3D7F-4C12-9462-8D9C5A1B130B}" dt="2024-09-20T00:04:46.419" v="112"/>
          <pc:sldLayoutMkLst>
            <pc:docMk/>
            <pc:sldMasterMk cId="3810496226" sldId="2147484096"/>
            <pc:sldLayoutMk cId="2417962544" sldId="2147484109"/>
          </pc:sldLayoutMkLst>
        </pc:sldLayoutChg>
        <pc:sldLayoutChg chg="modTransition">
          <pc:chgData name="Guest User" userId="" providerId="Windows Live" clId="Web-{638BECFA-3D7F-4C12-9462-8D9C5A1B130B}" dt="2024-09-20T00:04:46.419" v="112"/>
          <pc:sldLayoutMkLst>
            <pc:docMk/>
            <pc:sldMasterMk cId="3810496226" sldId="2147484096"/>
            <pc:sldLayoutMk cId="3279604109" sldId="2147484110"/>
          </pc:sldLayoutMkLst>
        </pc:sldLayoutChg>
        <pc:sldLayoutChg chg="modTransition">
          <pc:chgData name="Guest User" userId="" providerId="Windows Live" clId="Web-{638BECFA-3D7F-4C12-9462-8D9C5A1B130B}" dt="2024-09-20T00:04:46.419" v="112"/>
          <pc:sldLayoutMkLst>
            <pc:docMk/>
            <pc:sldMasterMk cId="3810496226" sldId="2147484096"/>
            <pc:sldLayoutMk cId="2132443894" sldId="2147484111"/>
          </pc:sldLayoutMkLst>
        </pc:sldLayoutChg>
        <pc:sldLayoutChg chg="modTransition">
          <pc:chgData name="Guest User" userId="" providerId="Windows Live" clId="Web-{638BECFA-3D7F-4C12-9462-8D9C5A1B130B}" dt="2024-09-20T00:04:46.419" v="112"/>
          <pc:sldLayoutMkLst>
            <pc:docMk/>
            <pc:sldMasterMk cId="3810496226" sldId="2147484096"/>
            <pc:sldLayoutMk cId="586155800" sldId="2147484112"/>
          </pc:sldLayoutMkLst>
        </pc:sldLayoutChg>
        <pc:sldLayoutChg chg="modTransition">
          <pc:chgData name="Guest User" userId="" providerId="Windows Live" clId="Web-{638BECFA-3D7F-4C12-9462-8D9C5A1B130B}" dt="2024-09-20T00:04:46.419" v="112"/>
          <pc:sldLayoutMkLst>
            <pc:docMk/>
            <pc:sldMasterMk cId="3810496226" sldId="2147484096"/>
            <pc:sldLayoutMk cId="2944961524" sldId="2147484113"/>
          </pc:sldLayoutMkLst>
        </pc:sldLayoutChg>
        <pc:sldLayoutChg chg="modTransition">
          <pc:chgData name="Guest User" userId="" providerId="Windows Live" clId="Web-{638BECFA-3D7F-4C12-9462-8D9C5A1B130B}" dt="2024-09-20T00:04:46.419" v="112"/>
          <pc:sldLayoutMkLst>
            <pc:docMk/>
            <pc:sldMasterMk cId="3810496226" sldId="2147484096"/>
            <pc:sldLayoutMk cId="3905409496" sldId="2147484114"/>
          </pc:sldLayoutMkLst>
        </pc:sldLayoutChg>
        <pc:sldLayoutChg chg="modTransition">
          <pc:chgData name="Guest User" userId="" providerId="Windows Live" clId="Web-{638BECFA-3D7F-4C12-9462-8D9C5A1B130B}" dt="2024-09-20T00:04:46.419" v="112"/>
          <pc:sldLayoutMkLst>
            <pc:docMk/>
            <pc:sldMasterMk cId="3810496226" sldId="2147484096"/>
            <pc:sldLayoutMk cId="289548928" sldId="2147484115"/>
          </pc:sldLayoutMkLst>
        </pc:sldLayoutChg>
        <pc:sldLayoutChg chg="modTransition">
          <pc:chgData name="Guest User" userId="" providerId="Windows Live" clId="Web-{638BECFA-3D7F-4C12-9462-8D9C5A1B130B}" dt="2024-09-20T00:04:46.419" v="112"/>
          <pc:sldLayoutMkLst>
            <pc:docMk/>
            <pc:sldMasterMk cId="3810496226" sldId="2147484096"/>
            <pc:sldLayoutMk cId="2260941658" sldId="2147484116"/>
          </pc:sldLayoutMkLst>
        </pc:sldLayoutChg>
        <pc:sldLayoutChg chg="modTransition">
          <pc:chgData name="Guest User" userId="" providerId="Windows Live" clId="Web-{638BECFA-3D7F-4C12-9462-8D9C5A1B130B}" dt="2024-09-20T00:04:46.419" v="112"/>
          <pc:sldLayoutMkLst>
            <pc:docMk/>
            <pc:sldMasterMk cId="3810496226" sldId="2147484096"/>
            <pc:sldLayoutMk cId="2042731638" sldId="2147484117"/>
          </pc:sldLayoutMkLst>
        </pc:sldLayoutChg>
        <pc:sldLayoutChg chg="modTransition">
          <pc:chgData name="Guest User" userId="" providerId="Windows Live" clId="Web-{638BECFA-3D7F-4C12-9462-8D9C5A1B130B}" dt="2024-09-20T00:04:46.419" v="112"/>
          <pc:sldLayoutMkLst>
            <pc:docMk/>
            <pc:sldMasterMk cId="3810496226" sldId="2147484096"/>
            <pc:sldLayoutMk cId="3978344365" sldId="2147484118"/>
          </pc:sldLayoutMkLst>
        </pc:sldLayoutChg>
        <pc:sldLayoutChg chg="modTransition">
          <pc:chgData name="Guest User" userId="" providerId="Windows Live" clId="Web-{638BECFA-3D7F-4C12-9462-8D9C5A1B130B}" dt="2024-09-20T00:04:46.419" v="112"/>
          <pc:sldLayoutMkLst>
            <pc:docMk/>
            <pc:sldMasterMk cId="3810496226" sldId="2147484096"/>
            <pc:sldLayoutMk cId="1431628807" sldId="2147484119"/>
          </pc:sldLayoutMkLst>
        </pc:sldLayoutChg>
        <pc:sldLayoutChg chg="modTransition">
          <pc:chgData name="Guest User" userId="" providerId="Windows Live" clId="Web-{638BECFA-3D7F-4C12-9462-8D9C5A1B130B}" dt="2024-09-20T00:04:46.419" v="112"/>
          <pc:sldLayoutMkLst>
            <pc:docMk/>
            <pc:sldMasterMk cId="3810496226" sldId="2147484096"/>
            <pc:sldLayoutMk cId="1486175273" sldId="2147484120"/>
          </pc:sldLayoutMkLst>
        </pc:sldLayoutChg>
        <pc:sldLayoutChg chg="modTransition">
          <pc:chgData name="Guest User" userId="" providerId="Windows Live" clId="Web-{638BECFA-3D7F-4C12-9462-8D9C5A1B130B}" dt="2024-09-20T00:04:46.419" v="112"/>
          <pc:sldLayoutMkLst>
            <pc:docMk/>
            <pc:sldMasterMk cId="3810496226" sldId="2147484096"/>
            <pc:sldLayoutMk cId="2549751688" sldId="2147484121"/>
          </pc:sldLayoutMkLst>
        </pc:sldLayoutChg>
      </pc:sldMasterChg>
    </pc:docChg>
  </pc:docChgLst>
  <pc:docChgLst>
    <pc:chgData name="vihashini ravi" userId="f2c0739ddc690d11" providerId="LiveId" clId="{782C0DA7-5D56-46A5-8C6F-BB3E1A69EBFB}"/>
    <pc:docChg chg="undo custSel addSld delSld modSld sldOrd">
      <pc:chgData name="vihashini ravi" userId="f2c0739ddc690d11" providerId="LiveId" clId="{782C0DA7-5D56-46A5-8C6F-BB3E1A69EBFB}" dt="2024-09-19T16:08:35.391" v="4515" actId="700"/>
      <pc:docMkLst>
        <pc:docMk/>
      </pc:docMkLst>
      <pc:sldChg chg="modSp mod modTransition">
        <pc:chgData name="vihashini ravi" userId="f2c0739ddc690d11" providerId="LiveId" clId="{782C0DA7-5D56-46A5-8C6F-BB3E1A69EBFB}" dt="2024-09-18T14:42:15.781" v="4368"/>
        <pc:sldMkLst>
          <pc:docMk/>
          <pc:sldMk cId="3109087557" sldId="256"/>
        </pc:sldMkLst>
        <pc:spChg chg="mod">
          <ac:chgData name="vihashini ravi" userId="f2c0739ddc690d11" providerId="LiveId" clId="{782C0DA7-5D56-46A5-8C6F-BB3E1A69EBFB}" dt="2024-09-17T16:18:19.258" v="3886" actId="1036"/>
          <ac:spMkLst>
            <pc:docMk/>
            <pc:sldMk cId="3109087557" sldId="256"/>
            <ac:spMk id="2" creationId="{D1639C58-B1EA-4AAF-7B1B-BD0BA73B287C}"/>
          </ac:spMkLst>
        </pc:spChg>
        <pc:spChg chg="mod">
          <ac:chgData name="vihashini ravi" userId="f2c0739ddc690d11" providerId="LiveId" clId="{782C0DA7-5D56-46A5-8C6F-BB3E1A69EBFB}" dt="2024-09-17T14:55:58.541" v="3640" actId="27636"/>
          <ac:spMkLst>
            <pc:docMk/>
            <pc:sldMk cId="3109087557" sldId="256"/>
            <ac:spMk id="3" creationId="{7103136D-D027-E3B4-E4D3-1DB5F2EF8CD1}"/>
          </ac:spMkLst>
        </pc:spChg>
      </pc:sldChg>
      <pc:sldChg chg="modSp del mod">
        <pc:chgData name="vihashini ravi" userId="f2c0739ddc690d11" providerId="LiveId" clId="{782C0DA7-5D56-46A5-8C6F-BB3E1A69EBFB}" dt="2024-09-15T13:48:40.933" v="2580" actId="2696"/>
        <pc:sldMkLst>
          <pc:docMk/>
          <pc:sldMk cId="848012235" sldId="257"/>
        </pc:sldMkLst>
        <pc:spChg chg="mod">
          <ac:chgData name="vihashini ravi" userId="f2c0739ddc690d11" providerId="LiveId" clId="{782C0DA7-5D56-46A5-8C6F-BB3E1A69EBFB}" dt="2024-09-15T13:39:14.357" v="2455" actId="1076"/>
          <ac:spMkLst>
            <pc:docMk/>
            <pc:sldMk cId="848012235" sldId="257"/>
            <ac:spMk id="4" creationId="{972BDDDE-1DEB-7A53-4E7E-43798ACAD295}"/>
          </ac:spMkLst>
        </pc:spChg>
        <pc:spChg chg="mod">
          <ac:chgData name="vihashini ravi" userId="f2c0739ddc690d11" providerId="LiveId" clId="{782C0DA7-5D56-46A5-8C6F-BB3E1A69EBFB}" dt="2024-09-15T13:39:25.150" v="2456" actId="21"/>
          <ac:spMkLst>
            <pc:docMk/>
            <pc:sldMk cId="848012235" sldId="257"/>
            <ac:spMk id="5" creationId="{B6807D9F-450B-78C2-EC56-800FD4212A80}"/>
          </ac:spMkLst>
        </pc:spChg>
      </pc:sldChg>
      <pc:sldChg chg="add modTransition">
        <pc:chgData name="vihashini ravi" userId="f2c0739ddc690d11" providerId="LiveId" clId="{782C0DA7-5D56-46A5-8C6F-BB3E1A69EBFB}" dt="2024-09-19T15:50:52.427" v="4424"/>
        <pc:sldMkLst>
          <pc:docMk/>
          <pc:sldMk cId="3263444721" sldId="257"/>
        </pc:sldMkLst>
      </pc:sldChg>
      <pc:sldChg chg="modSp mod modTransition">
        <pc:chgData name="vihashini ravi" userId="f2c0739ddc690d11" providerId="LiveId" clId="{782C0DA7-5D56-46A5-8C6F-BB3E1A69EBFB}" dt="2024-09-18T14:42:22.942" v="4370"/>
        <pc:sldMkLst>
          <pc:docMk/>
          <pc:sldMk cId="739402091" sldId="258"/>
        </pc:sldMkLst>
        <pc:spChg chg="mod">
          <ac:chgData name="vihashini ravi" userId="f2c0739ddc690d11" providerId="LiveId" clId="{782C0DA7-5D56-46A5-8C6F-BB3E1A69EBFB}" dt="2024-09-17T16:18:39.836" v="3887" actId="207"/>
          <ac:spMkLst>
            <pc:docMk/>
            <pc:sldMk cId="739402091" sldId="258"/>
            <ac:spMk id="2" creationId="{A9577643-CBAA-614F-81DF-1B13A1E7E2BF}"/>
          </ac:spMkLst>
        </pc:spChg>
        <pc:spChg chg="mod">
          <ac:chgData name="vihashini ravi" userId="f2c0739ddc690d11" providerId="LiveId" clId="{782C0DA7-5D56-46A5-8C6F-BB3E1A69EBFB}" dt="2024-09-17T14:57:51.182" v="3657" actId="255"/>
          <ac:spMkLst>
            <pc:docMk/>
            <pc:sldMk cId="739402091" sldId="258"/>
            <ac:spMk id="3" creationId="{52A2B26A-FDC9-4CD0-DF25-A909A87017E7}"/>
          </ac:spMkLst>
        </pc:spChg>
      </pc:sldChg>
      <pc:sldChg chg="addSp modSp del mod">
        <pc:chgData name="vihashini ravi" userId="f2c0739ddc690d11" providerId="LiveId" clId="{782C0DA7-5D56-46A5-8C6F-BB3E1A69EBFB}" dt="2024-09-17T14:50:47.322" v="3607" actId="2696"/>
        <pc:sldMkLst>
          <pc:docMk/>
          <pc:sldMk cId="838092987" sldId="259"/>
        </pc:sldMkLst>
        <pc:spChg chg="mod">
          <ac:chgData name="vihashini ravi" userId="f2c0739ddc690d11" providerId="LiveId" clId="{782C0DA7-5D56-46A5-8C6F-BB3E1A69EBFB}" dt="2024-09-17T06:12:51.742" v="2674" actId="1076"/>
          <ac:spMkLst>
            <pc:docMk/>
            <pc:sldMk cId="838092987" sldId="259"/>
            <ac:spMk id="2" creationId="{0987ED70-AECE-62EC-2C98-6C38D9EB4ED4}"/>
          </ac:spMkLst>
        </pc:spChg>
        <pc:spChg chg="mod">
          <ac:chgData name="vihashini ravi" userId="f2c0739ddc690d11" providerId="LiveId" clId="{782C0DA7-5D56-46A5-8C6F-BB3E1A69EBFB}" dt="2024-09-17T06:49:57.777" v="2843" actId="207"/>
          <ac:spMkLst>
            <pc:docMk/>
            <pc:sldMk cId="838092987" sldId="259"/>
            <ac:spMk id="3" creationId="{2132E2FD-A2C0-2207-0854-6636B629AF7E}"/>
          </ac:spMkLst>
        </pc:spChg>
        <pc:spChg chg="add mod">
          <ac:chgData name="vihashini ravi" userId="f2c0739ddc690d11" providerId="LiveId" clId="{782C0DA7-5D56-46A5-8C6F-BB3E1A69EBFB}" dt="2024-09-17T06:13:31.083" v="2703" actId="20577"/>
          <ac:spMkLst>
            <pc:docMk/>
            <pc:sldMk cId="838092987" sldId="259"/>
            <ac:spMk id="5" creationId="{96CA36E9-4AB9-4532-88E2-40B28E7EA11A}"/>
          </ac:spMkLst>
        </pc:spChg>
      </pc:sldChg>
      <pc:sldChg chg="addSp delSp modSp new del mod modClrScheme chgLayout">
        <pc:chgData name="vihashini ravi" userId="f2c0739ddc690d11" providerId="LiveId" clId="{782C0DA7-5D56-46A5-8C6F-BB3E1A69EBFB}" dt="2024-09-17T14:51:58.955" v="3608" actId="2696"/>
        <pc:sldMkLst>
          <pc:docMk/>
          <pc:sldMk cId="193474349" sldId="260"/>
        </pc:sldMkLst>
        <pc:spChg chg="add mod ord">
          <ac:chgData name="vihashini ravi" userId="f2c0739ddc690d11" providerId="LiveId" clId="{782C0DA7-5D56-46A5-8C6F-BB3E1A69EBFB}" dt="2024-09-17T06:43:10.972" v="2805" actId="20577"/>
          <ac:spMkLst>
            <pc:docMk/>
            <pc:sldMk cId="193474349" sldId="260"/>
            <ac:spMk id="2" creationId="{75E95F5A-886C-0E4E-E9E5-B41547B183F9}"/>
          </ac:spMkLst>
        </pc:spChg>
        <pc:spChg chg="del mod ord">
          <ac:chgData name="vihashini ravi" userId="f2c0739ddc690d11" providerId="LiveId" clId="{782C0DA7-5D56-46A5-8C6F-BB3E1A69EBFB}" dt="2024-09-15T12:49:45.231" v="1798" actId="700"/>
          <ac:spMkLst>
            <pc:docMk/>
            <pc:sldMk cId="193474349" sldId="260"/>
            <ac:spMk id="2" creationId="{A28A2DDB-F6BC-6FE1-0E83-9034F9F47886}"/>
          </ac:spMkLst>
        </pc:spChg>
        <pc:spChg chg="del mod ord">
          <ac:chgData name="vihashini ravi" userId="f2c0739ddc690d11" providerId="LiveId" clId="{782C0DA7-5D56-46A5-8C6F-BB3E1A69EBFB}" dt="2024-09-15T12:49:45.231" v="1798" actId="700"/>
          <ac:spMkLst>
            <pc:docMk/>
            <pc:sldMk cId="193474349" sldId="260"/>
            <ac:spMk id="3" creationId="{A8586E65-0EAB-B56E-10FD-C3A1189A2816}"/>
          </ac:spMkLst>
        </pc:spChg>
        <pc:spChg chg="add mod ord">
          <ac:chgData name="vihashini ravi" userId="f2c0739ddc690d11" providerId="LiveId" clId="{782C0DA7-5D56-46A5-8C6F-BB3E1A69EBFB}" dt="2024-09-17T06:49:44.420" v="2842" actId="207"/>
          <ac:spMkLst>
            <pc:docMk/>
            <pc:sldMk cId="193474349" sldId="260"/>
            <ac:spMk id="4" creationId="{FD86168D-F059-6452-0780-FA602F9C5197}"/>
          </ac:spMkLst>
        </pc:spChg>
        <pc:spChg chg="add mod ord">
          <ac:chgData name="vihashini ravi" userId="f2c0739ddc690d11" providerId="LiveId" clId="{782C0DA7-5D56-46A5-8C6F-BB3E1A69EBFB}" dt="2024-09-17T06:18:55.172" v="2751" actId="20577"/>
          <ac:spMkLst>
            <pc:docMk/>
            <pc:sldMk cId="193474349" sldId="260"/>
            <ac:spMk id="5" creationId="{C2E24BD7-6170-9C6D-66C0-8A51B996A43C}"/>
          </ac:spMkLst>
        </pc:spChg>
        <pc:spChg chg="add del mod ord">
          <ac:chgData name="vihashini ravi" userId="f2c0739ddc690d11" providerId="LiveId" clId="{782C0DA7-5D56-46A5-8C6F-BB3E1A69EBFB}" dt="2024-09-15T12:58:49.710" v="1923" actId="700"/>
          <ac:spMkLst>
            <pc:docMk/>
            <pc:sldMk cId="193474349" sldId="260"/>
            <ac:spMk id="6" creationId="{0F163BB7-3009-559C-BBB6-6A43CBCD6CE1}"/>
          </ac:spMkLst>
        </pc:spChg>
        <pc:spChg chg="add mod">
          <ac:chgData name="vihashini ravi" userId="f2c0739ddc690d11" providerId="LiveId" clId="{782C0DA7-5D56-46A5-8C6F-BB3E1A69EBFB}" dt="2024-09-17T06:19:09.788" v="2754" actId="1076"/>
          <ac:spMkLst>
            <pc:docMk/>
            <pc:sldMk cId="193474349" sldId="260"/>
            <ac:spMk id="7" creationId="{A05BB59B-F5C8-9467-FF79-1CD81C9497AB}"/>
          </ac:spMkLst>
        </pc:spChg>
        <pc:spChg chg="add mod">
          <ac:chgData name="vihashini ravi" userId="f2c0739ddc690d11" providerId="LiveId" clId="{782C0DA7-5D56-46A5-8C6F-BB3E1A69EBFB}" dt="2024-09-17T06:19:02.692" v="2752" actId="1076"/>
          <ac:spMkLst>
            <pc:docMk/>
            <pc:sldMk cId="193474349" sldId="260"/>
            <ac:spMk id="8" creationId="{62705DCA-E7A1-8060-0118-ECFAC79463EA}"/>
          </ac:spMkLst>
        </pc:spChg>
        <pc:spChg chg="add mod">
          <ac:chgData name="vihashini ravi" userId="f2c0739ddc690d11" providerId="LiveId" clId="{782C0DA7-5D56-46A5-8C6F-BB3E1A69EBFB}" dt="2024-09-17T06:19:12.597" v="2755" actId="1076"/>
          <ac:spMkLst>
            <pc:docMk/>
            <pc:sldMk cId="193474349" sldId="260"/>
            <ac:spMk id="9" creationId="{B20577AF-2B64-0313-3774-488EEEEEE9F8}"/>
          </ac:spMkLst>
        </pc:spChg>
        <pc:spChg chg="add mod">
          <ac:chgData name="vihashini ravi" userId="f2c0739ddc690d11" providerId="LiveId" clId="{782C0DA7-5D56-46A5-8C6F-BB3E1A69EBFB}" dt="2024-09-17T06:44:16.777" v="2812" actId="1076"/>
          <ac:spMkLst>
            <pc:docMk/>
            <pc:sldMk cId="193474349" sldId="260"/>
            <ac:spMk id="10" creationId="{CE51AC0B-6282-C933-796A-E5365D082F04}"/>
          </ac:spMkLst>
        </pc:spChg>
        <pc:spChg chg="add mod">
          <ac:chgData name="vihashini ravi" userId="f2c0739ddc690d11" providerId="LiveId" clId="{782C0DA7-5D56-46A5-8C6F-BB3E1A69EBFB}" dt="2024-09-17T06:43:24.974" v="2806" actId="1076"/>
          <ac:spMkLst>
            <pc:docMk/>
            <pc:sldMk cId="193474349" sldId="260"/>
            <ac:spMk id="11" creationId="{BD9B1DE3-64A3-886F-E810-28601D520FC6}"/>
          </ac:spMkLst>
        </pc:spChg>
        <pc:spChg chg="add mod">
          <ac:chgData name="vihashini ravi" userId="f2c0739ddc690d11" providerId="LiveId" clId="{782C0DA7-5D56-46A5-8C6F-BB3E1A69EBFB}" dt="2024-09-17T06:44:49.839" v="2814" actId="1076"/>
          <ac:spMkLst>
            <pc:docMk/>
            <pc:sldMk cId="193474349" sldId="260"/>
            <ac:spMk id="12" creationId="{5D82AF88-55B1-E01F-1572-8361818E2474}"/>
          </ac:spMkLst>
        </pc:spChg>
      </pc:sldChg>
      <pc:sldChg chg="add modTransition">
        <pc:chgData name="vihashini ravi" userId="f2c0739ddc690d11" providerId="LiveId" clId="{782C0DA7-5D56-46A5-8C6F-BB3E1A69EBFB}" dt="2024-09-19T15:51:01.629" v="4426"/>
        <pc:sldMkLst>
          <pc:docMk/>
          <pc:sldMk cId="2143695900" sldId="260"/>
        </pc:sldMkLst>
      </pc:sldChg>
      <pc:sldChg chg="addSp delSp modSp new del mod modClrScheme chgLayout">
        <pc:chgData name="vihashini ravi" userId="f2c0739ddc690d11" providerId="LiveId" clId="{782C0DA7-5D56-46A5-8C6F-BB3E1A69EBFB}" dt="2024-09-15T12:49:23.999" v="1796" actId="2696"/>
        <pc:sldMkLst>
          <pc:docMk/>
          <pc:sldMk cId="4252329934" sldId="260"/>
        </pc:sldMkLst>
        <pc:spChg chg="del mod ord">
          <ac:chgData name="vihashini ravi" userId="f2c0739ddc690d11" providerId="LiveId" clId="{782C0DA7-5D56-46A5-8C6F-BB3E1A69EBFB}" dt="2024-09-15T11:46:46.435" v="1" actId="700"/>
          <ac:spMkLst>
            <pc:docMk/>
            <pc:sldMk cId="4252329934" sldId="260"/>
            <ac:spMk id="2" creationId="{8153E0B8-DA6D-CA3F-A76F-4FC154F9492F}"/>
          </ac:spMkLst>
        </pc:spChg>
        <pc:spChg chg="del mod ord">
          <ac:chgData name="vihashini ravi" userId="f2c0739ddc690d11" providerId="LiveId" clId="{782C0DA7-5D56-46A5-8C6F-BB3E1A69EBFB}" dt="2024-09-15T11:46:46.435" v="1" actId="700"/>
          <ac:spMkLst>
            <pc:docMk/>
            <pc:sldMk cId="4252329934" sldId="260"/>
            <ac:spMk id="3" creationId="{4842D72A-21D1-0A5A-2B8D-5E38DE5EABFC}"/>
          </ac:spMkLst>
        </pc:spChg>
        <pc:spChg chg="add mod ord">
          <ac:chgData name="vihashini ravi" userId="f2c0739ddc690d11" providerId="LiveId" clId="{782C0DA7-5D56-46A5-8C6F-BB3E1A69EBFB}" dt="2024-09-15T12:48:25.023" v="1795" actId="6264"/>
          <ac:spMkLst>
            <pc:docMk/>
            <pc:sldMk cId="4252329934" sldId="260"/>
            <ac:spMk id="4" creationId="{21F54817-6A09-4E13-7732-DADCDC1FEFF1}"/>
          </ac:spMkLst>
        </pc:spChg>
        <pc:spChg chg="add mod ord">
          <ac:chgData name="vihashini ravi" userId="f2c0739ddc690d11" providerId="LiveId" clId="{782C0DA7-5D56-46A5-8C6F-BB3E1A69EBFB}" dt="2024-09-15T12:48:25.023" v="1795" actId="6264"/>
          <ac:spMkLst>
            <pc:docMk/>
            <pc:sldMk cId="4252329934" sldId="260"/>
            <ac:spMk id="5" creationId="{309452E4-B979-1D9E-DE2C-ADD3490BB015}"/>
          </ac:spMkLst>
        </pc:spChg>
        <pc:spChg chg="add mod">
          <ac:chgData name="vihashini ravi" userId="f2c0739ddc690d11" providerId="LiveId" clId="{782C0DA7-5D56-46A5-8C6F-BB3E1A69EBFB}" dt="2024-09-15T12:42:08.894" v="1549" actId="1076"/>
          <ac:spMkLst>
            <pc:docMk/>
            <pc:sldMk cId="4252329934" sldId="260"/>
            <ac:spMk id="6" creationId="{FFBBBA9F-EE28-4C20-11F4-808C9614F2BF}"/>
          </ac:spMkLst>
        </pc:spChg>
        <pc:spChg chg="add mod">
          <ac:chgData name="vihashini ravi" userId="f2c0739ddc690d11" providerId="LiveId" clId="{782C0DA7-5D56-46A5-8C6F-BB3E1A69EBFB}" dt="2024-09-15T12:47:37.602" v="1774" actId="1076"/>
          <ac:spMkLst>
            <pc:docMk/>
            <pc:sldMk cId="4252329934" sldId="260"/>
            <ac:spMk id="7" creationId="{E9D837A7-11C5-704B-B389-A292E3A68BA3}"/>
          </ac:spMkLst>
        </pc:spChg>
        <pc:spChg chg="add mod">
          <ac:chgData name="vihashini ravi" userId="f2c0739ddc690d11" providerId="LiveId" clId="{782C0DA7-5D56-46A5-8C6F-BB3E1A69EBFB}" dt="2024-09-15T12:47:15.557" v="1764" actId="1076"/>
          <ac:spMkLst>
            <pc:docMk/>
            <pc:sldMk cId="4252329934" sldId="260"/>
            <ac:spMk id="8" creationId="{C204034A-F9CD-BDCC-DABD-AB3C37EAB30D}"/>
          </ac:spMkLst>
        </pc:spChg>
        <pc:spChg chg="add del mod ord">
          <ac:chgData name="vihashini ravi" userId="f2c0739ddc690d11" providerId="LiveId" clId="{782C0DA7-5D56-46A5-8C6F-BB3E1A69EBFB}" dt="2024-09-15T12:16:25.012" v="1140" actId="700"/>
          <ac:spMkLst>
            <pc:docMk/>
            <pc:sldMk cId="4252329934" sldId="260"/>
            <ac:spMk id="9" creationId="{96796DA7-9EB2-0034-6A73-35B9EC095877}"/>
          </ac:spMkLst>
        </pc:spChg>
        <pc:spChg chg="add del mod ord">
          <ac:chgData name="vihashini ravi" userId="f2c0739ddc690d11" providerId="LiveId" clId="{782C0DA7-5D56-46A5-8C6F-BB3E1A69EBFB}" dt="2024-09-15T12:47:12.783" v="1749" actId="700"/>
          <ac:spMkLst>
            <pc:docMk/>
            <pc:sldMk cId="4252329934" sldId="260"/>
            <ac:spMk id="10" creationId="{7519FCDF-BBA9-2652-5E98-9ACBC2989E83}"/>
          </ac:spMkLst>
        </pc:spChg>
        <pc:spChg chg="add del mod">
          <ac:chgData name="vihashini ravi" userId="f2c0739ddc690d11" providerId="LiveId" clId="{782C0DA7-5D56-46A5-8C6F-BB3E1A69EBFB}" dt="2024-09-15T12:48:14.122" v="1775" actId="6264"/>
          <ac:spMkLst>
            <pc:docMk/>
            <pc:sldMk cId="4252329934" sldId="260"/>
            <ac:spMk id="11" creationId="{47D31F0A-4B01-664B-63EE-A0D83AED4F83}"/>
          </ac:spMkLst>
        </pc:spChg>
        <pc:spChg chg="add del mod">
          <ac:chgData name="vihashini ravi" userId="f2c0739ddc690d11" providerId="LiveId" clId="{782C0DA7-5D56-46A5-8C6F-BB3E1A69EBFB}" dt="2024-09-15T12:48:14.122" v="1775" actId="6264"/>
          <ac:spMkLst>
            <pc:docMk/>
            <pc:sldMk cId="4252329934" sldId="260"/>
            <ac:spMk id="12" creationId="{D8C3A798-7FF3-43C1-72A4-CE30E384CBF0}"/>
          </ac:spMkLst>
        </pc:spChg>
        <pc:spChg chg="add del mod">
          <ac:chgData name="vihashini ravi" userId="f2c0739ddc690d11" providerId="LiveId" clId="{782C0DA7-5D56-46A5-8C6F-BB3E1A69EBFB}" dt="2024-09-15T12:48:16.408" v="1776" actId="6264"/>
          <ac:spMkLst>
            <pc:docMk/>
            <pc:sldMk cId="4252329934" sldId="260"/>
            <ac:spMk id="13" creationId="{8AB70BB2-85C3-B4CF-F156-656A518D3D18}"/>
          </ac:spMkLst>
        </pc:spChg>
        <pc:spChg chg="add del mod">
          <ac:chgData name="vihashini ravi" userId="f2c0739ddc690d11" providerId="LiveId" clId="{782C0DA7-5D56-46A5-8C6F-BB3E1A69EBFB}" dt="2024-09-15T12:48:16.408" v="1776" actId="6264"/>
          <ac:spMkLst>
            <pc:docMk/>
            <pc:sldMk cId="4252329934" sldId="260"/>
            <ac:spMk id="14" creationId="{E0981032-34EE-3A94-CB79-680234437941}"/>
          </ac:spMkLst>
        </pc:spChg>
        <pc:spChg chg="add del mod">
          <ac:chgData name="vihashini ravi" userId="f2c0739ddc690d11" providerId="LiveId" clId="{782C0DA7-5D56-46A5-8C6F-BB3E1A69EBFB}" dt="2024-09-15T12:48:17.598" v="1777" actId="6264"/>
          <ac:spMkLst>
            <pc:docMk/>
            <pc:sldMk cId="4252329934" sldId="260"/>
            <ac:spMk id="15" creationId="{46A15D61-E246-218D-02D3-61FFD852A5C6}"/>
          </ac:spMkLst>
        </pc:spChg>
        <pc:spChg chg="add del mod">
          <ac:chgData name="vihashini ravi" userId="f2c0739ddc690d11" providerId="LiveId" clId="{782C0DA7-5D56-46A5-8C6F-BB3E1A69EBFB}" dt="2024-09-15T12:48:17.598" v="1777" actId="6264"/>
          <ac:spMkLst>
            <pc:docMk/>
            <pc:sldMk cId="4252329934" sldId="260"/>
            <ac:spMk id="16" creationId="{0F624CAF-E8A6-CF29-1655-856696C07CB9}"/>
          </ac:spMkLst>
        </pc:spChg>
        <pc:spChg chg="add del mod">
          <ac:chgData name="vihashini ravi" userId="f2c0739ddc690d11" providerId="LiveId" clId="{782C0DA7-5D56-46A5-8C6F-BB3E1A69EBFB}" dt="2024-09-15T12:48:25.023" v="1795" actId="6264"/>
          <ac:spMkLst>
            <pc:docMk/>
            <pc:sldMk cId="4252329934" sldId="260"/>
            <ac:spMk id="17" creationId="{E35FC3A8-7BC8-F8CC-455A-B8E03D8EEAD7}"/>
          </ac:spMkLst>
        </pc:spChg>
        <pc:spChg chg="add del mod">
          <ac:chgData name="vihashini ravi" userId="f2c0739ddc690d11" providerId="LiveId" clId="{782C0DA7-5D56-46A5-8C6F-BB3E1A69EBFB}" dt="2024-09-15T12:48:25.023" v="1795" actId="6264"/>
          <ac:spMkLst>
            <pc:docMk/>
            <pc:sldMk cId="4252329934" sldId="260"/>
            <ac:spMk id="18" creationId="{9139ECB0-219A-A283-D9A8-33D983020AB2}"/>
          </ac:spMkLst>
        </pc:spChg>
        <pc:spChg chg="add del mod">
          <ac:chgData name="vihashini ravi" userId="f2c0739ddc690d11" providerId="LiveId" clId="{782C0DA7-5D56-46A5-8C6F-BB3E1A69EBFB}" dt="2024-09-15T12:48:24.816" v="1794" actId="6264"/>
          <ac:spMkLst>
            <pc:docMk/>
            <pc:sldMk cId="4252329934" sldId="260"/>
            <ac:spMk id="19" creationId="{5A563712-06B2-26B1-49EE-EC908CB90AEF}"/>
          </ac:spMkLst>
        </pc:spChg>
        <pc:spChg chg="add del mod">
          <ac:chgData name="vihashini ravi" userId="f2c0739ddc690d11" providerId="LiveId" clId="{782C0DA7-5D56-46A5-8C6F-BB3E1A69EBFB}" dt="2024-09-15T12:48:24.816" v="1794" actId="6264"/>
          <ac:spMkLst>
            <pc:docMk/>
            <pc:sldMk cId="4252329934" sldId="260"/>
            <ac:spMk id="20" creationId="{79F203A9-B083-A98D-59E9-E97F84BA1A3D}"/>
          </ac:spMkLst>
        </pc:spChg>
        <pc:spChg chg="add del mod">
          <ac:chgData name="vihashini ravi" userId="f2c0739ddc690d11" providerId="LiveId" clId="{782C0DA7-5D56-46A5-8C6F-BB3E1A69EBFB}" dt="2024-09-15T12:48:24.625" v="1793" actId="6264"/>
          <ac:spMkLst>
            <pc:docMk/>
            <pc:sldMk cId="4252329934" sldId="260"/>
            <ac:spMk id="21" creationId="{9DEC00FD-2688-EDDE-E258-FBB7D3F9A99B}"/>
          </ac:spMkLst>
        </pc:spChg>
        <pc:spChg chg="add del mod">
          <ac:chgData name="vihashini ravi" userId="f2c0739ddc690d11" providerId="LiveId" clId="{782C0DA7-5D56-46A5-8C6F-BB3E1A69EBFB}" dt="2024-09-15T12:48:24.625" v="1793" actId="6264"/>
          <ac:spMkLst>
            <pc:docMk/>
            <pc:sldMk cId="4252329934" sldId="260"/>
            <ac:spMk id="22" creationId="{448830A6-B873-7659-7725-B88E9C9858F0}"/>
          </ac:spMkLst>
        </pc:spChg>
        <pc:spChg chg="add del mod">
          <ac:chgData name="vihashini ravi" userId="f2c0739ddc690d11" providerId="LiveId" clId="{782C0DA7-5D56-46A5-8C6F-BB3E1A69EBFB}" dt="2024-09-15T12:48:24.405" v="1792" actId="6264"/>
          <ac:spMkLst>
            <pc:docMk/>
            <pc:sldMk cId="4252329934" sldId="260"/>
            <ac:spMk id="23" creationId="{35C873A4-31DF-2A20-4617-EF5D8193A5D2}"/>
          </ac:spMkLst>
        </pc:spChg>
        <pc:spChg chg="add del mod">
          <ac:chgData name="vihashini ravi" userId="f2c0739ddc690d11" providerId="LiveId" clId="{782C0DA7-5D56-46A5-8C6F-BB3E1A69EBFB}" dt="2024-09-15T12:48:24.405" v="1792" actId="6264"/>
          <ac:spMkLst>
            <pc:docMk/>
            <pc:sldMk cId="4252329934" sldId="260"/>
            <ac:spMk id="24" creationId="{10AD6F3B-D906-D296-600A-D456FE4567A2}"/>
          </ac:spMkLst>
        </pc:spChg>
        <pc:spChg chg="add del mod">
          <ac:chgData name="vihashini ravi" userId="f2c0739ddc690d11" providerId="LiveId" clId="{782C0DA7-5D56-46A5-8C6F-BB3E1A69EBFB}" dt="2024-09-15T12:48:24.230" v="1791" actId="6264"/>
          <ac:spMkLst>
            <pc:docMk/>
            <pc:sldMk cId="4252329934" sldId="260"/>
            <ac:spMk id="25" creationId="{85CE13F6-C461-C284-7703-C78ABF405C70}"/>
          </ac:spMkLst>
        </pc:spChg>
        <pc:spChg chg="add del mod">
          <ac:chgData name="vihashini ravi" userId="f2c0739ddc690d11" providerId="LiveId" clId="{782C0DA7-5D56-46A5-8C6F-BB3E1A69EBFB}" dt="2024-09-15T12:48:24.230" v="1791" actId="6264"/>
          <ac:spMkLst>
            <pc:docMk/>
            <pc:sldMk cId="4252329934" sldId="260"/>
            <ac:spMk id="26" creationId="{6B2086EE-739F-0292-8F2B-743466984EB6}"/>
          </ac:spMkLst>
        </pc:spChg>
        <pc:spChg chg="add del mod">
          <ac:chgData name="vihashini ravi" userId="f2c0739ddc690d11" providerId="LiveId" clId="{782C0DA7-5D56-46A5-8C6F-BB3E1A69EBFB}" dt="2024-09-15T12:48:24.088" v="1790" actId="6264"/>
          <ac:spMkLst>
            <pc:docMk/>
            <pc:sldMk cId="4252329934" sldId="260"/>
            <ac:spMk id="27" creationId="{B7FB9B5B-9A1E-72FA-6107-FC01C0A7A32B}"/>
          </ac:spMkLst>
        </pc:spChg>
        <pc:spChg chg="add del mod">
          <ac:chgData name="vihashini ravi" userId="f2c0739ddc690d11" providerId="LiveId" clId="{782C0DA7-5D56-46A5-8C6F-BB3E1A69EBFB}" dt="2024-09-15T12:48:24.088" v="1790" actId="6264"/>
          <ac:spMkLst>
            <pc:docMk/>
            <pc:sldMk cId="4252329934" sldId="260"/>
            <ac:spMk id="28" creationId="{96562A8A-EA13-A9F0-ED60-D4F8E05014C3}"/>
          </ac:spMkLst>
        </pc:spChg>
        <pc:spChg chg="add del mod">
          <ac:chgData name="vihashini ravi" userId="f2c0739ddc690d11" providerId="LiveId" clId="{782C0DA7-5D56-46A5-8C6F-BB3E1A69EBFB}" dt="2024-09-15T12:48:23.932" v="1789" actId="6264"/>
          <ac:spMkLst>
            <pc:docMk/>
            <pc:sldMk cId="4252329934" sldId="260"/>
            <ac:spMk id="29" creationId="{1D2492D8-D53B-AB59-7D65-22180488D2E5}"/>
          </ac:spMkLst>
        </pc:spChg>
        <pc:spChg chg="add del mod">
          <ac:chgData name="vihashini ravi" userId="f2c0739ddc690d11" providerId="LiveId" clId="{782C0DA7-5D56-46A5-8C6F-BB3E1A69EBFB}" dt="2024-09-15T12:48:23.932" v="1789" actId="6264"/>
          <ac:spMkLst>
            <pc:docMk/>
            <pc:sldMk cId="4252329934" sldId="260"/>
            <ac:spMk id="30" creationId="{AC40B011-0B7F-A349-D0E9-806D3B6DC4CE}"/>
          </ac:spMkLst>
        </pc:spChg>
        <pc:spChg chg="add del mod">
          <ac:chgData name="vihashini ravi" userId="f2c0739ddc690d11" providerId="LiveId" clId="{782C0DA7-5D56-46A5-8C6F-BB3E1A69EBFB}" dt="2024-09-15T12:48:23.743" v="1788" actId="6264"/>
          <ac:spMkLst>
            <pc:docMk/>
            <pc:sldMk cId="4252329934" sldId="260"/>
            <ac:spMk id="31" creationId="{C5180B0E-F3FC-BBE7-7D9A-BE988F3F4C09}"/>
          </ac:spMkLst>
        </pc:spChg>
        <pc:spChg chg="add del mod">
          <ac:chgData name="vihashini ravi" userId="f2c0739ddc690d11" providerId="LiveId" clId="{782C0DA7-5D56-46A5-8C6F-BB3E1A69EBFB}" dt="2024-09-15T12:48:23.743" v="1788" actId="6264"/>
          <ac:spMkLst>
            <pc:docMk/>
            <pc:sldMk cId="4252329934" sldId="260"/>
            <ac:spMk id="32" creationId="{5BDA829B-5813-8E23-B4E7-11B7C4BA801D}"/>
          </ac:spMkLst>
        </pc:spChg>
        <pc:spChg chg="add del mod">
          <ac:chgData name="vihashini ravi" userId="f2c0739ddc690d11" providerId="LiveId" clId="{782C0DA7-5D56-46A5-8C6F-BB3E1A69EBFB}" dt="2024-09-15T12:48:22.489" v="1787" actId="6264"/>
          <ac:spMkLst>
            <pc:docMk/>
            <pc:sldMk cId="4252329934" sldId="260"/>
            <ac:spMk id="33" creationId="{3CEDAD21-D860-50E8-1021-9FCE93BD99F4}"/>
          </ac:spMkLst>
        </pc:spChg>
        <pc:spChg chg="add del mod">
          <ac:chgData name="vihashini ravi" userId="f2c0739ddc690d11" providerId="LiveId" clId="{782C0DA7-5D56-46A5-8C6F-BB3E1A69EBFB}" dt="2024-09-15T12:48:22.489" v="1787" actId="6264"/>
          <ac:spMkLst>
            <pc:docMk/>
            <pc:sldMk cId="4252329934" sldId="260"/>
            <ac:spMk id="34" creationId="{C590013C-D7DE-1886-ECB4-F6F806AC3471}"/>
          </ac:spMkLst>
        </pc:spChg>
      </pc:sldChg>
      <pc:sldChg chg="modSp new del mod">
        <pc:chgData name="vihashini ravi" userId="f2c0739ddc690d11" providerId="LiveId" clId="{782C0DA7-5D56-46A5-8C6F-BB3E1A69EBFB}" dt="2024-09-17T14:52:05.035" v="3609" actId="2696"/>
        <pc:sldMkLst>
          <pc:docMk/>
          <pc:sldMk cId="2623814901" sldId="261"/>
        </pc:sldMkLst>
        <pc:spChg chg="mod">
          <ac:chgData name="vihashini ravi" userId="f2c0739ddc690d11" providerId="LiveId" clId="{782C0DA7-5D56-46A5-8C6F-BB3E1A69EBFB}" dt="2024-09-17T06:49:28.775" v="2841" actId="207"/>
          <ac:spMkLst>
            <pc:docMk/>
            <pc:sldMk cId="2623814901" sldId="261"/>
            <ac:spMk id="2" creationId="{F458A462-3ABC-7364-880F-BA2E41F1F427}"/>
          </ac:spMkLst>
        </pc:spChg>
        <pc:spChg chg="mod">
          <ac:chgData name="vihashini ravi" userId="f2c0739ddc690d11" providerId="LiveId" clId="{782C0DA7-5D56-46A5-8C6F-BB3E1A69EBFB}" dt="2024-09-17T06:48:06.554" v="2840" actId="14100"/>
          <ac:spMkLst>
            <pc:docMk/>
            <pc:sldMk cId="2623814901" sldId="261"/>
            <ac:spMk id="3" creationId="{F824DA3F-45C3-68D9-CB03-B3C05F784E81}"/>
          </ac:spMkLst>
        </pc:spChg>
      </pc:sldChg>
      <pc:sldChg chg="add modTransition">
        <pc:chgData name="vihashini ravi" userId="f2c0739ddc690d11" providerId="LiveId" clId="{782C0DA7-5D56-46A5-8C6F-BB3E1A69EBFB}" dt="2024-09-19T15:51:06.265" v="4427"/>
        <pc:sldMkLst>
          <pc:docMk/>
          <pc:sldMk cId="3092421232" sldId="261"/>
        </pc:sldMkLst>
      </pc:sldChg>
      <pc:sldChg chg="addSp delSp modSp new mod modTransition">
        <pc:chgData name="vihashini ravi" userId="f2c0739ddc690d11" providerId="LiveId" clId="{782C0DA7-5D56-46A5-8C6F-BB3E1A69EBFB}" dt="2024-09-18T14:42:19.886" v="4369"/>
        <pc:sldMkLst>
          <pc:docMk/>
          <pc:sldMk cId="1800159001" sldId="262"/>
        </pc:sldMkLst>
        <pc:spChg chg="add del mod">
          <ac:chgData name="vihashini ravi" userId="f2c0739ddc690d11" providerId="LiveId" clId="{782C0DA7-5D56-46A5-8C6F-BB3E1A69EBFB}" dt="2024-09-17T16:12:52.765" v="3848"/>
          <ac:spMkLst>
            <pc:docMk/>
            <pc:sldMk cId="1800159001" sldId="262"/>
            <ac:spMk id="6" creationId="{CC8405B0-8E6D-AF9D-2E11-A5FAD4A83AFB}"/>
          </ac:spMkLst>
        </pc:spChg>
        <pc:picChg chg="add del mod">
          <ac:chgData name="vihashini ravi" userId="f2c0739ddc690d11" providerId="LiveId" clId="{782C0DA7-5D56-46A5-8C6F-BB3E1A69EBFB}" dt="2024-09-17T07:33:04.640" v="3013" actId="478"/>
          <ac:picMkLst>
            <pc:docMk/>
            <pc:sldMk cId="1800159001" sldId="262"/>
            <ac:picMk id="3" creationId="{79D413D3-04E5-1EA2-75D8-EA213C1708F0}"/>
          </ac:picMkLst>
        </pc:picChg>
        <pc:picChg chg="add mod">
          <ac:chgData name="vihashini ravi" userId="f2c0739ddc690d11" providerId="LiveId" clId="{782C0DA7-5D56-46A5-8C6F-BB3E1A69EBFB}" dt="2024-09-17T16:12:51.412" v="3846" actId="1035"/>
          <ac:picMkLst>
            <pc:docMk/>
            <pc:sldMk cId="1800159001" sldId="262"/>
            <ac:picMk id="5" creationId="{6AE419B3-705B-7203-2CFA-A24FEED1C1AA}"/>
          </ac:picMkLst>
        </pc:picChg>
        <pc:picChg chg="add mod">
          <ac:chgData name="vihashini ravi" userId="f2c0739ddc690d11" providerId="LiveId" clId="{782C0DA7-5D56-46A5-8C6F-BB3E1A69EBFB}" dt="2024-09-17T14:56:28.646" v="3643" actId="14100"/>
          <ac:picMkLst>
            <pc:docMk/>
            <pc:sldMk cId="1800159001" sldId="262"/>
            <ac:picMk id="8" creationId="{A8095C20-9979-3FAE-9A07-D62D6518CE32}"/>
          </ac:picMkLst>
        </pc:picChg>
      </pc:sldChg>
      <pc:sldChg chg="addSp modSp new mod modTransition">
        <pc:chgData name="vihashini ravi" userId="f2c0739ddc690d11" providerId="LiveId" clId="{782C0DA7-5D56-46A5-8C6F-BB3E1A69EBFB}" dt="2024-09-18T14:42:29.449" v="4372"/>
        <pc:sldMkLst>
          <pc:docMk/>
          <pc:sldMk cId="187659786" sldId="263"/>
        </pc:sldMkLst>
        <pc:spChg chg="mod">
          <ac:chgData name="vihashini ravi" userId="f2c0739ddc690d11" providerId="LiveId" clId="{782C0DA7-5D56-46A5-8C6F-BB3E1A69EBFB}" dt="2024-09-17T16:18:57.362" v="3888" actId="207"/>
          <ac:spMkLst>
            <pc:docMk/>
            <pc:sldMk cId="187659786" sldId="263"/>
            <ac:spMk id="2" creationId="{9A258423-D1E6-DFBC-746E-39613BC8D8D5}"/>
          </ac:spMkLst>
        </pc:spChg>
        <pc:spChg chg="mod">
          <ac:chgData name="vihashini ravi" userId="f2c0739ddc690d11" providerId="LiveId" clId="{782C0DA7-5D56-46A5-8C6F-BB3E1A69EBFB}" dt="2024-09-17T16:19:39.116" v="3892" actId="207"/>
          <ac:spMkLst>
            <pc:docMk/>
            <pc:sldMk cId="187659786" sldId="263"/>
            <ac:spMk id="3" creationId="{F42AD4DF-CE9E-274F-B455-F3D1B2D92072}"/>
          </ac:spMkLst>
        </pc:spChg>
        <pc:spChg chg="add mod">
          <ac:chgData name="vihashini ravi" userId="f2c0739ddc690d11" providerId="LiveId" clId="{782C0DA7-5D56-46A5-8C6F-BB3E1A69EBFB}" dt="2024-09-17T16:19:13.770" v="3890" actId="1076"/>
          <ac:spMkLst>
            <pc:docMk/>
            <pc:sldMk cId="187659786" sldId="263"/>
            <ac:spMk id="4" creationId="{197F4858-AC61-F25E-9A3F-D44C2ED5E9FB}"/>
          </ac:spMkLst>
        </pc:spChg>
        <pc:spChg chg="add mod">
          <ac:chgData name="vihashini ravi" userId="f2c0739ddc690d11" providerId="LiveId" clId="{782C0DA7-5D56-46A5-8C6F-BB3E1A69EBFB}" dt="2024-09-17T16:19:17.183" v="3891" actId="1076"/>
          <ac:spMkLst>
            <pc:docMk/>
            <pc:sldMk cId="187659786" sldId="263"/>
            <ac:spMk id="5" creationId="{5598162A-EEB5-B38D-49F2-7E8DC0EB9861}"/>
          </ac:spMkLst>
        </pc:spChg>
      </pc:sldChg>
      <pc:sldChg chg="addSp modSp new mod modTransition">
        <pc:chgData name="vihashini ravi" userId="f2c0739ddc690d11" providerId="LiveId" clId="{782C0DA7-5D56-46A5-8C6F-BB3E1A69EBFB}" dt="2024-09-18T14:42:25.840" v="4371"/>
        <pc:sldMkLst>
          <pc:docMk/>
          <pc:sldMk cId="2379796577" sldId="264"/>
        </pc:sldMkLst>
        <pc:picChg chg="add mod">
          <ac:chgData name="vihashini ravi" userId="f2c0739ddc690d11" providerId="LiveId" clId="{782C0DA7-5D56-46A5-8C6F-BB3E1A69EBFB}" dt="2024-09-17T16:14:35.731" v="3857" actId="14100"/>
          <ac:picMkLst>
            <pc:docMk/>
            <pc:sldMk cId="2379796577" sldId="264"/>
            <ac:picMk id="3" creationId="{6F251E6C-EA8C-A3F8-80F7-E6D762CC91A8}"/>
          </ac:picMkLst>
        </pc:picChg>
      </pc:sldChg>
      <pc:sldChg chg="addSp delSp modSp new del mod">
        <pc:chgData name="vihashini ravi" userId="f2c0739ddc690d11" providerId="LiveId" clId="{782C0DA7-5D56-46A5-8C6F-BB3E1A69EBFB}" dt="2024-09-18T13:59:56.504" v="3982" actId="2696"/>
        <pc:sldMkLst>
          <pc:docMk/>
          <pc:sldMk cId="655811222" sldId="265"/>
        </pc:sldMkLst>
        <pc:spChg chg="add del mod">
          <ac:chgData name="vihashini ravi" userId="f2c0739ddc690d11" providerId="LiveId" clId="{782C0DA7-5D56-46A5-8C6F-BB3E1A69EBFB}" dt="2024-09-17T16:19:54.755" v="3948"/>
          <ac:spMkLst>
            <pc:docMk/>
            <pc:sldMk cId="655811222" sldId="265"/>
            <ac:spMk id="4" creationId="{5DDBFD28-C87F-0255-0F80-753799E900D0}"/>
          </ac:spMkLst>
        </pc:spChg>
        <pc:spChg chg="add mod">
          <ac:chgData name="vihashini ravi" userId="f2c0739ddc690d11" providerId="LiveId" clId="{782C0DA7-5D56-46A5-8C6F-BB3E1A69EBFB}" dt="2024-09-17T08:01:09.348" v="3323" actId="767"/>
          <ac:spMkLst>
            <pc:docMk/>
            <pc:sldMk cId="655811222" sldId="265"/>
            <ac:spMk id="7" creationId="{7BC6279D-C3DB-0790-6750-00923EAD58FF}"/>
          </ac:spMkLst>
        </pc:spChg>
        <pc:picChg chg="add mod">
          <ac:chgData name="vihashini ravi" userId="f2c0739ddc690d11" providerId="LiveId" clId="{782C0DA7-5D56-46A5-8C6F-BB3E1A69EBFB}" dt="2024-09-17T15:01:08" v="3681" actId="1076"/>
          <ac:picMkLst>
            <pc:docMk/>
            <pc:sldMk cId="655811222" sldId="265"/>
            <ac:picMk id="3" creationId="{DA449BA6-729A-09A2-2EE9-0DB92B9A93FA}"/>
          </ac:picMkLst>
        </pc:picChg>
        <pc:cxnChg chg="add del">
          <ac:chgData name="vihashini ravi" userId="f2c0739ddc690d11" providerId="LiveId" clId="{782C0DA7-5D56-46A5-8C6F-BB3E1A69EBFB}" dt="2024-09-17T08:01:10.877" v="3324" actId="11529"/>
          <ac:cxnSpMkLst>
            <pc:docMk/>
            <pc:sldMk cId="655811222" sldId="265"/>
            <ac:cxnSpMk id="6" creationId="{FEE0D856-B276-E98C-3680-7DB1BAAEDBD6}"/>
          </ac:cxnSpMkLst>
        </pc:cxnChg>
      </pc:sldChg>
      <pc:sldChg chg="addSp modSp new del mod">
        <pc:chgData name="vihashini ravi" userId="f2c0739ddc690d11" providerId="LiveId" clId="{782C0DA7-5D56-46A5-8C6F-BB3E1A69EBFB}" dt="2024-09-17T07:57:06.889" v="3315" actId="2696"/>
        <pc:sldMkLst>
          <pc:docMk/>
          <pc:sldMk cId="4275995329" sldId="265"/>
        </pc:sldMkLst>
        <pc:spChg chg="add mod">
          <ac:chgData name="vihashini ravi" userId="f2c0739ddc690d11" providerId="LiveId" clId="{782C0DA7-5D56-46A5-8C6F-BB3E1A69EBFB}" dt="2024-09-17T07:56:27.714" v="3314" actId="14100"/>
          <ac:spMkLst>
            <pc:docMk/>
            <pc:sldMk cId="4275995329" sldId="265"/>
            <ac:spMk id="4" creationId="{27DF6DA7-E5C3-8620-100B-CEEE271FC958}"/>
          </ac:spMkLst>
        </pc:spChg>
        <pc:spChg chg="add mod">
          <ac:chgData name="vihashini ravi" userId="f2c0739ddc690d11" providerId="LiveId" clId="{782C0DA7-5D56-46A5-8C6F-BB3E1A69EBFB}" dt="2024-09-17T07:56:27.714" v="3314" actId="14100"/>
          <ac:spMkLst>
            <pc:docMk/>
            <pc:sldMk cId="4275995329" sldId="265"/>
            <ac:spMk id="7" creationId="{DE67BC9E-B85E-87D4-65C0-24A86C9AA766}"/>
          </ac:spMkLst>
        </pc:spChg>
        <pc:picChg chg="add mod">
          <ac:chgData name="vihashini ravi" userId="f2c0739ddc690d11" providerId="LiveId" clId="{782C0DA7-5D56-46A5-8C6F-BB3E1A69EBFB}" dt="2024-09-17T07:56:27.714" v="3314" actId="14100"/>
          <ac:picMkLst>
            <pc:docMk/>
            <pc:sldMk cId="4275995329" sldId="265"/>
            <ac:picMk id="3" creationId="{29143CB4-90C2-D7B8-BCF8-A5606EC46F30}"/>
          </ac:picMkLst>
        </pc:picChg>
        <pc:picChg chg="add mod">
          <ac:chgData name="vihashini ravi" userId="f2c0739ddc690d11" providerId="LiveId" clId="{782C0DA7-5D56-46A5-8C6F-BB3E1A69EBFB}" dt="2024-09-17T07:56:27.714" v="3314" actId="14100"/>
          <ac:picMkLst>
            <pc:docMk/>
            <pc:sldMk cId="4275995329" sldId="265"/>
            <ac:picMk id="6" creationId="{3DF7929B-F74C-9035-B5B6-C065EA606465}"/>
          </ac:picMkLst>
        </pc:picChg>
      </pc:sldChg>
      <pc:sldChg chg="addSp delSp modSp new mod ord modTransition modClrScheme chgLayout">
        <pc:chgData name="vihashini ravi" userId="f2c0739ddc690d11" providerId="LiveId" clId="{782C0DA7-5D56-46A5-8C6F-BB3E1A69EBFB}" dt="2024-09-18T14:42:32.651" v="4373"/>
        <pc:sldMkLst>
          <pc:docMk/>
          <pc:sldMk cId="574166843" sldId="266"/>
        </pc:sldMkLst>
        <pc:spChg chg="add del mod">
          <ac:chgData name="vihashini ravi" userId="f2c0739ddc690d11" providerId="LiveId" clId="{782C0DA7-5D56-46A5-8C6F-BB3E1A69EBFB}" dt="2024-09-17T15:01:19.968" v="3682" actId="700"/>
          <ac:spMkLst>
            <pc:docMk/>
            <pc:sldMk cId="574166843" sldId="266"/>
            <ac:spMk id="2" creationId="{0CD35A36-67AB-FF04-AD3C-85FE80E6DE75}"/>
          </ac:spMkLst>
        </pc:spChg>
        <pc:spChg chg="add mod ord">
          <ac:chgData name="vihashini ravi" userId="f2c0739ddc690d11" providerId="LiveId" clId="{782C0DA7-5D56-46A5-8C6F-BB3E1A69EBFB}" dt="2024-09-18T14:06:29.322" v="4005" actId="21"/>
          <ac:spMkLst>
            <pc:docMk/>
            <pc:sldMk cId="574166843" sldId="266"/>
            <ac:spMk id="3" creationId="{D668E692-C6C0-E222-F914-8EC36C44D0F6}"/>
          </ac:spMkLst>
        </pc:spChg>
        <pc:spChg chg="add mod">
          <ac:chgData name="vihashini ravi" userId="f2c0739ddc690d11" providerId="LiveId" clId="{782C0DA7-5D56-46A5-8C6F-BB3E1A69EBFB}" dt="2024-09-17T16:19:59.585" v="3949" actId="1076"/>
          <ac:spMkLst>
            <pc:docMk/>
            <pc:sldMk cId="574166843" sldId="266"/>
            <ac:spMk id="4" creationId="{98458AC0-9079-2B97-CDF2-64DA14C0BC13}"/>
          </ac:spMkLst>
        </pc:spChg>
        <pc:spChg chg="add mod">
          <ac:chgData name="vihashini ravi" userId="f2c0739ddc690d11" providerId="LiveId" clId="{782C0DA7-5D56-46A5-8C6F-BB3E1A69EBFB}" dt="2024-09-17T16:20:02.533" v="3950" actId="1076"/>
          <ac:spMkLst>
            <pc:docMk/>
            <pc:sldMk cId="574166843" sldId="266"/>
            <ac:spMk id="5" creationId="{2D06AB91-3E8E-0424-7F62-10306D4C2E59}"/>
          </ac:spMkLst>
        </pc:spChg>
      </pc:sldChg>
      <pc:sldChg chg="addSp delSp modSp new mod modTransition">
        <pc:chgData name="vihashini ravi" userId="f2c0739ddc690d11" providerId="LiveId" clId="{782C0DA7-5D56-46A5-8C6F-BB3E1A69EBFB}" dt="2024-09-18T14:42:36.546" v="4374"/>
        <pc:sldMkLst>
          <pc:docMk/>
          <pc:sldMk cId="3624606844" sldId="267"/>
        </pc:sldMkLst>
        <pc:spChg chg="add del mod">
          <ac:chgData name="vihashini ravi" userId="f2c0739ddc690d11" providerId="LiveId" clId="{782C0DA7-5D56-46A5-8C6F-BB3E1A69EBFB}" dt="2024-09-17T15:12:56.093" v="3707" actId="478"/>
          <ac:spMkLst>
            <pc:docMk/>
            <pc:sldMk cId="3624606844" sldId="267"/>
            <ac:spMk id="4" creationId="{1B618218-97BA-CEA1-3C05-B096EEDDC7E3}"/>
          </ac:spMkLst>
        </pc:spChg>
        <pc:picChg chg="add mod">
          <ac:chgData name="vihashini ravi" userId="f2c0739ddc690d11" providerId="LiveId" clId="{782C0DA7-5D56-46A5-8C6F-BB3E1A69EBFB}" dt="2024-09-18T14:06:52.146" v="4010" actId="14100"/>
          <ac:picMkLst>
            <pc:docMk/>
            <pc:sldMk cId="3624606844" sldId="267"/>
            <ac:picMk id="3" creationId="{19247B21-CB13-2976-A3BC-2D4DB2013A22}"/>
          </ac:picMkLst>
        </pc:picChg>
        <pc:picChg chg="add del mod">
          <ac:chgData name="vihashini ravi" userId="f2c0739ddc690d11" providerId="LiveId" clId="{782C0DA7-5D56-46A5-8C6F-BB3E1A69EBFB}" dt="2024-09-17T15:12:56.093" v="3707" actId="478"/>
          <ac:picMkLst>
            <pc:docMk/>
            <pc:sldMk cId="3624606844" sldId="267"/>
            <ac:picMk id="3" creationId="{AB0889BA-8FB1-6069-7F5A-FF697FCD48B3}"/>
          </ac:picMkLst>
        </pc:picChg>
        <pc:picChg chg="add mod">
          <ac:chgData name="vihashini ravi" userId="f2c0739ddc690d11" providerId="LiveId" clId="{782C0DA7-5D56-46A5-8C6F-BB3E1A69EBFB}" dt="2024-09-18T14:05:10.351" v="3986" actId="1076"/>
          <ac:picMkLst>
            <pc:docMk/>
            <pc:sldMk cId="3624606844" sldId="267"/>
            <ac:picMk id="6" creationId="{5300D70C-4D9C-BA1F-DBF2-27373BC69DE3}"/>
          </ac:picMkLst>
        </pc:picChg>
      </pc:sldChg>
      <pc:sldChg chg="modSp new mod modTransition">
        <pc:chgData name="vihashini ravi" userId="f2c0739ddc690d11" providerId="LiveId" clId="{782C0DA7-5D56-46A5-8C6F-BB3E1A69EBFB}" dt="2024-09-18T14:42:39.639" v="4375"/>
        <pc:sldMkLst>
          <pc:docMk/>
          <pc:sldMk cId="901649702" sldId="268"/>
        </pc:sldMkLst>
        <pc:spChg chg="mod">
          <ac:chgData name="vihashini ravi" userId="f2c0739ddc690d11" providerId="LiveId" clId="{782C0DA7-5D56-46A5-8C6F-BB3E1A69EBFB}" dt="2024-09-17T16:21:08.023" v="3979" actId="207"/>
          <ac:spMkLst>
            <pc:docMk/>
            <pc:sldMk cId="901649702" sldId="268"/>
            <ac:spMk id="2" creationId="{6D1C4EF3-6ECF-2677-4265-EDAFCE0B2C4A}"/>
          </ac:spMkLst>
        </pc:spChg>
        <pc:spChg chg="mod">
          <ac:chgData name="vihashini ravi" userId="f2c0739ddc690d11" providerId="LiveId" clId="{782C0DA7-5D56-46A5-8C6F-BB3E1A69EBFB}" dt="2024-09-17T15:21:04.922" v="3758" actId="255"/>
          <ac:spMkLst>
            <pc:docMk/>
            <pc:sldMk cId="901649702" sldId="268"/>
            <ac:spMk id="3" creationId="{0090C5F5-ACFC-6381-7774-99481C3A25D3}"/>
          </ac:spMkLst>
        </pc:spChg>
      </pc:sldChg>
      <pc:sldChg chg="addSp delSp modSp new mod modTransition">
        <pc:chgData name="vihashini ravi" userId="f2c0739ddc690d11" providerId="LiveId" clId="{782C0DA7-5D56-46A5-8C6F-BB3E1A69EBFB}" dt="2024-09-18T14:43:53.054" v="4381" actId="1076"/>
        <pc:sldMkLst>
          <pc:docMk/>
          <pc:sldMk cId="1904832887" sldId="269"/>
        </pc:sldMkLst>
        <pc:spChg chg="add del mod">
          <ac:chgData name="vihashini ravi" userId="f2c0739ddc690d11" providerId="LiveId" clId="{782C0DA7-5D56-46A5-8C6F-BB3E1A69EBFB}" dt="2024-09-17T15:24:38.167" v="3765" actId="478"/>
          <ac:spMkLst>
            <pc:docMk/>
            <pc:sldMk cId="1904832887" sldId="269"/>
            <ac:spMk id="4" creationId="{B848F7F2-8AD7-00A9-D629-CECC3D86718C}"/>
          </ac:spMkLst>
        </pc:spChg>
        <pc:spChg chg="add del mod">
          <ac:chgData name="vihashini ravi" userId="f2c0739ddc690d11" providerId="LiveId" clId="{782C0DA7-5D56-46A5-8C6F-BB3E1A69EBFB}" dt="2024-09-17T16:21:15.702" v="3981" actId="478"/>
          <ac:spMkLst>
            <pc:docMk/>
            <pc:sldMk cId="1904832887" sldId="269"/>
            <ac:spMk id="7" creationId="{CB5AEC73-FB06-8439-6A20-CDF2871E47C5}"/>
          </ac:spMkLst>
        </pc:spChg>
        <pc:picChg chg="add mod">
          <ac:chgData name="vihashini ravi" userId="f2c0739ddc690d11" providerId="LiveId" clId="{782C0DA7-5D56-46A5-8C6F-BB3E1A69EBFB}" dt="2024-09-18T14:08:09.118" v="4015" actId="1076"/>
          <ac:picMkLst>
            <pc:docMk/>
            <pc:sldMk cId="1904832887" sldId="269"/>
            <ac:picMk id="2" creationId="{9C5F5A45-2D63-A2BA-64B0-71EC73D9DCF4}"/>
          </ac:picMkLst>
        </pc:picChg>
        <pc:picChg chg="add del mod">
          <ac:chgData name="vihashini ravi" userId="f2c0739ddc690d11" providerId="LiveId" clId="{782C0DA7-5D56-46A5-8C6F-BB3E1A69EBFB}" dt="2024-09-17T15:24:38.167" v="3765" actId="478"/>
          <ac:picMkLst>
            <pc:docMk/>
            <pc:sldMk cId="1904832887" sldId="269"/>
            <ac:picMk id="3" creationId="{8B906296-BFBF-1144-C2AB-39A1F6A6FEBE}"/>
          </ac:picMkLst>
        </pc:picChg>
        <pc:picChg chg="add mod">
          <ac:chgData name="vihashini ravi" userId="f2c0739ddc690d11" providerId="LiveId" clId="{782C0DA7-5D56-46A5-8C6F-BB3E1A69EBFB}" dt="2024-09-18T14:43:53.054" v="4381" actId="1076"/>
          <ac:picMkLst>
            <pc:docMk/>
            <pc:sldMk cId="1904832887" sldId="269"/>
            <ac:picMk id="6" creationId="{B8592051-4FC3-312A-CDC7-A5EFF151D43F}"/>
          </ac:picMkLst>
        </pc:picChg>
      </pc:sldChg>
      <pc:sldChg chg="addSp modSp new del mod">
        <pc:chgData name="vihashini ravi" userId="f2c0739ddc690d11" providerId="LiveId" clId="{782C0DA7-5D56-46A5-8C6F-BB3E1A69EBFB}" dt="2024-09-17T15:22:48.090" v="3762" actId="2696"/>
        <pc:sldMkLst>
          <pc:docMk/>
          <pc:sldMk cId="3485780692" sldId="269"/>
        </pc:sldMkLst>
        <pc:spChg chg="add mod">
          <ac:chgData name="vihashini ravi" userId="f2c0739ddc690d11" providerId="LiveId" clId="{782C0DA7-5D56-46A5-8C6F-BB3E1A69EBFB}" dt="2024-09-17T15:22:31.414" v="3761" actId="1076"/>
          <ac:spMkLst>
            <pc:docMk/>
            <pc:sldMk cId="3485780692" sldId="269"/>
            <ac:spMk id="4" creationId="{BBA8C299-E963-5E1D-DC57-835E9BEB5DD3}"/>
          </ac:spMkLst>
        </pc:spChg>
        <pc:picChg chg="add mod">
          <ac:chgData name="vihashini ravi" userId="f2c0739ddc690d11" providerId="LiveId" clId="{782C0DA7-5D56-46A5-8C6F-BB3E1A69EBFB}" dt="2024-09-17T15:22:31.414" v="3761" actId="1076"/>
          <ac:picMkLst>
            <pc:docMk/>
            <pc:sldMk cId="3485780692" sldId="269"/>
            <ac:picMk id="3" creationId="{E117DB39-CB83-E04E-9A85-61CC75456A4C}"/>
          </ac:picMkLst>
        </pc:picChg>
      </pc:sldChg>
      <pc:sldChg chg="addSp delSp modSp new mod ord modTransition modClrScheme chgLayout">
        <pc:chgData name="vihashini ravi" userId="f2c0739ddc690d11" providerId="LiveId" clId="{782C0DA7-5D56-46A5-8C6F-BB3E1A69EBFB}" dt="2024-09-18T14:43:09.649" v="4378" actId="14100"/>
        <pc:sldMkLst>
          <pc:docMk/>
          <pc:sldMk cId="2833417714" sldId="270"/>
        </pc:sldMkLst>
        <pc:spChg chg="add del mod">
          <ac:chgData name="vihashini ravi" userId="f2c0739ddc690d11" providerId="LiveId" clId="{782C0DA7-5D56-46A5-8C6F-BB3E1A69EBFB}" dt="2024-09-18T14:15:42.017" v="4022" actId="478"/>
          <ac:spMkLst>
            <pc:docMk/>
            <pc:sldMk cId="2833417714" sldId="270"/>
            <ac:spMk id="4" creationId="{8253689A-A69F-CDB3-84C6-E610A3195D85}"/>
          </ac:spMkLst>
        </pc:spChg>
        <pc:spChg chg="add del mod">
          <ac:chgData name="vihashini ravi" userId="f2c0739ddc690d11" providerId="LiveId" clId="{782C0DA7-5D56-46A5-8C6F-BB3E1A69EBFB}" dt="2024-09-18T14:20:41.299" v="4028" actId="478"/>
          <ac:spMkLst>
            <pc:docMk/>
            <pc:sldMk cId="2833417714" sldId="270"/>
            <ac:spMk id="7" creationId="{708CBCC3-76A0-79C1-94A5-5D8F3E88F904}"/>
          </ac:spMkLst>
        </pc:spChg>
        <pc:spChg chg="add mod">
          <ac:chgData name="vihashini ravi" userId="f2c0739ddc690d11" providerId="LiveId" clId="{782C0DA7-5D56-46A5-8C6F-BB3E1A69EBFB}" dt="2024-09-18T14:23:29.986" v="4032" actId="1076"/>
          <ac:spMkLst>
            <pc:docMk/>
            <pc:sldMk cId="2833417714" sldId="270"/>
            <ac:spMk id="10" creationId="{246A44BA-5F23-7250-D5FA-B282458A6F79}"/>
          </ac:spMkLst>
        </pc:spChg>
        <pc:spChg chg="add mod ord">
          <ac:chgData name="vihashini ravi" userId="f2c0739ddc690d11" providerId="LiveId" clId="{782C0DA7-5D56-46A5-8C6F-BB3E1A69EBFB}" dt="2024-09-18T14:43:09.649" v="4378" actId="14100"/>
          <ac:spMkLst>
            <pc:docMk/>
            <pc:sldMk cId="2833417714" sldId="270"/>
            <ac:spMk id="11" creationId="{507F6E7D-13D4-A035-4A90-65C41C4B2D9F}"/>
          </ac:spMkLst>
        </pc:spChg>
        <pc:spChg chg="add mod ord">
          <ac:chgData name="vihashini ravi" userId="f2c0739ddc690d11" providerId="LiveId" clId="{782C0DA7-5D56-46A5-8C6F-BB3E1A69EBFB}" dt="2024-09-18T14:41:07.917" v="4366" actId="20577"/>
          <ac:spMkLst>
            <pc:docMk/>
            <pc:sldMk cId="2833417714" sldId="270"/>
            <ac:spMk id="12" creationId="{387CDD7E-A39B-AC03-D5EE-87E6459C1B7E}"/>
          </ac:spMkLst>
        </pc:spChg>
        <pc:picChg chg="add del mod">
          <ac:chgData name="vihashini ravi" userId="f2c0739ddc690d11" providerId="LiveId" clId="{782C0DA7-5D56-46A5-8C6F-BB3E1A69EBFB}" dt="2024-09-18T14:15:42.017" v="4022" actId="478"/>
          <ac:picMkLst>
            <pc:docMk/>
            <pc:sldMk cId="2833417714" sldId="270"/>
            <ac:picMk id="3" creationId="{FA08BB04-7F16-DC76-5DC2-4374E28BC1B6}"/>
          </ac:picMkLst>
        </pc:picChg>
        <pc:picChg chg="add del mod">
          <ac:chgData name="vihashini ravi" userId="f2c0739ddc690d11" providerId="LiveId" clId="{782C0DA7-5D56-46A5-8C6F-BB3E1A69EBFB}" dt="2024-09-18T14:20:41.299" v="4028" actId="478"/>
          <ac:picMkLst>
            <pc:docMk/>
            <pc:sldMk cId="2833417714" sldId="270"/>
            <ac:picMk id="6" creationId="{1A2670FE-E363-EF84-491C-8EC17AB93AB9}"/>
          </ac:picMkLst>
        </pc:picChg>
        <pc:picChg chg="add mod">
          <ac:chgData name="vihashini ravi" userId="f2c0739ddc690d11" providerId="LiveId" clId="{782C0DA7-5D56-46A5-8C6F-BB3E1A69EBFB}" dt="2024-09-18T14:23:29.986" v="4032" actId="1076"/>
          <ac:picMkLst>
            <pc:docMk/>
            <pc:sldMk cId="2833417714" sldId="270"/>
            <ac:picMk id="9" creationId="{6F160987-09C3-3E41-F5A2-B759BB3469E5}"/>
          </ac:picMkLst>
        </pc:picChg>
      </pc:sldChg>
      <pc:sldChg chg="new del">
        <pc:chgData name="vihashini ravi" userId="f2c0739ddc690d11" providerId="LiveId" clId="{782C0DA7-5D56-46A5-8C6F-BB3E1A69EBFB}" dt="2024-09-19T15:32:47.740" v="4383" actId="2696"/>
        <pc:sldMkLst>
          <pc:docMk/>
          <pc:sldMk cId="518046286" sldId="271"/>
        </pc:sldMkLst>
      </pc:sldChg>
      <pc:sldChg chg="addSp modSp new del mod">
        <pc:chgData name="vihashini ravi" userId="f2c0739ddc690d11" providerId="LiveId" clId="{782C0DA7-5D56-46A5-8C6F-BB3E1A69EBFB}" dt="2024-09-19T15:48:24.667" v="4409" actId="2696"/>
        <pc:sldMkLst>
          <pc:docMk/>
          <pc:sldMk cId="1658081044" sldId="271"/>
        </pc:sldMkLst>
        <pc:picChg chg="add mod">
          <ac:chgData name="vihashini ravi" userId="f2c0739ddc690d11" providerId="LiveId" clId="{782C0DA7-5D56-46A5-8C6F-BB3E1A69EBFB}" dt="2024-09-19T15:35:06.901" v="4387" actId="14100"/>
          <ac:picMkLst>
            <pc:docMk/>
            <pc:sldMk cId="1658081044" sldId="271"/>
            <ac:picMk id="3" creationId="{8EA472A8-5972-B189-0F3C-16DC84DFDDA9}"/>
          </ac:picMkLst>
        </pc:picChg>
      </pc:sldChg>
      <pc:sldChg chg="new del">
        <pc:chgData name="vihashini ravi" userId="f2c0739ddc690d11" providerId="LiveId" clId="{782C0DA7-5D56-46A5-8C6F-BB3E1A69EBFB}" dt="2024-09-19T15:48:32.989" v="4410" actId="2696"/>
        <pc:sldMkLst>
          <pc:docMk/>
          <pc:sldMk cId="1237461196" sldId="272"/>
        </pc:sldMkLst>
      </pc:sldChg>
      <pc:sldChg chg="modSp add mod modTransition">
        <pc:chgData name="vihashini ravi" userId="f2c0739ddc690d11" providerId="LiveId" clId="{782C0DA7-5D56-46A5-8C6F-BB3E1A69EBFB}" dt="2024-09-19T16:06:53.869" v="4504" actId="255"/>
        <pc:sldMkLst>
          <pc:docMk/>
          <pc:sldMk cId="3406671731" sldId="281"/>
        </pc:sldMkLst>
        <pc:spChg chg="mod">
          <ac:chgData name="vihashini ravi" userId="f2c0739ddc690d11" providerId="LiveId" clId="{782C0DA7-5D56-46A5-8C6F-BB3E1A69EBFB}" dt="2024-09-19T16:06:53.869" v="4504" actId="255"/>
          <ac:spMkLst>
            <pc:docMk/>
            <pc:sldMk cId="3406671731" sldId="281"/>
            <ac:spMk id="2063" creationId="{6E197D2A-D90E-3D16-3F33-B7319D77020F}"/>
          </ac:spMkLst>
        </pc:spChg>
      </pc:sldChg>
      <pc:sldChg chg="add modTransition">
        <pc:chgData name="vihashini ravi" userId="f2c0739ddc690d11" providerId="LiveId" clId="{782C0DA7-5D56-46A5-8C6F-BB3E1A69EBFB}" dt="2024-09-19T15:50:14.336" v="4414"/>
        <pc:sldMkLst>
          <pc:docMk/>
          <pc:sldMk cId="1198256681" sldId="282"/>
        </pc:sldMkLst>
      </pc:sldChg>
      <pc:sldChg chg="addSp delSp modSp add mod modTransition modClrScheme chgLayout">
        <pc:chgData name="vihashini ravi" userId="f2c0739ddc690d11" providerId="LiveId" clId="{782C0DA7-5D56-46A5-8C6F-BB3E1A69EBFB}" dt="2024-09-19T16:08:35.391" v="4515" actId="700"/>
        <pc:sldMkLst>
          <pc:docMk/>
          <pc:sldMk cId="101538237" sldId="297"/>
        </pc:sldMkLst>
        <pc:spChg chg="mod ord">
          <ac:chgData name="vihashini ravi" userId="f2c0739ddc690d11" providerId="LiveId" clId="{782C0DA7-5D56-46A5-8C6F-BB3E1A69EBFB}" dt="2024-09-19T16:08:35.391" v="4515" actId="700"/>
          <ac:spMkLst>
            <pc:docMk/>
            <pc:sldMk cId="101538237" sldId="297"/>
            <ac:spMk id="2" creationId="{509D22C5-0C9E-B582-A8FE-B45E70A01E7F}"/>
          </ac:spMkLst>
        </pc:spChg>
        <pc:spChg chg="add del mod ord">
          <ac:chgData name="vihashini ravi" userId="f2c0739ddc690d11" providerId="LiveId" clId="{782C0DA7-5D56-46A5-8C6F-BB3E1A69EBFB}" dt="2024-09-19T16:08:35.391" v="4515" actId="700"/>
          <ac:spMkLst>
            <pc:docMk/>
            <pc:sldMk cId="101538237" sldId="297"/>
            <ac:spMk id="3" creationId="{B6651232-646B-0804-31F2-49E2877C3B6C}"/>
          </ac:spMkLst>
        </pc:spChg>
        <pc:spChg chg="mod ord">
          <ac:chgData name="vihashini ravi" userId="f2c0739ddc690d11" providerId="LiveId" clId="{782C0DA7-5D56-46A5-8C6F-BB3E1A69EBFB}" dt="2024-09-19T16:08:35.391" v="4515" actId="700"/>
          <ac:spMkLst>
            <pc:docMk/>
            <pc:sldMk cId="101538237" sldId="297"/>
            <ac:spMk id="12" creationId="{ED7F2510-4383-DCA0-AC45-BC771E505DFD}"/>
          </ac:spMkLst>
        </pc:spChg>
        <pc:picChg chg="mod">
          <ac:chgData name="vihashini ravi" userId="f2c0739ddc690d11" providerId="LiveId" clId="{782C0DA7-5D56-46A5-8C6F-BB3E1A69EBFB}" dt="2024-09-19T16:08:24.561" v="4514" actId="1076"/>
          <ac:picMkLst>
            <pc:docMk/>
            <pc:sldMk cId="101538237" sldId="297"/>
            <ac:picMk id="5" creationId="{76C9D67D-2FDA-5C89-A3FF-B236968069C3}"/>
          </ac:picMkLst>
        </pc:picChg>
      </pc:sldChg>
      <pc:sldChg chg="add modTransition">
        <pc:chgData name="vihashini ravi" userId="f2c0739ddc690d11" providerId="LiveId" clId="{782C0DA7-5D56-46A5-8C6F-BB3E1A69EBFB}" dt="2024-09-19T15:50:05.542" v="4412"/>
        <pc:sldMkLst>
          <pc:docMk/>
          <pc:sldMk cId="1757787133" sldId="307"/>
        </pc:sldMkLst>
      </pc:sldChg>
      <pc:sldChg chg="add modTransition">
        <pc:chgData name="vihashini ravi" userId="f2c0739ddc690d11" providerId="LiveId" clId="{782C0DA7-5D56-46A5-8C6F-BB3E1A69EBFB}" dt="2024-09-19T15:50:01.839" v="4411"/>
        <pc:sldMkLst>
          <pc:docMk/>
          <pc:sldMk cId="3357749691" sldId="312"/>
        </pc:sldMkLst>
      </pc:sldChg>
      <pc:sldChg chg="modSp add mod modTransition">
        <pc:chgData name="vihashini ravi" userId="f2c0739ddc690d11" providerId="LiveId" clId="{782C0DA7-5D56-46A5-8C6F-BB3E1A69EBFB}" dt="2024-09-19T16:07:27.414" v="4508" actId="1076"/>
        <pc:sldMkLst>
          <pc:docMk/>
          <pc:sldMk cId="3937736639" sldId="314"/>
        </pc:sldMkLst>
        <pc:spChg chg="mod">
          <ac:chgData name="vihashini ravi" userId="f2c0739ddc690d11" providerId="LiveId" clId="{782C0DA7-5D56-46A5-8C6F-BB3E1A69EBFB}" dt="2024-09-19T16:07:15.445" v="4505" actId="1076"/>
          <ac:spMkLst>
            <pc:docMk/>
            <pc:sldMk cId="3937736639" sldId="314"/>
            <ac:spMk id="4" creationId="{240BAD96-7696-CCAB-009D-04683E1AA729}"/>
          </ac:spMkLst>
        </pc:spChg>
        <pc:spChg chg="mod">
          <ac:chgData name="vihashini ravi" userId="f2c0739ddc690d11" providerId="LiveId" clId="{782C0DA7-5D56-46A5-8C6F-BB3E1A69EBFB}" dt="2024-09-19T16:07:19.651" v="4506" actId="1076"/>
          <ac:spMkLst>
            <pc:docMk/>
            <pc:sldMk cId="3937736639" sldId="314"/>
            <ac:spMk id="10" creationId="{4F149638-5126-DBC4-3507-B32559B3BE96}"/>
          </ac:spMkLst>
        </pc:spChg>
        <pc:spChg chg="mod">
          <ac:chgData name="vihashini ravi" userId="f2c0739ddc690d11" providerId="LiveId" clId="{782C0DA7-5D56-46A5-8C6F-BB3E1A69EBFB}" dt="2024-09-19T16:07:27.414" v="4508" actId="1076"/>
          <ac:spMkLst>
            <pc:docMk/>
            <pc:sldMk cId="3937736639" sldId="314"/>
            <ac:spMk id="11" creationId="{30DC1234-DC3C-9345-198E-A731EA3C6FD9}"/>
          </ac:spMkLst>
        </pc:spChg>
      </pc:sldChg>
      <pc:sldChg chg="modSp add mod modTransition">
        <pc:chgData name="vihashini ravi" userId="f2c0739ddc690d11" providerId="LiveId" clId="{782C0DA7-5D56-46A5-8C6F-BB3E1A69EBFB}" dt="2024-09-19T16:07:44.698" v="4509" actId="1076"/>
        <pc:sldMkLst>
          <pc:docMk/>
          <pc:sldMk cId="298906721" sldId="315"/>
        </pc:sldMkLst>
        <pc:picChg chg="mod">
          <ac:chgData name="vihashini ravi" userId="f2c0739ddc690d11" providerId="LiveId" clId="{782C0DA7-5D56-46A5-8C6F-BB3E1A69EBFB}" dt="2024-09-19T16:07:44.698" v="4509" actId="1076"/>
          <ac:picMkLst>
            <pc:docMk/>
            <pc:sldMk cId="298906721" sldId="315"/>
            <ac:picMk id="9" creationId="{AC4D72E2-167A-A26C-4E57-9185B15D1494}"/>
          </ac:picMkLst>
        </pc:picChg>
      </pc:sldChg>
      <pc:sldChg chg="add modTransition">
        <pc:chgData name="vihashini ravi" userId="f2c0739ddc690d11" providerId="LiveId" clId="{782C0DA7-5D56-46A5-8C6F-BB3E1A69EBFB}" dt="2024-09-19T15:50:28.562" v="4417"/>
        <pc:sldMkLst>
          <pc:docMk/>
          <pc:sldMk cId="2148882366" sldId="317"/>
        </pc:sldMkLst>
      </pc:sldChg>
      <pc:sldChg chg="add modTransition">
        <pc:chgData name="vihashini ravi" userId="f2c0739ddc690d11" providerId="LiveId" clId="{782C0DA7-5D56-46A5-8C6F-BB3E1A69EBFB}" dt="2024-09-19T15:50:31.198" v="4418"/>
        <pc:sldMkLst>
          <pc:docMk/>
          <pc:sldMk cId="2309979718" sldId="318"/>
        </pc:sldMkLst>
      </pc:sldChg>
      <pc:sldChg chg="add modTransition">
        <pc:chgData name="vihashini ravi" userId="f2c0739ddc690d11" providerId="LiveId" clId="{782C0DA7-5D56-46A5-8C6F-BB3E1A69EBFB}" dt="2024-09-19T15:50:34.531" v="4419"/>
        <pc:sldMkLst>
          <pc:docMk/>
          <pc:sldMk cId="515170984" sldId="319"/>
        </pc:sldMkLst>
      </pc:sldChg>
      <pc:sldChg chg="add modTransition">
        <pc:chgData name="vihashini ravi" userId="f2c0739ddc690d11" providerId="LiveId" clId="{782C0DA7-5D56-46A5-8C6F-BB3E1A69EBFB}" dt="2024-09-19T15:50:38.992" v="4420"/>
        <pc:sldMkLst>
          <pc:docMk/>
          <pc:sldMk cId="960782540" sldId="321"/>
        </pc:sldMkLst>
      </pc:sldChg>
      <pc:sldChg chg="add modTransition">
        <pc:chgData name="vihashini ravi" userId="f2c0739ddc690d11" providerId="LiveId" clId="{782C0DA7-5D56-46A5-8C6F-BB3E1A69EBFB}" dt="2024-09-19T15:50:42.194" v="4421"/>
        <pc:sldMkLst>
          <pc:docMk/>
          <pc:sldMk cId="1314070713" sldId="322"/>
        </pc:sldMkLst>
      </pc:sldChg>
      <pc:sldChg chg="add modTransition">
        <pc:chgData name="vihashini ravi" userId="f2c0739ddc690d11" providerId="LiveId" clId="{782C0DA7-5D56-46A5-8C6F-BB3E1A69EBFB}" dt="2024-09-19T15:50:49.637" v="4423"/>
        <pc:sldMkLst>
          <pc:docMk/>
          <pc:sldMk cId="413599370" sldId="323"/>
        </pc:sldMkLst>
      </pc:sldChg>
      <pc:sldChg chg="add modTransition">
        <pc:chgData name="vihashini ravi" userId="f2c0739ddc690d11" providerId="LiveId" clId="{782C0DA7-5D56-46A5-8C6F-BB3E1A69EBFB}" dt="2024-09-19T15:50:57.757" v="4425"/>
        <pc:sldMkLst>
          <pc:docMk/>
          <pc:sldMk cId="3723013372" sldId="324"/>
        </pc:sldMkLst>
      </pc:sldChg>
      <pc:sldChg chg="add modTransition">
        <pc:chgData name="vihashini ravi" userId="f2c0739ddc690d11" providerId="LiveId" clId="{782C0DA7-5D56-46A5-8C6F-BB3E1A69EBFB}" dt="2024-09-19T15:51:08.625" v="4428"/>
        <pc:sldMkLst>
          <pc:docMk/>
          <pc:sldMk cId="1022987114" sldId="325"/>
        </pc:sldMkLst>
      </pc:sldChg>
      <pc:sldChg chg="add modTransition">
        <pc:chgData name="vihashini ravi" userId="f2c0739ddc690d11" providerId="LiveId" clId="{782C0DA7-5D56-46A5-8C6F-BB3E1A69EBFB}" dt="2024-09-19T15:51:10.957" v="4429"/>
        <pc:sldMkLst>
          <pc:docMk/>
          <pc:sldMk cId="3450912972" sldId="326"/>
        </pc:sldMkLst>
      </pc:sldChg>
      <pc:sldChg chg="add modTransition">
        <pc:chgData name="vihashini ravi" userId="f2c0739ddc690d11" providerId="LiveId" clId="{782C0DA7-5D56-46A5-8C6F-BB3E1A69EBFB}" dt="2024-09-19T15:51:13.366" v="4430"/>
        <pc:sldMkLst>
          <pc:docMk/>
          <pc:sldMk cId="1954609313" sldId="327"/>
        </pc:sldMkLst>
      </pc:sldChg>
      <pc:sldChg chg="addSp delSp modSp new mod modTransition">
        <pc:chgData name="vihashini ravi" userId="f2c0739ddc690d11" providerId="LiveId" clId="{782C0DA7-5D56-46A5-8C6F-BB3E1A69EBFB}" dt="2024-09-19T16:04:24.889" v="4501"/>
        <pc:sldMkLst>
          <pc:docMk/>
          <pc:sldMk cId="3239947159" sldId="328"/>
        </pc:sldMkLst>
        <pc:spChg chg="add del mod">
          <ac:chgData name="vihashini ravi" userId="f2c0739ddc690d11" providerId="LiveId" clId="{782C0DA7-5D56-46A5-8C6F-BB3E1A69EBFB}" dt="2024-09-19T16:04:21.096" v="4500"/>
          <ac:spMkLst>
            <pc:docMk/>
            <pc:sldMk cId="3239947159" sldId="328"/>
            <ac:spMk id="4" creationId="{A0EE7917-FCF3-82FC-B693-4459AF532943}"/>
          </ac:spMkLst>
        </pc:spChg>
        <pc:picChg chg="add mod">
          <ac:chgData name="vihashini ravi" userId="f2c0739ddc690d11" providerId="LiveId" clId="{782C0DA7-5D56-46A5-8C6F-BB3E1A69EBFB}" dt="2024-09-19T16:02:43.415" v="4438" actId="14100"/>
          <ac:picMkLst>
            <pc:docMk/>
            <pc:sldMk cId="3239947159" sldId="328"/>
            <ac:picMk id="3" creationId="{DCBFD2CD-AF43-DD83-5B36-49C69E8DF9DB}"/>
          </ac:picMkLst>
        </pc:picChg>
      </pc:sldChg>
    </pc:docChg>
  </pc:docChgLst>
  <pc:docChgLst>
    <pc:chgData name="Guest User" providerId="Windows Live" clId="Web-{EEDC6BF6-CA26-491A-8B54-624E354A45AB}"/>
    <pc:docChg chg="modSld addMainMaster delMainMaster modMainMaster">
      <pc:chgData name="Guest User" userId="" providerId="Windows Live" clId="Web-{EEDC6BF6-CA26-491A-8B54-624E354A45AB}" dt="2024-09-20T00:20:35.608" v="13"/>
      <pc:docMkLst>
        <pc:docMk/>
      </pc:docMkLst>
      <pc:sldChg chg="modSp mod modClrScheme chgLayout">
        <pc:chgData name="Guest User" userId="" providerId="Windows Live" clId="Web-{EEDC6BF6-CA26-491A-8B54-624E354A45AB}" dt="2024-09-20T00:20:35.608" v="13"/>
        <pc:sldMkLst>
          <pc:docMk/>
          <pc:sldMk cId="3109087557" sldId="256"/>
        </pc:sldMkLst>
        <pc:spChg chg="mod ord">
          <ac:chgData name="Guest User" userId="" providerId="Windows Live" clId="Web-{EEDC6BF6-CA26-491A-8B54-624E354A45AB}" dt="2024-09-20T00:20:35.608" v="13"/>
          <ac:spMkLst>
            <pc:docMk/>
            <pc:sldMk cId="3109087557" sldId="256"/>
            <ac:spMk id="2" creationId="{D1639C58-B1EA-4AAF-7B1B-BD0BA73B287C}"/>
          </ac:spMkLst>
        </pc:spChg>
        <pc:spChg chg="mod ord">
          <ac:chgData name="Guest User" userId="" providerId="Windows Live" clId="Web-{EEDC6BF6-CA26-491A-8B54-624E354A45AB}" dt="2024-09-20T00:20:35.608" v="13"/>
          <ac:spMkLst>
            <pc:docMk/>
            <pc:sldMk cId="3109087557" sldId="256"/>
            <ac:spMk id="3" creationId="{7103136D-D027-E3B4-E4D3-1DB5F2EF8CD1}"/>
          </ac:spMkLst>
        </pc:spChg>
      </pc:sldChg>
      <pc:sldChg chg="modSp mod modClrScheme chgLayout">
        <pc:chgData name="Guest User" userId="" providerId="Windows Live" clId="Web-{EEDC6BF6-CA26-491A-8B54-624E354A45AB}" dt="2024-09-20T00:20:35.608" v="13"/>
        <pc:sldMkLst>
          <pc:docMk/>
          <pc:sldMk cId="3263444721" sldId="257"/>
        </pc:sldMkLst>
        <pc:spChg chg="mod ord">
          <ac:chgData name="Guest User" userId="" providerId="Windows Live" clId="Web-{EEDC6BF6-CA26-491A-8B54-624E354A45AB}" dt="2024-09-20T00:20:35.608" v="13"/>
          <ac:spMkLst>
            <pc:docMk/>
            <pc:sldMk cId="3263444721" sldId="257"/>
            <ac:spMk id="5" creationId="{F3DD7636-EA5C-3589-F193-797A2DDA1875}"/>
          </ac:spMkLst>
        </pc:spChg>
      </pc:sldChg>
      <pc:sldChg chg="modSp mod modClrScheme chgLayout">
        <pc:chgData name="Guest User" userId="" providerId="Windows Live" clId="Web-{EEDC6BF6-CA26-491A-8B54-624E354A45AB}" dt="2024-09-20T00:20:35.608" v="13"/>
        <pc:sldMkLst>
          <pc:docMk/>
          <pc:sldMk cId="739402091" sldId="258"/>
        </pc:sldMkLst>
        <pc:spChg chg="mod ord">
          <ac:chgData name="Guest User" userId="" providerId="Windows Live" clId="Web-{EEDC6BF6-CA26-491A-8B54-624E354A45AB}" dt="2024-09-20T00:20:35.608" v="13"/>
          <ac:spMkLst>
            <pc:docMk/>
            <pc:sldMk cId="739402091" sldId="258"/>
            <ac:spMk id="2" creationId="{A9577643-CBAA-614F-81DF-1B13A1E7E2BF}"/>
          </ac:spMkLst>
        </pc:spChg>
        <pc:spChg chg="mod ord">
          <ac:chgData name="Guest User" userId="" providerId="Windows Live" clId="Web-{EEDC6BF6-CA26-491A-8B54-624E354A45AB}" dt="2024-09-20T00:20:35.608" v="13"/>
          <ac:spMkLst>
            <pc:docMk/>
            <pc:sldMk cId="739402091" sldId="258"/>
            <ac:spMk id="3" creationId="{52A2B26A-FDC9-4CD0-DF25-A909A87017E7}"/>
          </ac:spMkLst>
        </pc:spChg>
      </pc:sldChg>
      <pc:sldChg chg="modSp mod modClrScheme chgLayout">
        <pc:chgData name="Guest User" userId="" providerId="Windows Live" clId="Web-{EEDC6BF6-CA26-491A-8B54-624E354A45AB}" dt="2024-09-20T00:20:35.608" v="13"/>
        <pc:sldMkLst>
          <pc:docMk/>
          <pc:sldMk cId="2143695900" sldId="260"/>
        </pc:sldMkLst>
        <pc:spChg chg="mod ord">
          <ac:chgData name="Guest User" userId="" providerId="Windows Live" clId="Web-{EEDC6BF6-CA26-491A-8B54-624E354A45AB}" dt="2024-09-20T00:20:35.608" v="13"/>
          <ac:spMkLst>
            <pc:docMk/>
            <pc:sldMk cId="2143695900" sldId="260"/>
            <ac:spMk id="3" creationId="{3F7E5D93-3C85-87DE-3F3E-BC5E276E7663}"/>
          </ac:spMkLst>
        </pc:spChg>
      </pc:sldChg>
      <pc:sldChg chg="mod modClrScheme chgLayout">
        <pc:chgData name="Guest User" userId="" providerId="Windows Live" clId="Web-{EEDC6BF6-CA26-491A-8B54-624E354A45AB}" dt="2024-09-20T00:20:35.608" v="13"/>
        <pc:sldMkLst>
          <pc:docMk/>
          <pc:sldMk cId="3092421232" sldId="261"/>
        </pc:sldMkLst>
      </pc:sldChg>
      <pc:sldChg chg="mod modClrScheme chgLayout">
        <pc:chgData name="Guest User" userId="" providerId="Windows Live" clId="Web-{EEDC6BF6-CA26-491A-8B54-624E354A45AB}" dt="2024-09-20T00:20:35.608" v="13"/>
        <pc:sldMkLst>
          <pc:docMk/>
          <pc:sldMk cId="1800159001" sldId="262"/>
        </pc:sldMkLst>
      </pc:sldChg>
      <pc:sldChg chg="modSp mod modClrScheme chgLayout">
        <pc:chgData name="Guest User" userId="" providerId="Windows Live" clId="Web-{EEDC6BF6-CA26-491A-8B54-624E354A45AB}" dt="2024-09-20T00:20:35.608" v="13"/>
        <pc:sldMkLst>
          <pc:docMk/>
          <pc:sldMk cId="187659786" sldId="263"/>
        </pc:sldMkLst>
        <pc:spChg chg="mod ord">
          <ac:chgData name="Guest User" userId="" providerId="Windows Live" clId="Web-{EEDC6BF6-CA26-491A-8B54-624E354A45AB}" dt="2024-09-20T00:20:35.608" v="13"/>
          <ac:spMkLst>
            <pc:docMk/>
            <pc:sldMk cId="187659786" sldId="263"/>
            <ac:spMk id="2" creationId="{9A258423-D1E6-DFBC-746E-39613BC8D8D5}"/>
          </ac:spMkLst>
        </pc:spChg>
        <pc:spChg chg="mod ord">
          <ac:chgData name="Guest User" userId="" providerId="Windows Live" clId="Web-{EEDC6BF6-CA26-491A-8B54-624E354A45AB}" dt="2024-09-20T00:20:35.608" v="13"/>
          <ac:spMkLst>
            <pc:docMk/>
            <pc:sldMk cId="187659786" sldId="263"/>
            <ac:spMk id="3" creationId="{F42AD4DF-CE9E-274F-B455-F3D1B2D92072}"/>
          </ac:spMkLst>
        </pc:spChg>
      </pc:sldChg>
      <pc:sldChg chg="mod modClrScheme chgLayout">
        <pc:chgData name="Guest User" userId="" providerId="Windows Live" clId="Web-{EEDC6BF6-CA26-491A-8B54-624E354A45AB}" dt="2024-09-20T00:20:35.608" v="13"/>
        <pc:sldMkLst>
          <pc:docMk/>
          <pc:sldMk cId="2379796577" sldId="264"/>
        </pc:sldMkLst>
      </pc:sldChg>
      <pc:sldChg chg="modSp mod modClrScheme chgLayout">
        <pc:chgData name="Guest User" userId="" providerId="Windows Live" clId="Web-{EEDC6BF6-CA26-491A-8B54-624E354A45AB}" dt="2024-09-20T00:20:35.608" v="13"/>
        <pc:sldMkLst>
          <pc:docMk/>
          <pc:sldMk cId="574166843" sldId="266"/>
        </pc:sldMkLst>
        <pc:spChg chg="mod ord">
          <ac:chgData name="Guest User" userId="" providerId="Windows Live" clId="Web-{EEDC6BF6-CA26-491A-8B54-624E354A45AB}" dt="2024-09-20T00:20:35.608" v="13"/>
          <ac:spMkLst>
            <pc:docMk/>
            <pc:sldMk cId="574166843" sldId="266"/>
            <ac:spMk id="3" creationId="{D668E692-C6C0-E222-F914-8EC36C44D0F6}"/>
          </ac:spMkLst>
        </pc:spChg>
      </pc:sldChg>
      <pc:sldChg chg="mod modClrScheme chgLayout">
        <pc:chgData name="Guest User" userId="" providerId="Windows Live" clId="Web-{EEDC6BF6-CA26-491A-8B54-624E354A45AB}" dt="2024-09-20T00:20:35.608" v="13"/>
        <pc:sldMkLst>
          <pc:docMk/>
          <pc:sldMk cId="3624606844" sldId="267"/>
        </pc:sldMkLst>
      </pc:sldChg>
      <pc:sldChg chg="modSp mod modClrScheme chgLayout">
        <pc:chgData name="Guest User" userId="" providerId="Windows Live" clId="Web-{EEDC6BF6-CA26-491A-8B54-624E354A45AB}" dt="2024-09-20T00:20:35.608" v="13"/>
        <pc:sldMkLst>
          <pc:docMk/>
          <pc:sldMk cId="901649702" sldId="268"/>
        </pc:sldMkLst>
        <pc:spChg chg="mod ord">
          <ac:chgData name="Guest User" userId="" providerId="Windows Live" clId="Web-{EEDC6BF6-CA26-491A-8B54-624E354A45AB}" dt="2024-09-20T00:20:35.608" v="13"/>
          <ac:spMkLst>
            <pc:docMk/>
            <pc:sldMk cId="901649702" sldId="268"/>
            <ac:spMk id="2" creationId="{6D1C4EF3-6ECF-2677-4265-EDAFCE0B2C4A}"/>
          </ac:spMkLst>
        </pc:spChg>
        <pc:spChg chg="mod ord">
          <ac:chgData name="Guest User" userId="" providerId="Windows Live" clId="Web-{EEDC6BF6-CA26-491A-8B54-624E354A45AB}" dt="2024-09-20T00:20:35.608" v="13"/>
          <ac:spMkLst>
            <pc:docMk/>
            <pc:sldMk cId="901649702" sldId="268"/>
            <ac:spMk id="3" creationId="{0090C5F5-ACFC-6381-7774-99481C3A25D3}"/>
          </ac:spMkLst>
        </pc:spChg>
      </pc:sldChg>
      <pc:sldChg chg="mod modClrScheme chgLayout">
        <pc:chgData name="Guest User" userId="" providerId="Windows Live" clId="Web-{EEDC6BF6-CA26-491A-8B54-624E354A45AB}" dt="2024-09-20T00:20:35.608" v="13"/>
        <pc:sldMkLst>
          <pc:docMk/>
          <pc:sldMk cId="1904832887" sldId="269"/>
        </pc:sldMkLst>
      </pc:sldChg>
      <pc:sldChg chg="modSp mod modClrScheme chgLayout">
        <pc:chgData name="Guest User" userId="" providerId="Windows Live" clId="Web-{EEDC6BF6-CA26-491A-8B54-624E354A45AB}" dt="2024-09-20T00:20:35.608" v="13"/>
        <pc:sldMkLst>
          <pc:docMk/>
          <pc:sldMk cId="2833417714" sldId="270"/>
        </pc:sldMkLst>
        <pc:spChg chg="mod ord">
          <ac:chgData name="Guest User" userId="" providerId="Windows Live" clId="Web-{EEDC6BF6-CA26-491A-8B54-624E354A45AB}" dt="2024-09-20T00:20:35.608" v="13"/>
          <ac:spMkLst>
            <pc:docMk/>
            <pc:sldMk cId="2833417714" sldId="270"/>
            <ac:spMk id="11" creationId="{507F6E7D-13D4-A035-4A90-65C41C4B2D9F}"/>
          </ac:spMkLst>
        </pc:spChg>
        <pc:spChg chg="mod ord">
          <ac:chgData name="Guest User" userId="" providerId="Windows Live" clId="Web-{EEDC6BF6-CA26-491A-8B54-624E354A45AB}" dt="2024-09-20T00:20:35.608" v="13"/>
          <ac:spMkLst>
            <pc:docMk/>
            <pc:sldMk cId="2833417714" sldId="270"/>
            <ac:spMk id="12" creationId="{387CDD7E-A39B-AC03-D5EE-87E6459C1B7E}"/>
          </ac:spMkLst>
        </pc:spChg>
      </pc:sldChg>
      <pc:sldChg chg="modSp mod modClrScheme chgLayout">
        <pc:chgData name="Guest User" userId="" providerId="Windows Live" clId="Web-{EEDC6BF6-CA26-491A-8B54-624E354A45AB}" dt="2024-09-20T00:20:35.608" v="13"/>
        <pc:sldMkLst>
          <pc:docMk/>
          <pc:sldMk cId="3406671731" sldId="281"/>
        </pc:sldMkLst>
        <pc:spChg chg="mod ord">
          <ac:chgData name="Guest User" userId="" providerId="Windows Live" clId="Web-{EEDC6BF6-CA26-491A-8B54-624E354A45AB}" dt="2024-09-20T00:20:35.608" v="13"/>
          <ac:spMkLst>
            <pc:docMk/>
            <pc:sldMk cId="3406671731" sldId="281"/>
            <ac:spMk id="2063" creationId="{6E197D2A-D90E-3D16-3F33-B7319D77020F}"/>
          </ac:spMkLst>
        </pc:spChg>
        <pc:spChg chg="mod ord">
          <ac:chgData name="Guest User" userId="" providerId="Windows Live" clId="Web-{EEDC6BF6-CA26-491A-8B54-624E354A45AB}" dt="2024-09-20T00:20:35.608" v="13"/>
          <ac:spMkLst>
            <pc:docMk/>
            <pc:sldMk cId="3406671731" sldId="281"/>
            <ac:spMk id="2068" creationId="{F94C78FF-B4D1-87DE-1FBF-AC3B15756589}"/>
          </ac:spMkLst>
        </pc:spChg>
        <pc:picChg chg="mod ord">
          <ac:chgData name="Guest User" userId="" providerId="Windows Live" clId="Web-{EEDC6BF6-CA26-491A-8B54-624E354A45AB}" dt="2024-09-20T00:20:35.608" v="13"/>
          <ac:picMkLst>
            <pc:docMk/>
            <pc:sldMk cId="3406671731" sldId="281"/>
            <ac:picMk id="2054" creationId="{CAA0CF14-F012-97B2-8809-6766614E90C8}"/>
          </ac:picMkLst>
        </pc:picChg>
      </pc:sldChg>
      <pc:sldChg chg="modSp mod modClrScheme chgLayout">
        <pc:chgData name="Guest User" userId="" providerId="Windows Live" clId="Web-{EEDC6BF6-CA26-491A-8B54-624E354A45AB}" dt="2024-09-20T00:20:35.608" v="13"/>
        <pc:sldMkLst>
          <pc:docMk/>
          <pc:sldMk cId="1198256681" sldId="282"/>
        </pc:sldMkLst>
        <pc:spChg chg="mod ord">
          <ac:chgData name="Guest User" userId="" providerId="Windows Live" clId="Web-{EEDC6BF6-CA26-491A-8B54-624E354A45AB}" dt="2024-09-20T00:20:35.608" v="13"/>
          <ac:spMkLst>
            <pc:docMk/>
            <pc:sldMk cId="1198256681" sldId="282"/>
            <ac:spMk id="3" creationId="{75111C33-898C-4414-4665-5136EB6FC126}"/>
          </ac:spMkLst>
        </pc:spChg>
        <pc:spChg chg="mod ord">
          <ac:chgData name="Guest User" userId="" providerId="Windows Live" clId="Web-{EEDC6BF6-CA26-491A-8B54-624E354A45AB}" dt="2024-09-20T00:20:35.608" v="13"/>
          <ac:spMkLst>
            <pc:docMk/>
            <pc:sldMk cId="1198256681" sldId="282"/>
            <ac:spMk id="5" creationId="{CEBD8191-6D1E-9AC6-60DE-80754532141D}"/>
          </ac:spMkLst>
        </pc:spChg>
        <pc:spChg chg="mod ord">
          <ac:chgData name="Guest User" userId="" providerId="Windows Live" clId="Web-{EEDC6BF6-CA26-491A-8B54-624E354A45AB}" dt="2024-09-20T00:20:35.608" v="13"/>
          <ac:spMkLst>
            <pc:docMk/>
            <pc:sldMk cId="1198256681" sldId="282"/>
            <ac:spMk id="23" creationId="{94FF72B7-0438-3641-5939-75128934B0DF}"/>
          </ac:spMkLst>
        </pc:spChg>
      </pc:sldChg>
      <pc:sldChg chg="modSp mod modClrScheme chgLayout">
        <pc:chgData name="Guest User" userId="" providerId="Windows Live" clId="Web-{EEDC6BF6-CA26-491A-8B54-624E354A45AB}" dt="2024-09-20T00:20:35.608" v="13"/>
        <pc:sldMkLst>
          <pc:docMk/>
          <pc:sldMk cId="101538237" sldId="297"/>
        </pc:sldMkLst>
        <pc:spChg chg="mod ord">
          <ac:chgData name="Guest User" userId="" providerId="Windows Live" clId="Web-{EEDC6BF6-CA26-491A-8B54-624E354A45AB}" dt="2024-09-20T00:20:35.608" v="13"/>
          <ac:spMkLst>
            <pc:docMk/>
            <pc:sldMk cId="101538237" sldId="297"/>
            <ac:spMk id="2" creationId="{509D22C5-0C9E-B582-A8FE-B45E70A01E7F}"/>
          </ac:spMkLst>
        </pc:spChg>
        <pc:spChg chg="mod ord">
          <ac:chgData name="Guest User" userId="" providerId="Windows Live" clId="Web-{EEDC6BF6-CA26-491A-8B54-624E354A45AB}" dt="2024-09-20T00:20:35.608" v="13"/>
          <ac:spMkLst>
            <pc:docMk/>
            <pc:sldMk cId="101538237" sldId="297"/>
            <ac:spMk id="12" creationId="{ED7F2510-4383-DCA0-AC45-BC771E505DFD}"/>
          </ac:spMkLst>
        </pc:spChg>
      </pc:sldChg>
      <pc:sldChg chg="modSp mod modClrScheme chgLayout">
        <pc:chgData name="Guest User" userId="" providerId="Windows Live" clId="Web-{EEDC6BF6-CA26-491A-8B54-624E354A45AB}" dt="2024-09-20T00:20:35.608" v="13"/>
        <pc:sldMkLst>
          <pc:docMk/>
          <pc:sldMk cId="1757787133" sldId="307"/>
        </pc:sldMkLst>
        <pc:spChg chg="mod ord">
          <ac:chgData name="Guest User" userId="" providerId="Windows Live" clId="Web-{EEDC6BF6-CA26-491A-8B54-624E354A45AB}" dt="2024-09-20T00:20:35.608" v="13"/>
          <ac:spMkLst>
            <pc:docMk/>
            <pc:sldMk cId="1757787133" sldId="307"/>
            <ac:spMk id="2" creationId="{D54EDA75-0988-2AC2-87F8-8DEC83A7B9CA}"/>
          </ac:spMkLst>
        </pc:spChg>
      </pc:sldChg>
      <pc:sldChg chg="modSp mod modClrScheme chgLayout">
        <pc:chgData name="Guest User" userId="" providerId="Windows Live" clId="Web-{EEDC6BF6-CA26-491A-8B54-624E354A45AB}" dt="2024-09-20T00:20:35.608" v="13"/>
        <pc:sldMkLst>
          <pc:docMk/>
          <pc:sldMk cId="3357749691" sldId="312"/>
        </pc:sldMkLst>
        <pc:spChg chg="mod ord">
          <ac:chgData name="Guest User" userId="" providerId="Windows Live" clId="Web-{EEDC6BF6-CA26-491A-8B54-624E354A45AB}" dt="2024-09-20T00:20:35.608" v="13"/>
          <ac:spMkLst>
            <pc:docMk/>
            <pc:sldMk cId="3357749691" sldId="312"/>
            <ac:spMk id="2" creationId="{4207FF65-A536-F639-8591-ED024C223308}"/>
          </ac:spMkLst>
        </pc:spChg>
      </pc:sldChg>
      <pc:sldChg chg="modSp mod modClrScheme chgLayout">
        <pc:chgData name="Guest User" userId="" providerId="Windows Live" clId="Web-{EEDC6BF6-CA26-491A-8B54-624E354A45AB}" dt="2024-09-20T00:20:35.608" v="13"/>
        <pc:sldMkLst>
          <pc:docMk/>
          <pc:sldMk cId="3937736639" sldId="314"/>
        </pc:sldMkLst>
        <pc:spChg chg="mod ord">
          <ac:chgData name="Guest User" userId="" providerId="Windows Live" clId="Web-{EEDC6BF6-CA26-491A-8B54-624E354A45AB}" dt="2024-09-20T00:20:35.608" v="13"/>
          <ac:spMkLst>
            <pc:docMk/>
            <pc:sldMk cId="3937736639" sldId="314"/>
            <ac:spMk id="2" creationId="{B6210199-C129-11F0-56F2-2D1AED21CB4C}"/>
          </ac:spMkLst>
        </pc:spChg>
        <pc:spChg chg="mod ord">
          <ac:chgData name="Guest User" userId="" providerId="Windows Live" clId="Web-{EEDC6BF6-CA26-491A-8B54-624E354A45AB}" dt="2024-09-20T00:20:35.608" v="13"/>
          <ac:spMkLst>
            <pc:docMk/>
            <pc:sldMk cId="3937736639" sldId="314"/>
            <ac:spMk id="3" creationId="{370AEC4F-E711-8552-9C34-82C1514A1E37}"/>
          </ac:spMkLst>
        </pc:spChg>
        <pc:spChg chg="mod ord">
          <ac:chgData name="Guest User" userId="" providerId="Windows Live" clId="Web-{EEDC6BF6-CA26-491A-8B54-624E354A45AB}" dt="2024-09-20T00:20:35.608" v="13"/>
          <ac:spMkLst>
            <pc:docMk/>
            <pc:sldMk cId="3937736639" sldId="314"/>
            <ac:spMk id="6" creationId="{BC133C81-4230-E027-4A64-99542FE4BF43}"/>
          </ac:spMkLst>
        </pc:spChg>
      </pc:sldChg>
      <pc:sldChg chg="modSp mod modClrScheme chgLayout">
        <pc:chgData name="Guest User" userId="" providerId="Windows Live" clId="Web-{EEDC6BF6-CA26-491A-8B54-624E354A45AB}" dt="2024-09-20T00:20:35.608" v="13"/>
        <pc:sldMkLst>
          <pc:docMk/>
          <pc:sldMk cId="298906721" sldId="315"/>
        </pc:sldMkLst>
        <pc:spChg chg="mod ord">
          <ac:chgData name="Guest User" userId="" providerId="Windows Live" clId="Web-{EEDC6BF6-CA26-491A-8B54-624E354A45AB}" dt="2024-09-20T00:20:35.608" v="13"/>
          <ac:spMkLst>
            <pc:docMk/>
            <pc:sldMk cId="298906721" sldId="315"/>
            <ac:spMk id="3" creationId="{7267C004-8B72-C872-98FB-00A2A584D055}"/>
          </ac:spMkLst>
        </pc:spChg>
        <pc:spChg chg="mod ord">
          <ac:chgData name="Guest User" userId="" providerId="Windows Live" clId="Web-{EEDC6BF6-CA26-491A-8B54-624E354A45AB}" dt="2024-09-20T00:20:35.608" v="13"/>
          <ac:spMkLst>
            <pc:docMk/>
            <pc:sldMk cId="298906721" sldId="315"/>
            <ac:spMk id="5" creationId="{79FDBFB8-3449-567B-107F-A4A4BAE9DBDF}"/>
          </ac:spMkLst>
        </pc:spChg>
        <pc:spChg chg="mod ord">
          <ac:chgData name="Guest User" userId="" providerId="Windows Live" clId="Web-{EEDC6BF6-CA26-491A-8B54-624E354A45AB}" dt="2024-09-20T00:20:35.608" v="13"/>
          <ac:spMkLst>
            <pc:docMk/>
            <pc:sldMk cId="298906721" sldId="315"/>
            <ac:spMk id="7" creationId="{47DE20D9-3229-4443-5998-ED29795F8043}"/>
          </ac:spMkLst>
        </pc:spChg>
        <pc:spChg chg="mod ord">
          <ac:chgData name="Guest User" userId="" providerId="Windows Live" clId="Web-{EEDC6BF6-CA26-491A-8B54-624E354A45AB}" dt="2024-09-20T00:20:35.608" v="13"/>
          <ac:spMkLst>
            <pc:docMk/>
            <pc:sldMk cId="298906721" sldId="315"/>
            <ac:spMk id="16" creationId="{AEF9954A-E263-8A7E-58B1-4D03F7D1BD9B}"/>
          </ac:spMkLst>
        </pc:spChg>
      </pc:sldChg>
      <pc:sldChg chg="modSp mod modClrScheme chgLayout">
        <pc:chgData name="Guest User" userId="" providerId="Windows Live" clId="Web-{EEDC6BF6-CA26-491A-8B54-624E354A45AB}" dt="2024-09-20T00:20:35.608" v="13"/>
        <pc:sldMkLst>
          <pc:docMk/>
          <pc:sldMk cId="2148882366" sldId="317"/>
        </pc:sldMkLst>
        <pc:spChg chg="mod ord">
          <ac:chgData name="Guest User" userId="" providerId="Windows Live" clId="Web-{EEDC6BF6-CA26-491A-8B54-624E354A45AB}" dt="2024-09-20T00:20:35.608" v="13"/>
          <ac:spMkLst>
            <pc:docMk/>
            <pc:sldMk cId="2148882366" sldId="317"/>
            <ac:spMk id="4" creationId="{C82CE1B8-1C92-D6D2-444B-652DB90E86D1}"/>
          </ac:spMkLst>
        </pc:spChg>
        <pc:spChg chg="mod ord">
          <ac:chgData name="Guest User" userId="" providerId="Windows Live" clId="Web-{EEDC6BF6-CA26-491A-8B54-624E354A45AB}" dt="2024-09-20T00:20:35.608" v="13"/>
          <ac:spMkLst>
            <pc:docMk/>
            <pc:sldMk cId="2148882366" sldId="317"/>
            <ac:spMk id="5" creationId="{27140763-B44F-7827-4DF5-F4899EAA9484}"/>
          </ac:spMkLst>
        </pc:spChg>
        <pc:spChg chg="mod ord">
          <ac:chgData name="Guest User" userId="" providerId="Windows Live" clId="Web-{EEDC6BF6-CA26-491A-8B54-624E354A45AB}" dt="2024-09-20T00:20:35.608" v="13"/>
          <ac:spMkLst>
            <pc:docMk/>
            <pc:sldMk cId="2148882366" sldId="317"/>
            <ac:spMk id="13" creationId="{58AC0C8B-8A7A-9FAE-2D0F-4D1C3A8C3FA5}"/>
          </ac:spMkLst>
        </pc:spChg>
        <pc:spChg chg="mod ord">
          <ac:chgData name="Guest User" userId="" providerId="Windows Live" clId="Web-{EEDC6BF6-CA26-491A-8B54-624E354A45AB}" dt="2024-09-20T00:20:35.608" v="13"/>
          <ac:spMkLst>
            <pc:docMk/>
            <pc:sldMk cId="2148882366" sldId="317"/>
            <ac:spMk id="14" creationId="{749C7CD1-A9AA-49E3-6734-AD9546F2DF5B}"/>
          </ac:spMkLst>
        </pc:spChg>
      </pc:sldChg>
      <pc:sldChg chg="modSp mod modClrScheme chgLayout">
        <pc:chgData name="Guest User" userId="" providerId="Windows Live" clId="Web-{EEDC6BF6-CA26-491A-8B54-624E354A45AB}" dt="2024-09-20T00:20:35.608" v="13"/>
        <pc:sldMkLst>
          <pc:docMk/>
          <pc:sldMk cId="2309979718" sldId="318"/>
        </pc:sldMkLst>
        <pc:spChg chg="mod ord">
          <ac:chgData name="Guest User" userId="" providerId="Windows Live" clId="Web-{EEDC6BF6-CA26-491A-8B54-624E354A45AB}" dt="2024-09-20T00:20:35.608" v="13"/>
          <ac:spMkLst>
            <pc:docMk/>
            <pc:sldMk cId="2309979718" sldId="318"/>
            <ac:spMk id="2" creationId="{AB69D854-FB65-0E93-CFE2-041F7C41DD24}"/>
          </ac:spMkLst>
        </pc:spChg>
        <pc:spChg chg="mod ord">
          <ac:chgData name="Guest User" userId="" providerId="Windows Live" clId="Web-{EEDC6BF6-CA26-491A-8B54-624E354A45AB}" dt="2024-09-20T00:20:35.608" v="13"/>
          <ac:spMkLst>
            <pc:docMk/>
            <pc:sldMk cId="2309979718" sldId="318"/>
            <ac:spMk id="3" creationId="{9443EC8A-1733-CCF7-081F-EB4667CB3285}"/>
          </ac:spMkLst>
        </pc:spChg>
        <pc:spChg chg="mod ord">
          <ac:chgData name="Guest User" userId="" providerId="Windows Live" clId="Web-{EEDC6BF6-CA26-491A-8B54-624E354A45AB}" dt="2024-09-20T00:20:35.608" v="13"/>
          <ac:spMkLst>
            <pc:docMk/>
            <pc:sldMk cId="2309979718" sldId="318"/>
            <ac:spMk id="4" creationId="{ACE55D3D-AA24-CF53-6679-29B3C83F7646}"/>
          </ac:spMkLst>
        </pc:spChg>
        <pc:picChg chg="mod ord">
          <ac:chgData name="Guest User" userId="" providerId="Windows Live" clId="Web-{EEDC6BF6-CA26-491A-8B54-624E354A45AB}" dt="2024-09-20T00:20:35.608" v="13"/>
          <ac:picMkLst>
            <pc:docMk/>
            <pc:sldMk cId="2309979718" sldId="318"/>
            <ac:picMk id="7" creationId="{C570EB79-053B-0283-9D2D-6266701EEDDD}"/>
          </ac:picMkLst>
        </pc:picChg>
      </pc:sldChg>
      <pc:sldChg chg="modSp mod modClrScheme chgLayout">
        <pc:chgData name="Guest User" userId="" providerId="Windows Live" clId="Web-{EEDC6BF6-CA26-491A-8B54-624E354A45AB}" dt="2024-09-20T00:20:35.608" v="13"/>
        <pc:sldMkLst>
          <pc:docMk/>
          <pc:sldMk cId="515170984" sldId="319"/>
        </pc:sldMkLst>
        <pc:spChg chg="mod ord">
          <ac:chgData name="Guest User" userId="" providerId="Windows Live" clId="Web-{EEDC6BF6-CA26-491A-8B54-624E354A45AB}" dt="2024-09-20T00:20:35.608" v="13"/>
          <ac:spMkLst>
            <pc:docMk/>
            <pc:sldMk cId="515170984" sldId="319"/>
            <ac:spMk id="2" creationId="{A913EEC9-16E3-6C86-97D0-A7EC7EA09CDA}"/>
          </ac:spMkLst>
        </pc:spChg>
        <pc:spChg chg="mod ord">
          <ac:chgData name="Guest User" userId="" providerId="Windows Live" clId="Web-{EEDC6BF6-CA26-491A-8B54-624E354A45AB}" dt="2024-09-20T00:20:35.608" v="13"/>
          <ac:spMkLst>
            <pc:docMk/>
            <pc:sldMk cId="515170984" sldId="319"/>
            <ac:spMk id="4" creationId="{97DCC342-9FD1-7055-EAAC-008DC851B13F}"/>
          </ac:spMkLst>
        </pc:spChg>
        <pc:spChg chg="mod ord">
          <ac:chgData name="Guest User" userId="" providerId="Windows Live" clId="Web-{EEDC6BF6-CA26-491A-8B54-624E354A45AB}" dt="2024-09-20T00:20:35.608" v="13"/>
          <ac:spMkLst>
            <pc:docMk/>
            <pc:sldMk cId="515170984" sldId="319"/>
            <ac:spMk id="7" creationId="{120F86E9-3C2D-DC3E-7E16-435D518C3D56}"/>
          </ac:spMkLst>
        </pc:spChg>
      </pc:sldChg>
      <pc:sldChg chg="modSp mod modClrScheme chgLayout">
        <pc:chgData name="Guest User" userId="" providerId="Windows Live" clId="Web-{EEDC6BF6-CA26-491A-8B54-624E354A45AB}" dt="2024-09-20T00:20:35.608" v="13"/>
        <pc:sldMkLst>
          <pc:docMk/>
          <pc:sldMk cId="960782540" sldId="321"/>
        </pc:sldMkLst>
        <pc:spChg chg="mod ord">
          <ac:chgData name="Guest User" userId="" providerId="Windows Live" clId="Web-{EEDC6BF6-CA26-491A-8B54-624E354A45AB}" dt="2024-09-20T00:20:35.608" v="13"/>
          <ac:spMkLst>
            <pc:docMk/>
            <pc:sldMk cId="960782540" sldId="321"/>
            <ac:spMk id="2" creationId="{1DCFAD14-1AAA-8CDA-A49B-523FD6C66F35}"/>
          </ac:spMkLst>
        </pc:spChg>
        <pc:spChg chg="mod ord">
          <ac:chgData name="Guest User" userId="" providerId="Windows Live" clId="Web-{EEDC6BF6-CA26-491A-8B54-624E354A45AB}" dt="2024-09-20T00:20:35.608" v="13"/>
          <ac:spMkLst>
            <pc:docMk/>
            <pc:sldMk cId="960782540" sldId="321"/>
            <ac:spMk id="5" creationId="{776E2F39-6CCD-C7D6-19C3-2FB77FE0DC2C}"/>
          </ac:spMkLst>
        </pc:spChg>
        <pc:spChg chg="mod ord">
          <ac:chgData name="Guest User" userId="" providerId="Windows Live" clId="Web-{EEDC6BF6-CA26-491A-8B54-624E354A45AB}" dt="2024-09-20T00:20:35.608" v="13"/>
          <ac:spMkLst>
            <pc:docMk/>
            <pc:sldMk cId="960782540" sldId="321"/>
            <ac:spMk id="13" creationId="{0853098E-C088-D323-4BF2-987893F262F6}"/>
          </ac:spMkLst>
        </pc:spChg>
      </pc:sldChg>
      <pc:sldChg chg="modSp mod modClrScheme chgLayout">
        <pc:chgData name="Guest User" userId="" providerId="Windows Live" clId="Web-{EEDC6BF6-CA26-491A-8B54-624E354A45AB}" dt="2024-09-20T00:20:35.608" v="13"/>
        <pc:sldMkLst>
          <pc:docMk/>
          <pc:sldMk cId="1314070713" sldId="322"/>
        </pc:sldMkLst>
        <pc:spChg chg="mod ord">
          <ac:chgData name="Guest User" userId="" providerId="Windows Live" clId="Web-{EEDC6BF6-CA26-491A-8B54-624E354A45AB}" dt="2024-09-20T00:20:35.608" v="13"/>
          <ac:spMkLst>
            <pc:docMk/>
            <pc:sldMk cId="1314070713" sldId="322"/>
            <ac:spMk id="2" creationId="{4730A324-0737-F0DA-1F7D-10CBE06D7C3F}"/>
          </ac:spMkLst>
        </pc:spChg>
        <pc:spChg chg="mod ord">
          <ac:chgData name="Guest User" userId="" providerId="Windows Live" clId="Web-{EEDC6BF6-CA26-491A-8B54-624E354A45AB}" dt="2024-09-20T00:20:35.608" v="13"/>
          <ac:spMkLst>
            <pc:docMk/>
            <pc:sldMk cId="1314070713" sldId="322"/>
            <ac:spMk id="3" creationId="{AC21286A-7B29-3B58-1636-0F45723890AB}"/>
          </ac:spMkLst>
        </pc:spChg>
        <pc:picChg chg="mod ord">
          <ac:chgData name="Guest User" userId="" providerId="Windows Live" clId="Web-{EEDC6BF6-CA26-491A-8B54-624E354A45AB}" dt="2024-09-20T00:20:35.608" v="13"/>
          <ac:picMkLst>
            <pc:docMk/>
            <pc:sldMk cId="1314070713" sldId="322"/>
            <ac:picMk id="8" creationId="{86055363-7C1B-5493-68BF-FB9DE982D3F9}"/>
          </ac:picMkLst>
        </pc:picChg>
      </pc:sldChg>
      <pc:sldChg chg="modSp mod modClrScheme chgLayout">
        <pc:chgData name="Guest User" userId="" providerId="Windows Live" clId="Web-{EEDC6BF6-CA26-491A-8B54-624E354A45AB}" dt="2024-09-20T00:20:35.608" v="13"/>
        <pc:sldMkLst>
          <pc:docMk/>
          <pc:sldMk cId="413599370" sldId="323"/>
        </pc:sldMkLst>
        <pc:spChg chg="mod ord">
          <ac:chgData name="Guest User" userId="" providerId="Windows Live" clId="Web-{EEDC6BF6-CA26-491A-8B54-624E354A45AB}" dt="2024-09-20T00:20:35.608" v="13"/>
          <ac:spMkLst>
            <pc:docMk/>
            <pc:sldMk cId="413599370" sldId="323"/>
            <ac:spMk id="2" creationId="{93E0A3D7-1510-13AA-04A5-2A86D066659A}"/>
          </ac:spMkLst>
        </pc:spChg>
      </pc:sldChg>
      <pc:sldChg chg="modSp mod modClrScheme chgLayout">
        <pc:chgData name="Guest User" userId="" providerId="Windows Live" clId="Web-{EEDC6BF6-CA26-491A-8B54-624E354A45AB}" dt="2024-09-20T00:20:35.608" v="13"/>
        <pc:sldMkLst>
          <pc:docMk/>
          <pc:sldMk cId="3723013372" sldId="324"/>
        </pc:sldMkLst>
        <pc:spChg chg="mod ord">
          <ac:chgData name="Guest User" userId="" providerId="Windows Live" clId="Web-{EEDC6BF6-CA26-491A-8B54-624E354A45AB}" dt="2024-09-20T00:20:35.608" v="13"/>
          <ac:spMkLst>
            <pc:docMk/>
            <pc:sldMk cId="3723013372" sldId="324"/>
            <ac:spMk id="2" creationId="{BF19B2B8-CEB1-9CF5-59A3-8D926ED5C8D7}"/>
          </ac:spMkLst>
        </pc:spChg>
        <pc:spChg chg="mod ord">
          <ac:chgData name="Guest User" userId="" providerId="Windows Live" clId="Web-{EEDC6BF6-CA26-491A-8B54-624E354A45AB}" dt="2024-09-20T00:20:35.608" v="13"/>
          <ac:spMkLst>
            <pc:docMk/>
            <pc:sldMk cId="3723013372" sldId="324"/>
            <ac:spMk id="3" creationId="{80C57FC2-C1EA-E0C7-0894-645AA7F584B4}"/>
          </ac:spMkLst>
        </pc:spChg>
      </pc:sldChg>
      <pc:sldChg chg="modSp mod modClrScheme chgLayout">
        <pc:chgData name="Guest User" userId="" providerId="Windows Live" clId="Web-{EEDC6BF6-CA26-491A-8B54-624E354A45AB}" dt="2024-09-20T00:20:35.608" v="13"/>
        <pc:sldMkLst>
          <pc:docMk/>
          <pc:sldMk cId="1022987114" sldId="325"/>
        </pc:sldMkLst>
        <pc:spChg chg="mod ord">
          <ac:chgData name="Guest User" userId="" providerId="Windows Live" clId="Web-{EEDC6BF6-CA26-491A-8B54-624E354A45AB}" dt="2024-09-20T00:20:35.608" v="13"/>
          <ac:spMkLst>
            <pc:docMk/>
            <pc:sldMk cId="1022987114" sldId="325"/>
            <ac:spMk id="3" creationId="{03905DC7-0A96-206D-6CD5-61F97BF413AE}"/>
          </ac:spMkLst>
        </pc:spChg>
      </pc:sldChg>
      <pc:sldChg chg="modSp mod modClrScheme chgLayout">
        <pc:chgData name="Guest User" userId="" providerId="Windows Live" clId="Web-{EEDC6BF6-CA26-491A-8B54-624E354A45AB}" dt="2024-09-20T00:20:35.608" v="13"/>
        <pc:sldMkLst>
          <pc:docMk/>
          <pc:sldMk cId="3450912972" sldId="326"/>
        </pc:sldMkLst>
        <pc:spChg chg="mod ord">
          <ac:chgData name="Guest User" userId="" providerId="Windows Live" clId="Web-{EEDC6BF6-CA26-491A-8B54-624E354A45AB}" dt="2024-09-20T00:20:35.608" v="13"/>
          <ac:spMkLst>
            <pc:docMk/>
            <pc:sldMk cId="3450912972" sldId="326"/>
            <ac:spMk id="3" creationId="{0C0661F9-58FB-E220-0DF0-1AC71D5DE39C}"/>
          </ac:spMkLst>
        </pc:spChg>
      </pc:sldChg>
      <pc:sldChg chg="modSp mod modClrScheme chgLayout">
        <pc:chgData name="Guest User" userId="" providerId="Windows Live" clId="Web-{EEDC6BF6-CA26-491A-8B54-624E354A45AB}" dt="2024-09-20T00:20:35.608" v="13"/>
        <pc:sldMkLst>
          <pc:docMk/>
          <pc:sldMk cId="1954609313" sldId="327"/>
        </pc:sldMkLst>
        <pc:spChg chg="mod ord">
          <ac:chgData name="Guest User" userId="" providerId="Windows Live" clId="Web-{EEDC6BF6-CA26-491A-8B54-624E354A45AB}" dt="2024-09-20T00:20:35.608" v="13"/>
          <ac:spMkLst>
            <pc:docMk/>
            <pc:sldMk cId="1954609313" sldId="327"/>
            <ac:spMk id="3" creationId="{AE0A6B97-C738-F220-3E28-47C411C35830}"/>
          </ac:spMkLst>
        </pc:spChg>
      </pc:sldChg>
      <pc:sldChg chg="delSp mod modClrScheme delDesignElem chgLayout">
        <pc:chgData name="Guest User" userId="" providerId="Windows Live" clId="Web-{EEDC6BF6-CA26-491A-8B54-624E354A45AB}" dt="2024-09-20T00:20:35.608" v="13"/>
        <pc:sldMkLst>
          <pc:docMk/>
          <pc:sldMk cId="3239947159" sldId="328"/>
        </pc:sldMkLst>
        <pc:spChg chg="del">
          <ac:chgData name="Guest User" userId="" providerId="Windows Live" clId="Web-{EEDC6BF6-CA26-491A-8B54-624E354A45AB}" dt="2024-09-20T00:16:42.767" v="0"/>
          <ac:spMkLst>
            <pc:docMk/>
            <pc:sldMk cId="3239947159" sldId="328"/>
            <ac:spMk id="29" creationId="{03E8462A-FEBA-4848-81CC-3F8DA3E477BE}"/>
          </ac:spMkLst>
        </pc:spChg>
        <pc:spChg chg="del">
          <ac:chgData name="Guest User" userId="" providerId="Windows Live" clId="Web-{EEDC6BF6-CA26-491A-8B54-624E354A45AB}" dt="2024-09-20T00:16:42.767" v="0"/>
          <ac:spMkLst>
            <pc:docMk/>
            <pc:sldMk cId="3239947159" sldId="328"/>
            <ac:spMk id="42" creationId="{7941F9B1-B01B-4A84-89D9-B169AEB4E456}"/>
          </ac:spMkLst>
        </pc:spChg>
        <pc:grpChg chg="del">
          <ac:chgData name="Guest User" userId="" providerId="Windows Live" clId="Web-{EEDC6BF6-CA26-491A-8B54-624E354A45AB}" dt="2024-09-20T00:16:42.767" v="0"/>
          <ac:grpSpMkLst>
            <pc:docMk/>
            <pc:sldMk cId="3239947159" sldId="328"/>
            <ac:grpSpMk id="31" creationId="{2109F83F-40FE-4DB3-84CC-09FB3340D06D}"/>
          </ac:grpSpMkLst>
        </pc:grpChg>
      </pc:sldChg>
      <pc:sldMasterChg chg="del delSldLayout">
        <pc:chgData name="Guest User" userId="" providerId="Windows Live" clId="Web-{EEDC6BF6-CA26-491A-8B54-624E354A45AB}" dt="2024-09-20T00:16:42.767" v="0"/>
        <pc:sldMasterMkLst>
          <pc:docMk/>
          <pc:sldMasterMk cId="3810496226" sldId="2147484096"/>
        </pc:sldMasterMkLst>
        <pc:sldLayoutChg chg="del">
          <pc:chgData name="Guest User" userId="" providerId="Windows Live" clId="Web-{EEDC6BF6-CA26-491A-8B54-624E354A45AB}" dt="2024-09-20T00:16:42.767" v="0"/>
          <pc:sldLayoutMkLst>
            <pc:docMk/>
            <pc:sldMasterMk cId="3810496226" sldId="2147484096"/>
            <pc:sldLayoutMk cId="2836923673" sldId="2147484097"/>
          </pc:sldLayoutMkLst>
        </pc:sldLayoutChg>
        <pc:sldLayoutChg chg="del">
          <pc:chgData name="Guest User" userId="" providerId="Windows Live" clId="Web-{EEDC6BF6-CA26-491A-8B54-624E354A45AB}" dt="2024-09-20T00:16:42.767" v="0"/>
          <pc:sldLayoutMkLst>
            <pc:docMk/>
            <pc:sldMasterMk cId="3810496226" sldId="2147484096"/>
            <pc:sldLayoutMk cId="811975281" sldId="2147484098"/>
          </pc:sldLayoutMkLst>
        </pc:sldLayoutChg>
        <pc:sldLayoutChg chg="del">
          <pc:chgData name="Guest User" userId="" providerId="Windows Live" clId="Web-{EEDC6BF6-CA26-491A-8B54-624E354A45AB}" dt="2024-09-20T00:16:42.767" v="0"/>
          <pc:sldLayoutMkLst>
            <pc:docMk/>
            <pc:sldMasterMk cId="3810496226" sldId="2147484096"/>
            <pc:sldLayoutMk cId="1792411112" sldId="2147484099"/>
          </pc:sldLayoutMkLst>
        </pc:sldLayoutChg>
        <pc:sldLayoutChg chg="del">
          <pc:chgData name="Guest User" userId="" providerId="Windows Live" clId="Web-{EEDC6BF6-CA26-491A-8B54-624E354A45AB}" dt="2024-09-20T00:16:42.767" v="0"/>
          <pc:sldLayoutMkLst>
            <pc:docMk/>
            <pc:sldMasterMk cId="3810496226" sldId="2147484096"/>
            <pc:sldLayoutMk cId="2320733763" sldId="2147484100"/>
          </pc:sldLayoutMkLst>
        </pc:sldLayoutChg>
        <pc:sldLayoutChg chg="del">
          <pc:chgData name="Guest User" userId="" providerId="Windows Live" clId="Web-{EEDC6BF6-CA26-491A-8B54-624E354A45AB}" dt="2024-09-20T00:16:42.767" v="0"/>
          <pc:sldLayoutMkLst>
            <pc:docMk/>
            <pc:sldMasterMk cId="3810496226" sldId="2147484096"/>
            <pc:sldLayoutMk cId="3908975012" sldId="2147484101"/>
          </pc:sldLayoutMkLst>
        </pc:sldLayoutChg>
        <pc:sldLayoutChg chg="del">
          <pc:chgData name="Guest User" userId="" providerId="Windows Live" clId="Web-{EEDC6BF6-CA26-491A-8B54-624E354A45AB}" dt="2024-09-20T00:16:42.767" v="0"/>
          <pc:sldLayoutMkLst>
            <pc:docMk/>
            <pc:sldMasterMk cId="3810496226" sldId="2147484096"/>
            <pc:sldLayoutMk cId="1317303790" sldId="2147484102"/>
          </pc:sldLayoutMkLst>
        </pc:sldLayoutChg>
        <pc:sldLayoutChg chg="del">
          <pc:chgData name="Guest User" userId="" providerId="Windows Live" clId="Web-{EEDC6BF6-CA26-491A-8B54-624E354A45AB}" dt="2024-09-20T00:16:42.767" v="0"/>
          <pc:sldLayoutMkLst>
            <pc:docMk/>
            <pc:sldMasterMk cId="3810496226" sldId="2147484096"/>
            <pc:sldLayoutMk cId="2547270465" sldId="2147484103"/>
          </pc:sldLayoutMkLst>
        </pc:sldLayoutChg>
        <pc:sldLayoutChg chg="del">
          <pc:chgData name="Guest User" userId="" providerId="Windows Live" clId="Web-{EEDC6BF6-CA26-491A-8B54-624E354A45AB}" dt="2024-09-20T00:16:42.767" v="0"/>
          <pc:sldLayoutMkLst>
            <pc:docMk/>
            <pc:sldMasterMk cId="3810496226" sldId="2147484096"/>
            <pc:sldLayoutMk cId="3653741097" sldId="2147484104"/>
          </pc:sldLayoutMkLst>
        </pc:sldLayoutChg>
        <pc:sldLayoutChg chg="del">
          <pc:chgData name="Guest User" userId="" providerId="Windows Live" clId="Web-{EEDC6BF6-CA26-491A-8B54-624E354A45AB}" dt="2024-09-20T00:16:42.767" v="0"/>
          <pc:sldLayoutMkLst>
            <pc:docMk/>
            <pc:sldMasterMk cId="3810496226" sldId="2147484096"/>
            <pc:sldLayoutMk cId="1099225691" sldId="2147484105"/>
          </pc:sldLayoutMkLst>
        </pc:sldLayoutChg>
        <pc:sldLayoutChg chg="del">
          <pc:chgData name="Guest User" userId="" providerId="Windows Live" clId="Web-{EEDC6BF6-CA26-491A-8B54-624E354A45AB}" dt="2024-09-20T00:16:42.767" v="0"/>
          <pc:sldLayoutMkLst>
            <pc:docMk/>
            <pc:sldMasterMk cId="3810496226" sldId="2147484096"/>
            <pc:sldLayoutMk cId="199257939" sldId="2147484106"/>
          </pc:sldLayoutMkLst>
        </pc:sldLayoutChg>
        <pc:sldLayoutChg chg="del">
          <pc:chgData name="Guest User" userId="" providerId="Windows Live" clId="Web-{EEDC6BF6-CA26-491A-8B54-624E354A45AB}" dt="2024-09-20T00:16:42.767" v="0"/>
          <pc:sldLayoutMkLst>
            <pc:docMk/>
            <pc:sldMasterMk cId="3810496226" sldId="2147484096"/>
            <pc:sldLayoutMk cId="2332204326" sldId="2147484107"/>
          </pc:sldLayoutMkLst>
        </pc:sldLayoutChg>
        <pc:sldLayoutChg chg="del">
          <pc:chgData name="Guest User" userId="" providerId="Windows Live" clId="Web-{EEDC6BF6-CA26-491A-8B54-624E354A45AB}" dt="2024-09-20T00:16:42.767" v="0"/>
          <pc:sldLayoutMkLst>
            <pc:docMk/>
            <pc:sldMasterMk cId="3810496226" sldId="2147484096"/>
            <pc:sldLayoutMk cId="2491727587" sldId="2147484108"/>
          </pc:sldLayoutMkLst>
        </pc:sldLayoutChg>
        <pc:sldLayoutChg chg="del">
          <pc:chgData name="Guest User" userId="" providerId="Windows Live" clId="Web-{EEDC6BF6-CA26-491A-8B54-624E354A45AB}" dt="2024-09-20T00:16:42.767" v="0"/>
          <pc:sldLayoutMkLst>
            <pc:docMk/>
            <pc:sldMasterMk cId="3810496226" sldId="2147484096"/>
            <pc:sldLayoutMk cId="2417962544" sldId="2147484109"/>
          </pc:sldLayoutMkLst>
        </pc:sldLayoutChg>
        <pc:sldLayoutChg chg="del">
          <pc:chgData name="Guest User" userId="" providerId="Windows Live" clId="Web-{EEDC6BF6-CA26-491A-8B54-624E354A45AB}" dt="2024-09-20T00:16:42.767" v="0"/>
          <pc:sldLayoutMkLst>
            <pc:docMk/>
            <pc:sldMasterMk cId="3810496226" sldId="2147484096"/>
            <pc:sldLayoutMk cId="3279604109" sldId="2147484110"/>
          </pc:sldLayoutMkLst>
        </pc:sldLayoutChg>
        <pc:sldLayoutChg chg="del">
          <pc:chgData name="Guest User" userId="" providerId="Windows Live" clId="Web-{EEDC6BF6-CA26-491A-8B54-624E354A45AB}" dt="2024-09-20T00:16:42.767" v="0"/>
          <pc:sldLayoutMkLst>
            <pc:docMk/>
            <pc:sldMasterMk cId="3810496226" sldId="2147484096"/>
            <pc:sldLayoutMk cId="2132443894" sldId="2147484111"/>
          </pc:sldLayoutMkLst>
        </pc:sldLayoutChg>
        <pc:sldLayoutChg chg="del">
          <pc:chgData name="Guest User" userId="" providerId="Windows Live" clId="Web-{EEDC6BF6-CA26-491A-8B54-624E354A45AB}" dt="2024-09-20T00:16:42.767" v="0"/>
          <pc:sldLayoutMkLst>
            <pc:docMk/>
            <pc:sldMasterMk cId="3810496226" sldId="2147484096"/>
            <pc:sldLayoutMk cId="586155800" sldId="2147484112"/>
          </pc:sldLayoutMkLst>
        </pc:sldLayoutChg>
        <pc:sldLayoutChg chg="del">
          <pc:chgData name="Guest User" userId="" providerId="Windows Live" clId="Web-{EEDC6BF6-CA26-491A-8B54-624E354A45AB}" dt="2024-09-20T00:16:42.767" v="0"/>
          <pc:sldLayoutMkLst>
            <pc:docMk/>
            <pc:sldMasterMk cId="3810496226" sldId="2147484096"/>
            <pc:sldLayoutMk cId="2944961524" sldId="2147484113"/>
          </pc:sldLayoutMkLst>
        </pc:sldLayoutChg>
        <pc:sldLayoutChg chg="del">
          <pc:chgData name="Guest User" userId="" providerId="Windows Live" clId="Web-{EEDC6BF6-CA26-491A-8B54-624E354A45AB}" dt="2024-09-20T00:16:42.767" v="0"/>
          <pc:sldLayoutMkLst>
            <pc:docMk/>
            <pc:sldMasterMk cId="3810496226" sldId="2147484096"/>
            <pc:sldLayoutMk cId="3905409496" sldId="2147484114"/>
          </pc:sldLayoutMkLst>
        </pc:sldLayoutChg>
        <pc:sldLayoutChg chg="del">
          <pc:chgData name="Guest User" userId="" providerId="Windows Live" clId="Web-{EEDC6BF6-CA26-491A-8B54-624E354A45AB}" dt="2024-09-20T00:16:42.767" v="0"/>
          <pc:sldLayoutMkLst>
            <pc:docMk/>
            <pc:sldMasterMk cId="3810496226" sldId="2147484096"/>
            <pc:sldLayoutMk cId="289548928" sldId="2147484115"/>
          </pc:sldLayoutMkLst>
        </pc:sldLayoutChg>
        <pc:sldLayoutChg chg="del">
          <pc:chgData name="Guest User" userId="" providerId="Windows Live" clId="Web-{EEDC6BF6-CA26-491A-8B54-624E354A45AB}" dt="2024-09-20T00:16:42.767" v="0"/>
          <pc:sldLayoutMkLst>
            <pc:docMk/>
            <pc:sldMasterMk cId="3810496226" sldId="2147484096"/>
            <pc:sldLayoutMk cId="2260941658" sldId="2147484116"/>
          </pc:sldLayoutMkLst>
        </pc:sldLayoutChg>
        <pc:sldLayoutChg chg="del">
          <pc:chgData name="Guest User" userId="" providerId="Windows Live" clId="Web-{EEDC6BF6-CA26-491A-8B54-624E354A45AB}" dt="2024-09-20T00:16:42.767" v="0"/>
          <pc:sldLayoutMkLst>
            <pc:docMk/>
            <pc:sldMasterMk cId="3810496226" sldId="2147484096"/>
            <pc:sldLayoutMk cId="2042731638" sldId="2147484117"/>
          </pc:sldLayoutMkLst>
        </pc:sldLayoutChg>
        <pc:sldLayoutChg chg="del">
          <pc:chgData name="Guest User" userId="" providerId="Windows Live" clId="Web-{EEDC6BF6-CA26-491A-8B54-624E354A45AB}" dt="2024-09-20T00:16:42.767" v="0"/>
          <pc:sldLayoutMkLst>
            <pc:docMk/>
            <pc:sldMasterMk cId="3810496226" sldId="2147484096"/>
            <pc:sldLayoutMk cId="3978344365" sldId="2147484118"/>
          </pc:sldLayoutMkLst>
        </pc:sldLayoutChg>
        <pc:sldLayoutChg chg="del">
          <pc:chgData name="Guest User" userId="" providerId="Windows Live" clId="Web-{EEDC6BF6-CA26-491A-8B54-624E354A45AB}" dt="2024-09-20T00:16:42.767" v="0"/>
          <pc:sldLayoutMkLst>
            <pc:docMk/>
            <pc:sldMasterMk cId="3810496226" sldId="2147484096"/>
            <pc:sldLayoutMk cId="1431628807" sldId="2147484119"/>
          </pc:sldLayoutMkLst>
        </pc:sldLayoutChg>
        <pc:sldLayoutChg chg="del">
          <pc:chgData name="Guest User" userId="" providerId="Windows Live" clId="Web-{EEDC6BF6-CA26-491A-8B54-624E354A45AB}" dt="2024-09-20T00:16:42.767" v="0"/>
          <pc:sldLayoutMkLst>
            <pc:docMk/>
            <pc:sldMasterMk cId="3810496226" sldId="2147484096"/>
            <pc:sldLayoutMk cId="1486175273" sldId="2147484120"/>
          </pc:sldLayoutMkLst>
        </pc:sldLayoutChg>
        <pc:sldLayoutChg chg="del">
          <pc:chgData name="Guest User" userId="" providerId="Windows Live" clId="Web-{EEDC6BF6-CA26-491A-8B54-624E354A45AB}" dt="2024-09-20T00:16:42.767" v="0"/>
          <pc:sldLayoutMkLst>
            <pc:docMk/>
            <pc:sldMasterMk cId="3810496226" sldId="2147484096"/>
            <pc:sldLayoutMk cId="2549751688" sldId="2147484121"/>
          </pc:sldLayoutMkLst>
        </pc:sldLayoutChg>
      </pc:sldMasterChg>
      <pc:sldMasterChg chg="add del modTransition addSldLayout delSldLayout modSldLayout">
        <pc:chgData name="Guest User" userId="" providerId="Windows Live" clId="Web-{EEDC6BF6-CA26-491A-8B54-624E354A45AB}" dt="2024-09-20T00:16:53.110" v="1"/>
        <pc:sldMasterMkLst>
          <pc:docMk/>
          <pc:sldMasterMk cId="1752566567" sldId="2147484122"/>
        </pc:sldMasterMkLst>
        <pc:sldLayoutChg chg="add del mod replId">
          <pc:chgData name="Guest User" userId="" providerId="Windows Live" clId="Web-{EEDC6BF6-CA26-491A-8B54-624E354A45AB}" dt="2024-09-20T00:16:53.110" v="1"/>
          <pc:sldLayoutMkLst>
            <pc:docMk/>
            <pc:sldMasterMk cId="1752566567" sldId="2147484122"/>
            <pc:sldLayoutMk cId="4167160614" sldId="2147484123"/>
          </pc:sldLayoutMkLst>
        </pc:sldLayoutChg>
        <pc:sldLayoutChg chg="add del mod replId">
          <pc:chgData name="Guest User" userId="" providerId="Windows Live" clId="Web-{EEDC6BF6-CA26-491A-8B54-624E354A45AB}" dt="2024-09-20T00:16:53.110" v="1"/>
          <pc:sldLayoutMkLst>
            <pc:docMk/>
            <pc:sldMasterMk cId="1752566567" sldId="2147484122"/>
            <pc:sldLayoutMk cId="610297852" sldId="2147484124"/>
          </pc:sldLayoutMkLst>
        </pc:sldLayoutChg>
        <pc:sldLayoutChg chg="add del mod replId">
          <pc:chgData name="Guest User" userId="" providerId="Windows Live" clId="Web-{EEDC6BF6-CA26-491A-8B54-624E354A45AB}" dt="2024-09-20T00:16:53.110" v="1"/>
          <pc:sldLayoutMkLst>
            <pc:docMk/>
            <pc:sldMasterMk cId="1752566567" sldId="2147484122"/>
            <pc:sldLayoutMk cId="2965861489" sldId="2147484125"/>
          </pc:sldLayoutMkLst>
        </pc:sldLayoutChg>
        <pc:sldLayoutChg chg="add del mod replId">
          <pc:chgData name="Guest User" userId="" providerId="Windows Live" clId="Web-{EEDC6BF6-CA26-491A-8B54-624E354A45AB}" dt="2024-09-20T00:16:53.110" v="1"/>
          <pc:sldLayoutMkLst>
            <pc:docMk/>
            <pc:sldMasterMk cId="1752566567" sldId="2147484122"/>
            <pc:sldLayoutMk cId="830224541" sldId="2147484126"/>
          </pc:sldLayoutMkLst>
        </pc:sldLayoutChg>
        <pc:sldLayoutChg chg="add del mod replId">
          <pc:chgData name="Guest User" userId="" providerId="Windows Live" clId="Web-{EEDC6BF6-CA26-491A-8B54-624E354A45AB}" dt="2024-09-20T00:16:53.110" v="1"/>
          <pc:sldLayoutMkLst>
            <pc:docMk/>
            <pc:sldMasterMk cId="1752566567" sldId="2147484122"/>
            <pc:sldLayoutMk cId="4150250070" sldId="2147484127"/>
          </pc:sldLayoutMkLst>
        </pc:sldLayoutChg>
        <pc:sldLayoutChg chg="add del mod replId">
          <pc:chgData name="Guest User" userId="" providerId="Windows Live" clId="Web-{EEDC6BF6-CA26-491A-8B54-624E354A45AB}" dt="2024-09-20T00:16:53.110" v="1"/>
          <pc:sldLayoutMkLst>
            <pc:docMk/>
            <pc:sldMasterMk cId="1752566567" sldId="2147484122"/>
            <pc:sldLayoutMk cId="988916351" sldId="2147484128"/>
          </pc:sldLayoutMkLst>
        </pc:sldLayoutChg>
        <pc:sldLayoutChg chg="add del mod replId">
          <pc:chgData name="Guest User" userId="" providerId="Windows Live" clId="Web-{EEDC6BF6-CA26-491A-8B54-624E354A45AB}" dt="2024-09-20T00:16:53.110" v="1"/>
          <pc:sldLayoutMkLst>
            <pc:docMk/>
            <pc:sldMasterMk cId="1752566567" sldId="2147484122"/>
            <pc:sldLayoutMk cId="3966715326" sldId="2147484129"/>
          </pc:sldLayoutMkLst>
        </pc:sldLayoutChg>
        <pc:sldLayoutChg chg="add del mod replId">
          <pc:chgData name="Guest User" userId="" providerId="Windows Live" clId="Web-{EEDC6BF6-CA26-491A-8B54-624E354A45AB}" dt="2024-09-20T00:16:53.110" v="1"/>
          <pc:sldLayoutMkLst>
            <pc:docMk/>
            <pc:sldMasterMk cId="1752566567" sldId="2147484122"/>
            <pc:sldLayoutMk cId="3422743784" sldId="2147484130"/>
          </pc:sldLayoutMkLst>
        </pc:sldLayoutChg>
        <pc:sldLayoutChg chg="add del mod replId">
          <pc:chgData name="Guest User" userId="" providerId="Windows Live" clId="Web-{EEDC6BF6-CA26-491A-8B54-624E354A45AB}" dt="2024-09-20T00:16:53.110" v="1"/>
          <pc:sldLayoutMkLst>
            <pc:docMk/>
            <pc:sldMasterMk cId="1752566567" sldId="2147484122"/>
            <pc:sldLayoutMk cId="2447317698" sldId="2147484131"/>
          </pc:sldLayoutMkLst>
        </pc:sldLayoutChg>
        <pc:sldLayoutChg chg="add del mod replId">
          <pc:chgData name="Guest User" userId="" providerId="Windows Live" clId="Web-{EEDC6BF6-CA26-491A-8B54-624E354A45AB}" dt="2024-09-20T00:16:53.110" v="1"/>
          <pc:sldLayoutMkLst>
            <pc:docMk/>
            <pc:sldMasterMk cId="1752566567" sldId="2147484122"/>
            <pc:sldLayoutMk cId="3914560613" sldId="2147484132"/>
          </pc:sldLayoutMkLst>
        </pc:sldLayoutChg>
        <pc:sldLayoutChg chg="add del mod replId">
          <pc:chgData name="Guest User" userId="" providerId="Windows Live" clId="Web-{EEDC6BF6-CA26-491A-8B54-624E354A45AB}" dt="2024-09-20T00:16:53.110" v="1"/>
          <pc:sldLayoutMkLst>
            <pc:docMk/>
            <pc:sldMasterMk cId="1752566567" sldId="2147484122"/>
            <pc:sldLayoutMk cId="1037962589" sldId="2147484133"/>
          </pc:sldLayoutMkLst>
        </pc:sldLayoutChg>
        <pc:sldLayoutChg chg="add del mod replId">
          <pc:chgData name="Guest User" userId="" providerId="Windows Live" clId="Web-{EEDC6BF6-CA26-491A-8B54-624E354A45AB}" dt="2024-09-20T00:16:53.110" v="1"/>
          <pc:sldLayoutMkLst>
            <pc:docMk/>
            <pc:sldMasterMk cId="1752566567" sldId="2147484122"/>
            <pc:sldLayoutMk cId="1757394231" sldId="2147484134"/>
          </pc:sldLayoutMkLst>
        </pc:sldLayoutChg>
        <pc:sldLayoutChg chg="add del mod replId">
          <pc:chgData name="Guest User" userId="" providerId="Windows Live" clId="Web-{EEDC6BF6-CA26-491A-8B54-624E354A45AB}" dt="2024-09-20T00:16:53.110" v="1"/>
          <pc:sldLayoutMkLst>
            <pc:docMk/>
            <pc:sldMasterMk cId="1752566567" sldId="2147484122"/>
            <pc:sldLayoutMk cId="1804394890" sldId="2147484135"/>
          </pc:sldLayoutMkLst>
        </pc:sldLayoutChg>
        <pc:sldLayoutChg chg="add del mod replId">
          <pc:chgData name="Guest User" userId="" providerId="Windows Live" clId="Web-{EEDC6BF6-CA26-491A-8B54-624E354A45AB}" dt="2024-09-20T00:16:53.110" v="1"/>
          <pc:sldLayoutMkLst>
            <pc:docMk/>
            <pc:sldMasterMk cId="1752566567" sldId="2147484122"/>
            <pc:sldLayoutMk cId="3778561163" sldId="2147484136"/>
          </pc:sldLayoutMkLst>
        </pc:sldLayoutChg>
        <pc:sldLayoutChg chg="add del mod replId">
          <pc:chgData name="Guest User" userId="" providerId="Windows Live" clId="Web-{EEDC6BF6-CA26-491A-8B54-624E354A45AB}" dt="2024-09-20T00:16:53.110" v="1"/>
          <pc:sldLayoutMkLst>
            <pc:docMk/>
            <pc:sldMasterMk cId="1752566567" sldId="2147484122"/>
            <pc:sldLayoutMk cId="3481489720" sldId="2147484137"/>
          </pc:sldLayoutMkLst>
        </pc:sldLayoutChg>
        <pc:sldLayoutChg chg="add del mod replId">
          <pc:chgData name="Guest User" userId="" providerId="Windows Live" clId="Web-{EEDC6BF6-CA26-491A-8B54-624E354A45AB}" dt="2024-09-20T00:16:53.110" v="1"/>
          <pc:sldLayoutMkLst>
            <pc:docMk/>
            <pc:sldMasterMk cId="1752566567" sldId="2147484122"/>
            <pc:sldLayoutMk cId="807888049" sldId="2147484138"/>
          </pc:sldLayoutMkLst>
        </pc:sldLayoutChg>
        <pc:sldLayoutChg chg="add del mod replId">
          <pc:chgData name="Guest User" userId="" providerId="Windows Live" clId="Web-{EEDC6BF6-CA26-491A-8B54-624E354A45AB}" dt="2024-09-20T00:16:53.110" v="1"/>
          <pc:sldLayoutMkLst>
            <pc:docMk/>
            <pc:sldMasterMk cId="1752566567" sldId="2147484122"/>
            <pc:sldLayoutMk cId="2221750854" sldId="2147484139"/>
          </pc:sldLayoutMkLst>
        </pc:sldLayoutChg>
        <pc:sldLayoutChg chg="add del mod replId">
          <pc:chgData name="Guest User" userId="" providerId="Windows Live" clId="Web-{EEDC6BF6-CA26-491A-8B54-624E354A45AB}" dt="2024-09-20T00:16:53.110" v="1"/>
          <pc:sldLayoutMkLst>
            <pc:docMk/>
            <pc:sldMasterMk cId="1752566567" sldId="2147484122"/>
            <pc:sldLayoutMk cId="3316536696" sldId="2147484140"/>
          </pc:sldLayoutMkLst>
        </pc:sldLayoutChg>
        <pc:sldLayoutChg chg="add del mod replId">
          <pc:chgData name="Guest User" userId="" providerId="Windows Live" clId="Web-{EEDC6BF6-CA26-491A-8B54-624E354A45AB}" dt="2024-09-20T00:16:53.110" v="1"/>
          <pc:sldLayoutMkLst>
            <pc:docMk/>
            <pc:sldMasterMk cId="1752566567" sldId="2147484122"/>
            <pc:sldLayoutMk cId="1208815315" sldId="2147484141"/>
          </pc:sldLayoutMkLst>
        </pc:sldLayoutChg>
        <pc:sldLayoutChg chg="add del mod replId">
          <pc:chgData name="Guest User" userId="" providerId="Windows Live" clId="Web-{EEDC6BF6-CA26-491A-8B54-624E354A45AB}" dt="2024-09-20T00:16:53.110" v="1"/>
          <pc:sldLayoutMkLst>
            <pc:docMk/>
            <pc:sldMasterMk cId="1752566567" sldId="2147484122"/>
            <pc:sldLayoutMk cId="91669799" sldId="2147484142"/>
          </pc:sldLayoutMkLst>
        </pc:sldLayoutChg>
        <pc:sldLayoutChg chg="add del mod replId">
          <pc:chgData name="Guest User" userId="" providerId="Windows Live" clId="Web-{EEDC6BF6-CA26-491A-8B54-624E354A45AB}" dt="2024-09-20T00:16:53.110" v="1"/>
          <pc:sldLayoutMkLst>
            <pc:docMk/>
            <pc:sldMasterMk cId="1752566567" sldId="2147484122"/>
            <pc:sldLayoutMk cId="2649358975" sldId="2147484143"/>
          </pc:sldLayoutMkLst>
        </pc:sldLayoutChg>
        <pc:sldLayoutChg chg="add del mod replId">
          <pc:chgData name="Guest User" userId="" providerId="Windows Live" clId="Web-{EEDC6BF6-CA26-491A-8B54-624E354A45AB}" dt="2024-09-20T00:16:53.110" v="1"/>
          <pc:sldLayoutMkLst>
            <pc:docMk/>
            <pc:sldMasterMk cId="1752566567" sldId="2147484122"/>
            <pc:sldLayoutMk cId="3567736210" sldId="2147484144"/>
          </pc:sldLayoutMkLst>
        </pc:sldLayoutChg>
        <pc:sldLayoutChg chg="add del mod replId">
          <pc:chgData name="Guest User" userId="" providerId="Windows Live" clId="Web-{EEDC6BF6-CA26-491A-8B54-624E354A45AB}" dt="2024-09-20T00:16:53.110" v="1"/>
          <pc:sldLayoutMkLst>
            <pc:docMk/>
            <pc:sldMasterMk cId="1752566567" sldId="2147484122"/>
            <pc:sldLayoutMk cId="99707355" sldId="2147484145"/>
          </pc:sldLayoutMkLst>
        </pc:sldLayoutChg>
        <pc:sldLayoutChg chg="add del mod replId">
          <pc:chgData name="Guest User" userId="" providerId="Windows Live" clId="Web-{EEDC6BF6-CA26-491A-8B54-624E354A45AB}" dt="2024-09-20T00:16:53.110" v="1"/>
          <pc:sldLayoutMkLst>
            <pc:docMk/>
            <pc:sldMasterMk cId="1752566567" sldId="2147484122"/>
            <pc:sldLayoutMk cId="3900674358" sldId="2147484146"/>
          </pc:sldLayoutMkLst>
        </pc:sldLayoutChg>
        <pc:sldLayoutChg chg="add del mod replId">
          <pc:chgData name="Guest User" userId="" providerId="Windows Live" clId="Web-{EEDC6BF6-CA26-491A-8B54-624E354A45AB}" dt="2024-09-20T00:16:53.110" v="1"/>
          <pc:sldLayoutMkLst>
            <pc:docMk/>
            <pc:sldMasterMk cId="1752566567" sldId="2147484122"/>
            <pc:sldLayoutMk cId="4170191369" sldId="2147484147"/>
          </pc:sldLayoutMkLst>
        </pc:sldLayoutChg>
      </pc:sldMasterChg>
      <pc:sldMasterChg chg="add del modTransition addSldLayout delSldLayout modSldLayout">
        <pc:chgData name="Guest User" userId="" providerId="Windows Live" clId="Web-{EEDC6BF6-CA26-491A-8B54-624E354A45AB}" dt="2024-09-20T00:17:28.172" v="2"/>
        <pc:sldMasterMkLst>
          <pc:docMk/>
          <pc:sldMasterMk cId="2577348063" sldId="2147484148"/>
        </pc:sldMasterMkLst>
        <pc:sldLayoutChg chg="add del mod replId">
          <pc:chgData name="Guest User" userId="" providerId="Windows Live" clId="Web-{EEDC6BF6-CA26-491A-8B54-624E354A45AB}" dt="2024-09-20T00:17:28.172" v="2"/>
          <pc:sldLayoutMkLst>
            <pc:docMk/>
            <pc:sldMasterMk cId="2577348063" sldId="2147484148"/>
            <pc:sldLayoutMk cId="4000724045" sldId="2147484149"/>
          </pc:sldLayoutMkLst>
        </pc:sldLayoutChg>
        <pc:sldLayoutChg chg="add del mod replId">
          <pc:chgData name="Guest User" userId="" providerId="Windows Live" clId="Web-{EEDC6BF6-CA26-491A-8B54-624E354A45AB}" dt="2024-09-20T00:17:28.172" v="2"/>
          <pc:sldLayoutMkLst>
            <pc:docMk/>
            <pc:sldMasterMk cId="2577348063" sldId="2147484148"/>
            <pc:sldLayoutMk cId="4097688940" sldId="2147484150"/>
          </pc:sldLayoutMkLst>
        </pc:sldLayoutChg>
        <pc:sldLayoutChg chg="add del mod replId">
          <pc:chgData name="Guest User" userId="" providerId="Windows Live" clId="Web-{EEDC6BF6-CA26-491A-8B54-624E354A45AB}" dt="2024-09-20T00:17:28.172" v="2"/>
          <pc:sldLayoutMkLst>
            <pc:docMk/>
            <pc:sldMasterMk cId="2577348063" sldId="2147484148"/>
            <pc:sldLayoutMk cId="1152645154" sldId="2147484151"/>
          </pc:sldLayoutMkLst>
        </pc:sldLayoutChg>
        <pc:sldLayoutChg chg="add del mod replId">
          <pc:chgData name="Guest User" userId="" providerId="Windows Live" clId="Web-{EEDC6BF6-CA26-491A-8B54-624E354A45AB}" dt="2024-09-20T00:17:28.172" v="2"/>
          <pc:sldLayoutMkLst>
            <pc:docMk/>
            <pc:sldMasterMk cId="2577348063" sldId="2147484148"/>
            <pc:sldLayoutMk cId="4122609291" sldId="2147484152"/>
          </pc:sldLayoutMkLst>
        </pc:sldLayoutChg>
        <pc:sldLayoutChg chg="add del mod replId">
          <pc:chgData name="Guest User" userId="" providerId="Windows Live" clId="Web-{EEDC6BF6-CA26-491A-8B54-624E354A45AB}" dt="2024-09-20T00:17:28.172" v="2"/>
          <pc:sldLayoutMkLst>
            <pc:docMk/>
            <pc:sldMasterMk cId="2577348063" sldId="2147484148"/>
            <pc:sldLayoutMk cId="1924377828" sldId="2147484153"/>
          </pc:sldLayoutMkLst>
        </pc:sldLayoutChg>
        <pc:sldLayoutChg chg="add del mod replId">
          <pc:chgData name="Guest User" userId="" providerId="Windows Live" clId="Web-{EEDC6BF6-CA26-491A-8B54-624E354A45AB}" dt="2024-09-20T00:17:28.172" v="2"/>
          <pc:sldLayoutMkLst>
            <pc:docMk/>
            <pc:sldMasterMk cId="2577348063" sldId="2147484148"/>
            <pc:sldLayoutMk cId="4019908924" sldId="2147484154"/>
          </pc:sldLayoutMkLst>
        </pc:sldLayoutChg>
        <pc:sldLayoutChg chg="add del mod replId">
          <pc:chgData name="Guest User" userId="" providerId="Windows Live" clId="Web-{EEDC6BF6-CA26-491A-8B54-624E354A45AB}" dt="2024-09-20T00:17:28.172" v="2"/>
          <pc:sldLayoutMkLst>
            <pc:docMk/>
            <pc:sldMasterMk cId="2577348063" sldId="2147484148"/>
            <pc:sldLayoutMk cId="432293665" sldId="2147484155"/>
          </pc:sldLayoutMkLst>
        </pc:sldLayoutChg>
        <pc:sldLayoutChg chg="add del mod replId">
          <pc:chgData name="Guest User" userId="" providerId="Windows Live" clId="Web-{EEDC6BF6-CA26-491A-8B54-624E354A45AB}" dt="2024-09-20T00:17:28.172" v="2"/>
          <pc:sldLayoutMkLst>
            <pc:docMk/>
            <pc:sldMasterMk cId="2577348063" sldId="2147484148"/>
            <pc:sldLayoutMk cId="2957369457" sldId="2147484156"/>
          </pc:sldLayoutMkLst>
        </pc:sldLayoutChg>
        <pc:sldLayoutChg chg="add del mod replId">
          <pc:chgData name="Guest User" userId="" providerId="Windows Live" clId="Web-{EEDC6BF6-CA26-491A-8B54-624E354A45AB}" dt="2024-09-20T00:17:28.172" v="2"/>
          <pc:sldLayoutMkLst>
            <pc:docMk/>
            <pc:sldMasterMk cId="2577348063" sldId="2147484148"/>
            <pc:sldLayoutMk cId="2536440611" sldId="2147484157"/>
          </pc:sldLayoutMkLst>
        </pc:sldLayoutChg>
        <pc:sldLayoutChg chg="add del mod replId">
          <pc:chgData name="Guest User" userId="" providerId="Windows Live" clId="Web-{EEDC6BF6-CA26-491A-8B54-624E354A45AB}" dt="2024-09-20T00:17:28.172" v="2"/>
          <pc:sldLayoutMkLst>
            <pc:docMk/>
            <pc:sldMasterMk cId="2577348063" sldId="2147484148"/>
            <pc:sldLayoutMk cId="493837736" sldId="2147484158"/>
          </pc:sldLayoutMkLst>
        </pc:sldLayoutChg>
        <pc:sldLayoutChg chg="add del mod replId">
          <pc:chgData name="Guest User" userId="" providerId="Windows Live" clId="Web-{EEDC6BF6-CA26-491A-8B54-624E354A45AB}" dt="2024-09-20T00:17:28.172" v="2"/>
          <pc:sldLayoutMkLst>
            <pc:docMk/>
            <pc:sldMasterMk cId="2577348063" sldId="2147484148"/>
            <pc:sldLayoutMk cId="4263118831" sldId="2147484159"/>
          </pc:sldLayoutMkLst>
        </pc:sldLayoutChg>
        <pc:sldLayoutChg chg="add del mod replId">
          <pc:chgData name="Guest User" userId="" providerId="Windows Live" clId="Web-{EEDC6BF6-CA26-491A-8B54-624E354A45AB}" dt="2024-09-20T00:17:28.172" v="2"/>
          <pc:sldLayoutMkLst>
            <pc:docMk/>
            <pc:sldMasterMk cId="2577348063" sldId="2147484148"/>
            <pc:sldLayoutMk cId="4146333573" sldId="2147484160"/>
          </pc:sldLayoutMkLst>
        </pc:sldLayoutChg>
        <pc:sldLayoutChg chg="add del mod replId">
          <pc:chgData name="Guest User" userId="" providerId="Windows Live" clId="Web-{EEDC6BF6-CA26-491A-8B54-624E354A45AB}" dt="2024-09-20T00:17:28.172" v="2"/>
          <pc:sldLayoutMkLst>
            <pc:docMk/>
            <pc:sldMasterMk cId="2577348063" sldId="2147484148"/>
            <pc:sldLayoutMk cId="3050870215" sldId="2147484161"/>
          </pc:sldLayoutMkLst>
        </pc:sldLayoutChg>
        <pc:sldLayoutChg chg="add del mod replId">
          <pc:chgData name="Guest User" userId="" providerId="Windows Live" clId="Web-{EEDC6BF6-CA26-491A-8B54-624E354A45AB}" dt="2024-09-20T00:17:28.172" v="2"/>
          <pc:sldLayoutMkLst>
            <pc:docMk/>
            <pc:sldMasterMk cId="2577348063" sldId="2147484148"/>
            <pc:sldLayoutMk cId="2635962483" sldId="2147484162"/>
          </pc:sldLayoutMkLst>
        </pc:sldLayoutChg>
        <pc:sldLayoutChg chg="add del mod replId">
          <pc:chgData name="Guest User" userId="" providerId="Windows Live" clId="Web-{EEDC6BF6-CA26-491A-8B54-624E354A45AB}" dt="2024-09-20T00:17:28.172" v="2"/>
          <pc:sldLayoutMkLst>
            <pc:docMk/>
            <pc:sldMasterMk cId="2577348063" sldId="2147484148"/>
            <pc:sldLayoutMk cId="2853040617" sldId="2147484163"/>
          </pc:sldLayoutMkLst>
        </pc:sldLayoutChg>
        <pc:sldLayoutChg chg="add del mod replId">
          <pc:chgData name="Guest User" userId="" providerId="Windows Live" clId="Web-{EEDC6BF6-CA26-491A-8B54-624E354A45AB}" dt="2024-09-20T00:17:28.172" v="2"/>
          <pc:sldLayoutMkLst>
            <pc:docMk/>
            <pc:sldMasterMk cId="2577348063" sldId="2147484148"/>
            <pc:sldLayoutMk cId="366632076" sldId="2147484164"/>
          </pc:sldLayoutMkLst>
        </pc:sldLayoutChg>
        <pc:sldLayoutChg chg="add del mod replId">
          <pc:chgData name="Guest User" userId="" providerId="Windows Live" clId="Web-{EEDC6BF6-CA26-491A-8B54-624E354A45AB}" dt="2024-09-20T00:17:28.172" v="2"/>
          <pc:sldLayoutMkLst>
            <pc:docMk/>
            <pc:sldMasterMk cId="2577348063" sldId="2147484148"/>
            <pc:sldLayoutMk cId="1588489243" sldId="2147484165"/>
          </pc:sldLayoutMkLst>
        </pc:sldLayoutChg>
        <pc:sldLayoutChg chg="add del mod replId">
          <pc:chgData name="Guest User" userId="" providerId="Windows Live" clId="Web-{EEDC6BF6-CA26-491A-8B54-624E354A45AB}" dt="2024-09-20T00:17:28.172" v="2"/>
          <pc:sldLayoutMkLst>
            <pc:docMk/>
            <pc:sldMasterMk cId="2577348063" sldId="2147484148"/>
            <pc:sldLayoutMk cId="1782365954" sldId="2147484166"/>
          </pc:sldLayoutMkLst>
        </pc:sldLayoutChg>
        <pc:sldLayoutChg chg="add del mod replId">
          <pc:chgData name="Guest User" userId="" providerId="Windows Live" clId="Web-{EEDC6BF6-CA26-491A-8B54-624E354A45AB}" dt="2024-09-20T00:17:28.172" v="2"/>
          <pc:sldLayoutMkLst>
            <pc:docMk/>
            <pc:sldMasterMk cId="2577348063" sldId="2147484148"/>
            <pc:sldLayoutMk cId="586639392" sldId="2147484167"/>
          </pc:sldLayoutMkLst>
        </pc:sldLayoutChg>
        <pc:sldLayoutChg chg="add del mod replId">
          <pc:chgData name="Guest User" userId="" providerId="Windows Live" clId="Web-{EEDC6BF6-CA26-491A-8B54-624E354A45AB}" dt="2024-09-20T00:17:28.172" v="2"/>
          <pc:sldLayoutMkLst>
            <pc:docMk/>
            <pc:sldMasterMk cId="2577348063" sldId="2147484148"/>
            <pc:sldLayoutMk cId="3940044978" sldId="2147484168"/>
          </pc:sldLayoutMkLst>
        </pc:sldLayoutChg>
        <pc:sldLayoutChg chg="add del mod replId">
          <pc:chgData name="Guest User" userId="" providerId="Windows Live" clId="Web-{EEDC6BF6-CA26-491A-8B54-624E354A45AB}" dt="2024-09-20T00:17:28.172" v="2"/>
          <pc:sldLayoutMkLst>
            <pc:docMk/>
            <pc:sldMasterMk cId="2577348063" sldId="2147484148"/>
            <pc:sldLayoutMk cId="2624569446" sldId="2147484169"/>
          </pc:sldLayoutMkLst>
        </pc:sldLayoutChg>
        <pc:sldLayoutChg chg="add del mod replId">
          <pc:chgData name="Guest User" userId="" providerId="Windows Live" clId="Web-{EEDC6BF6-CA26-491A-8B54-624E354A45AB}" dt="2024-09-20T00:17:28.172" v="2"/>
          <pc:sldLayoutMkLst>
            <pc:docMk/>
            <pc:sldMasterMk cId="2577348063" sldId="2147484148"/>
            <pc:sldLayoutMk cId="969876251" sldId="2147484170"/>
          </pc:sldLayoutMkLst>
        </pc:sldLayoutChg>
        <pc:sldLayoutChg chg="add del mod replId">
          <pc:chgData name="Guest User" userId="" providerId="Windows Live" clId="Web-{EEDC6BF6-CA26-491A-8B54-624E354A45AB}" dt="2024-09-20T00:17:28.172" v="2"/>
          <pc:sldLayoutMkLst>
            <pc:docMk/>
            <pc:sldMasterMk cId="2577348063" sldId="2147484148"/>
            <pc:sldLayoutMk cId="807077257" sldId="2147484171"/>
          </pc:sldLayoutMkLst>
        </pc:sldLayoutChg>
        <pc:sldLayoutChg chg="add del mod replId">
          <pc:chgData name="Guest User" userId="" providerId="Windows Live" clId="Web-{EEDC6BF6-CA26-491A-8B54-624E354A45AB}" dt="2024-09-20T00:17:28.172" v="2"/>
          <pc:sldLayoutMkLst>
            <pc:docMk/>
            <pc:sldMasterMk cId="2577348063" sldId="2147484148"/>
            <pc:sldLayoutMk cId="1233688123" sldId="2147484172"/>
          </pc:sldLayoutMkLst>
        </pc:sldLayoutChg>
        <pc:sldLayoutChg chg="add del mod replId">
          <pc:chgData name="Guest User" userId="" providerId="Windows Live" clId="Web-{EEDC6BF6-CA26-491A-8B54-624E354A45AB}" dt="2024-09-20T00:17:28.172" v="2"/>
          <pc:sldLayoutMkLst>
            <pc:docMk/>
            <pc:sldMasterMk cId="2577348063" sldId="2147484148"/>
            <pc:sldLayoutMk cId="1294659672" sldId="2147484173"/>
          </pc:sldLayoutMkLst>
        </pc:sldLayoutChg>
      </pc:sldMasterChg>
      <pc:sldMasterChg chg="add del modTransition addSldLayout delSldLayout modSldLayout">
        <pc:chgData name="Guest User" userId="" providerId="Windows Live" clId="Web-{EEDC6BF6-CA26-491A-8B54-624E354A45AB}" dt="2024-09-20T00:18:00.641" v="3"/>
        <pc:sldMasterMkLst>
          <pc:docMk/>
          <pc:sldMasterMk cId="3443505296" sldId="2147484174"/>
        </pc:sldMasterMkLst>
        <pc:sldLayoutChg chg="add del mod replId">
          <pc:chgData name="Guest User" userId="" providerId="Windows Live" clId="Web-{EEDC6BF6-CA26-491A-8B54-624E354A45AB}" dt="2024-09-20T00:18:00.641" v="3"/>
          <pc:sldLayoutMkLst>
            <pc:docMk/>
            <pc:sldMasterMk cId="3443505296" sldId="2147484174"/>
            <pc:sldLayoutMk cId="2770295785" sldId="2147484175"/>
          </pc:sldLayoutMkLst>
        </pc:sldLayoutChg>
        <pc:sldLayoutChg chg="add del mod replId">
          <pc:chgData name="Guest User" userId="" providerId="Windows Live" clId="Web-{EEDC6BF6-CA26-491A-8B54-624E354A45AB}" dt="2024-09-20T00:18:00.641" v="3"/>
          <pc:sldLayoutMkLst>
            <pc:docMk/>
            <pc:sldMasterMk cId="3443505296" sldId="2147484174"/>
            <pc:sldLayoutMk cId="1345708187" sldId="2147484176"/>
          </pc:sldLayoutMkLst>
        </pc:sldLayoutChg>
        <pc:sldLayoutChg chg="add del mod replId">
          <pc:chgData name="Guest User" userId="" providerId="Windows Live" clId="Web-{EEDC6BF6-CA26-491A-8B54-624E354A45AB}" dt="2024-09-20T00:18:00.641" v="3"/>
          <pc:sldLayoutMkLst>
            <pc:docMk/>
            <pc:sldMasterMk cId="3443505296" sldId="2147484174"/>
            <pc:sldLayoutMk cId="1603860640" sldId="2147484177"/>
          </pc:sldLayoutMkLst>
        </pc:sldLayoutChg>
        <pc:sldLayoutChg chg="add del mod replId">
          <pc:chgData name="Guest User" userId="" providerId="Windows Live" clId="Web-{EEDC6BF6-CA26-491A-8B54-624E354A45AB}" dt="2024-09-20T00:18:00.641" v="3"/>
          <pc:sldLayoutMkLst>
            <pc:docMk/>
            <pc:sldMasterMk cId="3443505296" sldId="2147484174"/>
            <pc:sldLayoutMk cId="1230175385" sldId="2147484178"/>
          </pc:sldLayoutMkLst>
        </pc:sldLayoutChg>
        <pc:sldLayoutChg chg="add del mod replId">
          <pc:chgData name="Guest User" userId="" providerId="Windows Live" clId="Web-{EEDC6BF6-CA26-491A-8B54-624E354A45AB}" dt="2024-09-20T00:18:00.641" v="3"/>
          <pc:sldLayoutMkLst>
            <pc:docMk/>
            <pc:sldMasterMk cId="3443505296" sldId="2147484174"/>
            <pc:sldLayoutMk cId="3394872381" sldId="2147484179"/>
          </pc:sldLayoutMkLst>
        </pc:sldLayoutChg>
        <pc:sldLayoutChg chg="add del mod replId">
          <pc:chgData name="Guest User" userId="" providerId="Windows Live" clId="Web-{EEDC6BF6-CA26-491A-8B54-624E354A45AB}" dt="2024-09-20T00:18:00.641" v="3"/>
          <pc:sldLayoutMkLst>
            <pc:docMk/>
            <pc:sldMasterMk cId="3443505296" sldId="2147484174"/>
            <pc:sldLayoutMk cId="2033131411" sldId="2147484180"/>
          </pc:sldLayoutMkLst>
        </pc:sldLayoutChg>
        <pc:sldLayoutChg chg="add del mod replId">
          <pc:chgData name="Guest User" userId="" providerId="Windows Live" clId="Web-{EEDC6BF6-CA26-491A-8B54-624E354A45AB}" dt="2024-09-20T00:18:00.641" v="3"/>
          <pc:sldLayoutMkLst>
            <pc:docMk/>
            <pc:sldMasterMk cId="3443505296" sldId="2147484174"/>
            <pc:sldLayoutMk cId="1952487023" sldId="2147484181"/>
          </pc:sldLayoutMkLst>
        </pc:sldLayoutChg>
        <pc:sldLayoutChg chg="add del mod replId">
          <pc:chgData name="Guest User" userId="" providerId="Windows Live" clId="Web-{EEDC6BF6-CA26-491A-8B54-624E354A45AB}" dt="2024-09-20T00:18:00.641" v="3"/>
          <pc:sldLayoutMkLst>
            <pc:docMk/>
            <pc:sldMasterMk cId="3443505296" sldId="2147484174"/>
            <pc:sldLayoutMk cId="2019098313" sldId="2147484182"/>
          </pc:sldLayoutMkLst>
        </pc:sldLayoutChg>
        <pc:sldLayoutChg chg="add del mod replId">
          <pc:chgData name="Guest User" userId="" providerId="Windows Live" clId="Web-{EEDC6BF6-CA26-491A-8B54-624E354A45AB}" dt="2024-09-20T00:18:00.641" v="3"/>
          <pc:sldLayoutMkLst>
            <pc:docMk/>
            <pc:sldMasterMk cId="3443505296" sldId="2147484174"/>
            <pc:sldLayoutMk cId="1318299577" sldId="2147484183"/>
          </pc:sldLayoutMkLst>
        </pc:sldLayoutChg>
        <pc:sldLayoutChg chg="add del mod replId">
          <pc:chgData name="Guest User" userId="" providerId="Windows Live" clId="Web-{EEDC6BF6-CA26-491A-8B54-624E354A45AB}" dt="2024-09-20T00:18:00.641" v="3"/>
          <pc:sldLayoutMkLst>
            <pc:docMk/>
            <pc:sldMasterMk cId="3443505296" sldId="2147484174"/>
            <pc:sldLayoutMk cId="724644233" sldId="2147484184"/>
          </pc:sldLayoutMkLst>
        </pc:sldLayoutChg>
        <pc:sldLayoutChg chg="add del mod replId">
          <pc:chgData name="Guest User" userId="" providerId="Windows Live" clId="Web-{EEDC6BF6-CA26-491A-8B54-624E354A45AB}" dt="2024-09-20T00:18:00.641" v="3"/>
          <pc:sldLayoutMkLst>
            <pc:docMk/>
            <pc:sldMasterMk cId="3443505296" sldId="2147484174"/>
            <pc:sldLayoutMk cId="519601482" sldId="2147484185"/>
          </pc:sldLayoutMkLst>
        </pc:sldLayoutChg>
        <pc:sldLayoutChg chg="add del mod replId">
          <pc:chgData name="Guest User" userId="" providerId="Windows Live" clId="Web-{EEDC6BF6-CA26-491A-8B54-624E354A45AB}" dt="2024-09-20T00:18:00.641" v="3"/>
          <pc:sldLayoutMkLst>
            <pc:docMk/>
            <pc:sldMasterMk cId="3443505296" sldId="2147484174"/>
            <pc:sldLayoutMk cId="1532443597" sldId="2147484186"/>
          </pc:sldLayoutMkLst>
        </pc:sldLayoutChg>
        <pc:sldLayoutChg chg="add del mod replId">
          <pc:chgData name="Guest User" userId="" providerId="Windows Live" clId="Web-{EEDC6BF6-CA26-491A-8B54-624E354A45AB}" dt="2024-09-20T00:18:00.641" v="3"/>
          <pc:sldLayoutMkLst>
            <pc:docMk/>
            <pc:sldMasterMk cId="3443505296" sldId="2147484174"/>
            <pc:sldLayoutMk cId="1710679344" sldId="2147484187"/>
          </pc:sldLayoutMkLst>
        </pc:sldLayoutChg>
        <pc:sldLayoutChg chg="add del mod replId">
          <pc:chgData name="Guest User" userId="" providerId="Windows Live" clId="Web-{EEDC6BF6-CA26-491A-8B54-624E354A45AB}" dt="2024-09-20T00:18:00.641" v="3"/>
          <pc:sldLayoutMkLst>
            <pc:docMk/>
            <pc:sldMasterMk cId="3443505296" sldId="2147484174"/>
            <pc:sldLayoutMk cId="3274011426" sldId="2147484188"/>
          </pc:sldLayoutMkLst>
        </pc:sldLayoutChg>
        <pc:sldLayoutChg chg="add del mod replId">
          <pc:chgData name="Guest User" userId="" providerId="Windows Live" clId="Web-{EEDC6BF6-CA26-491A-8B54-624E354A45AB}" dt="2024-09-20T00:18:00.641" v="3"/>
          <pc:sldLayoutMkLst>
            <pc:docMk/>
            <pc:sldMasterMk cId="3443505296" sldId="2147484174"/>
            <pc:sldLayoutMk cId="460083176" sldId="2147484189"/>
          </pc:sldLayoutMkLst>
        </pc:sldLayoutChg>
        <pc:sldLayoutChg chg="add del mod replId">
          <pc:chgData name="Guest User" userId="" providerId="Windows Live" clId="Web-{EEDC6BF6-CA26-491A-8B54-624E354A45AB}" dt="2024-09-20T00:18:00.641" v="3"/>
          <pc:sldLayoutMkLst>
            <pc:docMk/>
            <pc:sldMasterMk cId="3443505296" sldId="2147484174"/>
            <pc:sldLayoutMk cId="4261791611" sldId="2147484190"/>
          </pc:sldLayoutMkLst>
        </pc:sldLayoutChg>
        <pc:sldLayoutChg chg="add del mod replId">
          <pc:chgData name="Guest User" userId="" providerId="Windows Live" clId="Web-{EEDC6BF6-CA26-491A-8B54-624E354A45AB}" dt="2024-09-20T00:18:00.641" v="3"/>
          <pc:sldLayoutMkLst>
            <pc:docMk/>
            <pc:sldMasterMk cId="3443505296" sldId="2147484174"/>
            <pc:sldLayoutMk cId="4039334889" sldId="2147484191"/>
          </pc:sldLayoutMkLst>
        </pc:sldLayoutChg>
        <pc:sldLayoutChg chg="add del mod replId">
          <pc:chgData name="Guest User" userId="" providerId="Windows Live" clId="Web-{EEDC6BF6-CA26-491A-8B54-624E354A45AB}" dt="2024-09-20T00:18:00.641" v="3"/>
          <pc:sldLayoutMkLst>
            <pc:docMk/>
            <pc:sldMasterMk cId="3443505296" sldId="2147484174"/>
            <pc:sldLayoutMk cId="1467421367" sldId="2147484192"/>
          </pc:sldLayoutMkLst>
        </pc:sldLayoutChg>
        <pc:sldLayoutChg chg="add del mod replId">
          <pc:chgData name="Guest User" userId="" providerId="Windows Live" clId="Web-{EEDC6BF6-CA26-491A-8B54-624E354A45AB}" dt="2024-09-20T00:18:00.641" v="3"/>
          <pc:sldLayoutMkLst>
            <pc:docMk/>
            <pc:sldMasterMk cId="3443505296" sldId="2147484174"/>
            <pc:sldLayoutMk cId="3137996596" sldId="2147484193"/>
          </pc:sldLayoutMkLst>
        </pc:sldLayoutChg>
        <pc:sldLayoutChg chg="add del mod replId">
          <pc:chgData name="Guest User" userId="" providerId="Windows Live" clId="Web-{EEDC6BF6-CA26-491A-8B54-624E354A45AB}" dt="2024-09-20T00:18:00.641" v="3"/>
          <pc:sldLayoutMkLst>
            <pc:docMk/>
            <pc:sldMasterMk cId="3443505296" sldId="2147484174"/>
            <pc:sldLayoutMk cId="3000772625" sldId="2147484194"/>
          </pc:sldLayoutMkLst>
        </pc:sldLayoutChg>
        <pc:sldLayoutChg chg="add del mod replId">
          <pc:chgData name="Guest User" userId="" providerId="Windows Live" clId="Web-{EEDC6BF6-CA26-491A-8B54-624E354A45AB}" dt="2024-09-20T00:18:00.641" v="3"/>
          <pc:sldLayoutMkLst>
            <pc:docMk/>
            <pc:sldMasterMk cId="3443505296" sldId="2147484174"/>
            <pc:sldLayoutMk cId="596311714" sldId="2147484195"/>
          </pc:sldLayoutMkLst>
        </pc:sldLayoutChg>
        <pc:sldLayoutChg chg="add del mod replId">
          <pc:chgData name="Guest User" userId="" providerId="Windows Live" clId="Web-{EEDC6BF6-CA26-491A-8B54-624E354A45AB}" dt="2024-09-20T00:18:00.641" v="3"/>
          <pc:sldLayoutMkLst>
            <pc:docMk/>
            <pc:sldMasterMk cId="3443505296" sldId="2147484174"/>
            <pc:sldLayoutMk cId="4047921204" sldId="2147484196"/>
          </pc:sldLayoutMkLst>
        </pc:sldLayoutChg>
        <pc:sldLayoutChg chg="add del mod replId">
          <pc:chgData name="Guest User" userId="" providerId="Windows Live" clId="Web-{EEDC6BF6-CA26-491A-8B54-624E354A45AB}" dt="2024-09-20T00:18:00.641" v="3"/>
          <pc:sldLayoutMkLst>
            <pc:docMk/>
            <pc:sldMasterMk cId="3443505296" sldId="2147484174"/>
            <pc:sldLayoutMk cId="3836036013" sldId="2147484197"/>
          </pc:sldLayoutMkLst>
        </pc:sldLayoutChg>
        <pc:sldLayoutChg chg="add del mod replId">
          <pc:chgData name="Guest User" userId="" providerId="Windows Live" clId="Web-{EEDC6BF6-CA26-491A-8B54-624E354A45AB}" dt="2024-09-20T00:18:00.641" v="3"/>
          <pc:sldLayoutMkLst>
            <pc:docMk/>
            <pc:sldMasterMk cId="3443505296" sldId="2147484174"/>
            <pc:sldLayoutMk cId="2576179880" sldId="2147484198"/>
          </pc:sldLayoutMkLst>
        </pc:sldLayoutChg>
        <pc:sldLayoutChg chg="add del mod replId">
          <pc:chgData name="Guest User" userId="" providerId="Windows Live" clId="Web-{EEDC6BF6-CA26-491A-8B54-624E354A45AB}" dt="2024-09-20T00:18:00.641" v="3"/>
          <pc:sldLayoutMkLst>
            <pc:docMk/>
            <pc:sldMasterMk cId="3443505296" sldId="2147484174"/>
            <pc:sldLayoutMk cId="3204198964" sldId="2147484199"/>
          </pc:sldLayoutMkLst>
        </pc:sldLayoutChg>
        <pc:sldLayoutChg chg="add del mod replId">
          <pc:chgData name="Guest User" userId="" providerId="Windows Live" clId="Web-{EEDC6BF6-CA26-491A-8B54-624E354A45AB}" dt="2024-09-20T00:18:00.641" v="3"/>
          <pc:sldLayoutMkLst>
            <pc:docMk/>
            <pc:sldMasterMk cId="3443505296" sldId="2147484174"/>
            <pc:sldLayoutMk cId="3898939123" sldId="2147484200"/>
          </pc:sldLayoutMkLst>
        </pc:sldLayoutChg>
      </pc:sldMasterChg>
      <pc:sldMasterChg chg="add del modTransition addSldLayout delSldLayout modSldLayout">
        <pc:chgData name="Guest User" userId="" providerId="Windows Live" clId="Web-{EEDC6BF6-CA26-491A-8B54-624E354A45AB}" dt="2024-09-20T00:18:08.031" v="4"/>
        <pc:sldMasterMkLst>
          <pc:docMk/>
          <pc:sldMasterMk cId="1323241273" sldId="2147484201"/>
        </pc:sldMasterMkLst>
        <pc:sldLayoutChg chg="add del mod replId">
          <pc:chgData name="Guest User" userId="" providerId="Windows Live" clId="Web-{EEDC6BF6-CA26-491A-8B54-624E354A45AB}" dt="2024-09-20T00:18:08.031" v="4"/>
          <pc:sldLayoutMkLst>
            <pc:docMk/>
            <pc:sldMasterMk cId="1323241273" sldId="2147484201"/>
            <pc:sldLayoutMk cId="1085163742" sldId="2147484202"/>
          </pc:sldLayoutMkLst>
        </pc:sldLayoutChg>
        <pc:sldLayoutChg chg="add del mod replId">
          <pc:chgData name="Guest User" userId="" providerId="Windows Live" clId="Web-{EEDC6BF6-CA26-491A-8B54-624E354A45AB}" dt="2024-09-20T00:18:08.031" v="4"/>
          <pc:sldLayoutMkLst>
            <pc:docMk/>
            <pc:sldMasterMk cId="1323241273" sldId="2147484201"/>
            <pc:sldLayoutMk cId="4160121385" sldId="2147484203"/>
          </pc:sldLayoutMkLst>
        </pc:sldLayoutChg>
        <pc:sldLayoutChg chg="add del mod replId">
          <pc:chgData name="Guest User" userId="" providerId="Windows Live" clId="Web-{EEDC6BF6-CA26-491A-8B54-624E354A45AB}" dt="2024-09-20T00:18:08.031" v="4"/>
          <pc:sldLayoutMkLst>
            <pc:docMk/>
            <pc:sldMasterMk cId="1323241273" sldId="2147484201"/>
            <pc:sldLayoutMk cId="2577216077" sldId="2147484204"/>
          </pc:sldLayoutMkLst>
        </pc:sldLayoutChg>
        <pc:sldLayoutChg chg="add del mod replId">
          <pc:chgData name="Guest User" userId="" providerId="Windows Live" clId="Web-{EEDC6BF6-CA26-491A-8B54-624E354A45AB}" dt="2024-09-20T00:18:08.031" v="4"/>
          <pc:sldLayoutMkLst>
            <pc:docMk/>
            <pc:sldMasterMk cId="1323241273" sldId="2147484201"/>
            <pc:sldLayoutMk cId="3125804301" sldId="2147484205"/>
          </pc:sldLayoutMkLst>
        </pc:sldLayoutChg>
        <pc:sldLayoutChg chg="add del mod replId">
          <pc:chgData name="Guest User" userId="" providerId="Windows Live" clId="Web-{EEDC6BF6-CA26-491A-8B54-624E354A45AB}" dt="2024-09-20T00:18:08.031" v="4"/>
          <pc:sldLayoutMkLst>
            <pc:docMk/>
            <pc:sldMasterMk cId="1323241273" sldId="2147484201"/>
            <pc:sldLayoutMk cId="4076773683" sldId="2147484206"/>
          </pc:sldLayoutMkLst>
        </pc:sldLayoutChg>
        <pc:sldLayoutChg chg="add del mod replId">
          <pc:chgData name="Guest User" userId="" providerId="Windows Live" clId="Web-{EEDC6BF6-CA26-491A-8B54-624E354A45AB}" dt="2024-09-20T00:18:08.031" v="4"/>
          <pc:sldLayoutMkLst>
            <pc:docMk/>
            <pc:sldMasterMk cId="1323241273" sldId="2147484201"/>
            <pc:sldLayoutMk cId="2242251477" sldId="2147484207"/>
          </pc:sldLayoutMkLst>
        </pc:sldLayoutChg>
        <pc:sldLayoutChg chg="add del mod replId">
          <pc:chgData name="Guest User" userId="" providerId="Windows Live" clId="Web-{EEDC6BF6-CA26-491A-8B54-624E354A45AB}" dt="2024-09-20T00:18:08.031" v="4"/>
          <pc:sldLayoutMkLst>
            <pc:docMk/>
            <pc:sldMasterMk cId="1323241273" sldId="2147484201"/>
            <pc:sldLayoutMk cId="4061387217" sldId="2147484208"/>
          </pc:sldLayoutMkLst>
        </pc:sldLayoutChg>
        <pc:sldLayoutChg chg="add del mod replId">
          <pc:chgData name="Guest User" userId="" providerId="Windows Live" clId="Web-{EEDC6BF6-CA26-491A-8B54-624E354A45AB}" dt="2024-09-20T00:18:08.031" v="4"/>
          <pc:sldLayoutMkLst>
            <pc:docMk/>
            <pc:sldMasterMk cId="1323241273" sldId="2147484201"/>
            <pc:sldLayoutMk cId="1849815588" sldId="2147484209"/>
          </pc:sldLayoutMkLst>
        </pc:sldLayoutChg>
        <pc:sldLayoutChg chg="add del mod replId">
          <pc:chgData name="Guest User" userId="" providerId="Windows Live" clId="Web-{EEDC6BF6-CA26-491A-8B54-624E354A45AB}" dt="2024-09-20T00:18:08.031" v="4"/>
          <pc:sldLayoutMkLst>
            <pc:docMk/>
            <pc:sldMasterMk cId="1323241273" sldId="2147484201"/>
            <pc:sldLayoutMk cId="3850369005" sldId="2147484210"/>
          </pc:sldLayoutMkLst>
        </pc:sldLayoutChg>
        <pc:sldLayoutChg chg="add del mod replId">
          <pc:chgData name="Guest User" userId="" providerId="Windows Live" clId="Web-{EEDC6BF6-CA26-491A-8B54-624E354A45AB}" dt="2024-09-20T00:18:08.031" v="4"/>
          <pc:sldLayoutMkLst>
            <pc:docMk/>
            <pc:sldMasterMk cId="1323241273" sldId="2147484201"/>
            <pc:sldLayoutMk cId="1660436337" sldId="2147484211"/>
          </pc:sldLayoutMkLst>
        </pc:sldLayoutChg>
        <pc:sldLayoutChg chg="add del mod replId">
          <pc:chgData name="Guest User" userId="" providerId="Windows Live" clId="Web-{EEDC6BF6-CA26-491A-8B54-624E354A45AB}" dt="2024-09-20T00:18:08.031" v="4"/>
          <pc:sldLayoutMkLst>
            <pc:docMk/>
            <pc:sldMasterMk cId="1323241273" sldId="2147484201"/>
            <pc:sldLayoutMk cId="1875379919" sldId="2147484212"/>
          </pc:sldLayoutMkLst>
        </pc:sldLayoutChg>
        <pc:sldLayoutChg chg="add del mod replId">
          <pc:chgData name="Guest User" userId="" providerId="Windows Live" clId="Web-{EEDC6BF6-CA26-491A-8B54-624E354A45AB}" dt="2024-09-20T00:18:08.031" v="4"/>
          <pc:sldLayoutMkLst>
            <pc:docMk/>
            <pc:sldMasterMk cId="1323241273" sldId="2147484201"/>
            <pc:sldLayoutMk cId="700908545" sldId="2147484213"/>
          </pc:sldLayoutMkLst>
        </pc:sldLayoutChg>
        <pc:sldLayoutChg chg="add del mod replId">
          <pc:chgData name="Guest User" userId="" providerId="Windows Live" clId="Web-{EEDC6BF6-CA26-491A-8B54-624E354A45AB}" dt="2024-09-20T00:18:08.031" v="4"/>
          <pc:sldLayoutMkLst>
            <pc:docMk/>
            <pc:sldMasterMk cId="1323241273" sldId="2147484201"/>
            <pc:sldLayoutMk cId="3050506489" sldId="2147484214"/>
          </pc:sldLayoutMkLst>
        </pc:sldLayoutChg>
        <pc:sldLayoutChg chg="add del mod replId">
          <pc:chgData name="Guest User" userId="" providerId="Windows Live" clId="Web-{EEDC6BF6-CA26-491A-8B54-624E354A45AB}" dt="2024-09-20T00:18:08.031" v="4"/>
          <pc:sldLayoutMkLst>
            <pc:docMk/>
            <pc:sldMasterMk cId="1323241273" sldId="2147484201"/>
            <pc:sldLayoutMk cId="883600046" sldId="2147484215"/>
          </pc:sldLayoutMkLst>
        </pc:sldLayoutChg>
        <pc:sldLayoutChg chg="add del mod replId">
          <pc:chgData name="Guest User" userId="" providerId="Windows Live" clId="Web-{EEDC6BF6-CA26-491A-8B54-624E354A45AB}" dt="2024-09-20T00:18:08.031" v="4"/>
          <pc:sldLayoutMkLst>
            <pc:docMk/>
            <pc:sldMasterMk cId="1323241273" sldId="2147484201"/>
            <pc:sldLayoutMk cId="2118068118" sldId="2147484216"/>
          </pc:sldLayoutMkLst>
        </pc:sldLayoutChg>
        <pc:sldLayoutChg chg="add del mod replId">
          <pc:chgData name="Guest User" userId="" providerId="Windows Live" clId="Web-{EEDC6BF6-CA26-491A-8B54-624E354A45AB}" dt="2024-09-20T00:18:08.031" v="4"/>
          <pc:sldLayoutMkLst>
            <pc:docMk/>
            <pc:sldMasterMk cId="1323241273" sldId="2147484201"/>
            <pc:sldLayoutMk cId="1823099835" sldId="2147484217"/>
          </pc:sldLayoutMkLst>
        </pc:sldLayoutChg>
        <pc:sldLayoutChg chg="add del mod replId">
          <pc:chgData name="Guest User" userId="" providerId="Windows Live" clId="Web-{EEDC6BF6-CA26-491A-8B54-624E354A45AB}" dt="2024-09-20T00:18:08.031" v="4"/>
          <pc:sldLayoutMkLst>
            <pc:docMk/>
            <pc:sldMasterMk cId="1323241273" sldId="2147484201"/>
            <pc:sldLayoutMk cId="664325068" sldId="2147484218"/>
          </pc:sldLayoutMkLst>
        </pc:sldLayoutChg>
        <pc:sldLayoutChg chg="add del mod replId">
          <pc:chgData name="Guest User" userId="" providerId="Windows Live" clId="Web-{EEDC6BF6-CA26-491A-8B54-624E354A45AB}" dt="2024-09-20T00:18:08.031" v="4"/>
          <pc:sldLayoutMkLst>
            <pc:docMk/>
            <pc:sldMasterMk cId="1323241273" sldId="2147484201"/>
            <pc:sldLayoutMk cId="684892207" sldId="2147484219"/>
          </pc:sldLayoutMkLst>
        </pc:sldLayoutChg>
        <pc:sldLayoutChg chg="add del mod replId">
          <pc:chgData name="Guest User" userId="" providerId="Windows Live" clId="Web-{EEDC6BF6-CA26-491A-8B54-624E354A45AB}" dt="2024-09-20T00:18:08.031" v="4"/>
          <pc:sldLayoutMkLst>
            <pc:docMk/>
            <pc:sldMasterMk cId="1323241273" sldId="2147484201"/>
            <pc:sldLayoutMk cId="4147985492" sldId="2147484220"/>
          </pc:sldLayoutMkLst>
        </pc:sldLayoutChg>
        <pc:sldLayoutChg chg="add del mod replId">
          <pc:chgData name="Guest User" userId="" providerId="Windows Live" clId="Web-{EEDC6BF6-CA26-491A-8B54-624E354A45AB}" dt="2024-09-20T00:18:08.031" v="4"/>
          <pc:sldLayoutMkLst>
            <pc:docMk/>
            <pc:sldMasterMk cId="1323241273" sldId="2147484201"/>
            <pc:sldLayoutMk cId="2426246125" sldId="2147484221"/>
          </pc:sldLayoutMkLst>
        </pc:sldLayoutChg>
      </pc:sldMasterChg>
      <pc:sldMasterChg chg="add del modTransition addSldLayout delSldLayout modSldLayout">
        <pc:chgData name="Guest User" userId="" providerId="Windows Live" clId="Web-{EEDC6BF6-CA26-491A-8B54-624E354A45AB}" dt="2024-09-20T00:18:22.094" v="5"/>
        <pc:sldMasterMkLst>
          <pc:docMk/>
          <pc:sldMasterMk cId="2399895993" sldId="2147484222"/>
        </pc:sldMasterMkLst>
        <pc:sldLayoutChg chg="add del mod replId">
          <pc:chgData name="Guest User" userId="" providerId="Windows Live" clId="Web-{EEDC6BF6-CA26-491A-8B54-624E354A45AB}" dt="2024-09-20T00:18:22.094" v="5"/>
          <pc:sldLayoutMkLst>
            <pc:docMk/>
            <pc:sldMasterMk cId="2399895993" sldId="2147484222"/>
            <pc:sldLayoutMk cId="2252600381" sldId="2147484223"/>
          </pc:sldLayoutMkLst>
        </pc:sldLayoutChg>
        <pc:sldLayoutChg chg="add del mod replId">
          <pc:chgData name="Guest User" userId="" providerId="Windows Live" clId="Web-{EEDC6BF6-CA26-491A-8B54-624E354A45AB}" dt="2024-09-20T00:18:22.094" v="5"/>
          <pc:sldLayoutMkLst>
            <pc:docMk/>
            <pc:sldMasterMk cId="2399895993" sldId="2147484222"/>
            <pc:sldLayoutMk cId="412944701" sldId="2147484224"/>
          </pc:sldLayoutMkLst>
        </pc:sldLayoutChg>
        <pc:sldLayoutChg chg="add del mod replId">
          <pc:chgData name="Guest User" userId="" providerId="Windows Live" clId="Web-{EEDC6BF6-CA26-491A-8B54-624E354A45AB}" dt="2024-09-20T00:18:22.094" v="5"/>
          <pc:sldLayoutMkLst>
            <pc:docMk/>
            <pc:sldMasterMk cId="2399895993" sldId="2147484222"/>
            <pc:sldLayoutMk cId="3682803822" sldId="2147484225"/>
          </pc:sldLayoutMkLst>
        </pc:sldLayoutChg>
        <pc:sldLayoutChg chg="add del mod replId">
          <pc:chgData name="Guest User" userId="" providerId="Windows Live" clId="Web-{EEDC6BF6-CA26-491A-8B54-624E354A45AB}" dt="2024-09-20T00:18:22.094" v="5"/>
          <pc:sldLayoutMkLst>
            <pc:docMk/>
            <pc:sldMasterMk cId="2399895993" sldId="2147484222"/>
            <pc:sldLayoutMk cId="1067270608" sldId="2147484226"/>
          </pc:sldLayoutMkLst>
        </pc:sldLayoutChg>
        <pc:sldLayoutChg chg="add del mod replId">
          <pc:chgData name="Guest User" userId="" providerId="Windows Live" clId="Web-{EEDC6BF6-CA26-491A-8B54-624E354A45AB}" dt="2024-09-20T00:18:22.094" v="5"/>
          <pc:sldLayoutMkLst>
            <pc:docMk/>
            <pc:sldMasterMk cId="2399895993" sldId="2147484222"/>
            <pc:sldLayoutMk cId="234611601" sldId="2147484227"/>
          </pc:sldLayoutMkLst>
        </pc:sldLayoutChg>
        <pc:sldLayoutChg chg="add del mod replId">
          <pc:chgData name="Guest User" userId="" providerId="Windows Live" clId="Web-{EEDC6BF6-CA26-491A-8B54-624E354A45AB}" dt="2024-09-20T00:18:22.094" v="5"/>
          <pc:sldLayoutMkLst>
            <pc:docMk/>
            <pc:sldMasterMk cId="2399895993" sldId="2147484222"/>
            <pc:sldLayoutMk cId="3087383576" sldId="2147484228"/>
          </pc:sldLayoutMkLst>
        </pc:sldLayoutChg>
        <pc:sldLayoutChg chg="add del mod replId">
          <pc:chgData name="Guest User" userId="" providerId="Windows Live" clId="Web-{EEDC6BF6-CA26-491A-8B54-624E354A45AB}" dt="2024-09-20T00:18:22.094" v="5"/>
          <pc:sldLayoutMkLst>
            <pc:docMk/>
            <pc:sldMasterMk cId="2399895993" sldId="2147484222"/>
            <pc:sldLayoutMk cId="3143610689" sldId="2147484229"/>
          </pc:sldLayoutMkLst>
        </pc:sldLayoutChg>
        <pc:sldLayoutChg chg="add del mod replId">
          <pc:chgData name="Guest User" userId="" providerId="Windows Live" clId="Web-{EEDC6BF6-CA26-491A-8B54-624E354A45AB}" dt="2024-09-20T00:18:22.094" v="5"/>
          <pc:sldLayoutMkLst>
            <pc:docMk/>
            <pc:sldMasterMk cId="2399895993" sldId="2147484222"/>
            <pc:sldLayoutMk cId="1199659393" sldId="2147484230"/>
          </pc:sldLayoutMkLst>
        </pc:sldLayoutChg>
        <pc:sldLayoutChg chg="add del mod replId">
          <pc:chgData name="Guest User" userId="" providerId="Windows Live" clId="Web-{EEDC6BF6-CA26-491A-8B54-624E354A45AB}" dt="2024-09-20T00:18:22.094" v="5"/>
          <pc:sldLayoutMkLst>
            <pc:docMk/>
            <pc:sldMasterMk cId="2399895993" sldId="2147484222"/>
            <pc:sldLayoutMk cId="158239070" sldId="2147484231"/>
          </pc:sldLayoutMkLst>
        </pc:sldLayoutChg>
        <pc:sldLayoutChg chg="add del mod replId">
          <pc:chgData name="Guest User" userId="" providerId="Windows Live" clId="Web-{EEDC6BF6-CA26-491A-8B54-624E354A45AB}" dt="2024-09-20T00:18:22.094" v="5"/>
          <pc:sldLayoutMkLst>
            <pc:docMk/>
            <pc:sldMasterMk cId="2399895993" sldId="2147484222"/>
            <pc:sldLayoutMk cId="2568781922" sldId="2147484232"/>
          </pc:sldLayoutMkLst>
        </pc:sldLayoutChg>
        <pc:sldLayoutChg chg="add del mod replId">
          <pc:chgData name="Guest User" userId="" providerId="Windows Live" clId="Web-{EEDC6BF6-CA26-491A-8B54-624E354A45AB}" dt="2024-09-20T00:18:22.094" v="5"/>
          <pc:sldLayoutMkLst>
            <pc:docMk/>
            <pc:sldMasterMk cId="2399895993" sldId="2147484222"/>
            <pc:sldLayoutMk cId="1209927512" sldId="2147484233"/>
          </pc:sldLayoutMkLst>
        </pc:sldLayoutChg>
        <pc:sldLayoutChg chg="add del mod replId">
          <pc:chgData name="Guest User" userId="" providerId="Windows Live" clId="Web-{EEDC6BF6-CA26-491A-8B54-624E354A45AB}" dt="2024-09-20T00:18:22.094" v="5"/>
          <pc:sldLayoutMkLst>
            <pc:docMk/>
            <pc:sldMasterMk cId="2399895993" sldId="2147484222"/>
            <pc:sldLayoutMk cId="4126755068" sldId="2147484234"/>
          </pc:sldLayoutMkLst>
        </pc:sldLayoutChg>
        <pc:sldLayoutChg chg="add del mod replId">
          <pc:chgData name="Guest User" userId="" providerId="Windows Live" clId="Web-{EEDC6BF6-CA26-491A-8B54-624E354A45AB}" dt="2024-09-20T00:18:22.094" v="5"/>
          <pc:sldLayoutMkLst>
            <pc:docMk/>
            <pc:sldMasterMk cId="2399895993" sldId="2147484222"/>
            <pc:sldLayoutMk cId="1175734567" sldId="2147484235"/>
          </pc:sldLayoutMkLst>
        </pc:sldLayoutChg>
        <pc:sldLayoutChg chg="add del mod replId">
          <pc:chgData name="Guest User" userId="" providerId="Windows Live" clId="Web-{EEDC6BF6-CA26-491A-8B54-624E354A45AB}" dt="2024-09-20T00:18:22.094" v="5"/>
          <pc:sldLayoutMkLst>
            <pc:docMk/>
            <pc:sldMasterMk cId="2399895993" sldId="2147484222"/>
            <pc:sldLayoutMk cId="649339366" sldId="2147484236"/>
          </pc:sldLayoutMkLst>
        </pc:sldLayoutChg>
        <pc:sldLayoutChg chg="add del mod replId">
          <pc:chgData name="Guest User" userId="" providerId="Windows Live" clId="Web-{EEDC6BF6-CA26-491A-8B54-624E354A45AB}" dt="2024-09-20T00:18:22.094" v="5"/>
          <pc:sldLayoutMkLst>
            <pc:docMk/>
            <pc:sldMasterMk cId="2399895993" sldId="2147484222"/>
            <pc:sldLayoutMk cId="1245655586" sldId="2147484237"/>
          </pc:sldLayoutMkLst>
        </pc:sldLayoutChg>
        <pc:sldLayoutChg chg="add del mod replId">
          <pc:chgData name="Guest User" userId="" providerId="Windows Live" clId="Web-{EEDC6BF6-CA26-491A-8B54-624E354A45AB}" dt="2024-09-20T00:18:22.094" v="5"/>
          <pc:sldLayoutMkLst>
            <pc:docMk/>
            <pc:sldMasterMk cId="2399895993" sldId="2147484222"/>
            <pc:sldLayoutMk cId="2099425120" sldId="2147484238"/>
          </pc:sldLayoutMkLst>
        </pc:sldLayoutChg>
        <pc:sldLayoutChg chg="add del mod replId">
          <pc:chgData name="Guest User" userId="" providerId="Windows Live" clId="Web-{EEDC6BF6-CA26-491A-8B54-624E354A45AB}" dt="2024-09-20T00:18:22.094" v="5"/>
          <pc:sldLayoutMkLst>
            <pc:docMk/>
            <pc:sldMasterMk cId="2399895993" sldId="2147484222"/>
            <pc:sldLayoutMk cId="1148370169" sldId="2147484239"/>
          </pc:sldLayoutMkLst>
        </pc:sldLayoutChg>
        <pc:sldLayoutChg chg="add del mod replId">
          <pc:chgData name="Guest User" userId="" providerId="Windows Live" clId="Web-{EEDC6BF6-CA26-491A-8B54-624E354A45AB}" dt="2024-09-20T00:18:22.094" v="5"/>
          <pc:sldLayoutMkLst>
            <pc:docMk/>
            <pc:sldMasterMk cId="2399895993" sldId="2147484222"/>
            <pc:sldLayoutMk cId="337045546" sldId="2147484240"/>
          </pc:sldLayoutMkLst>
        </pc:sldLayoutChg>
        <pc:sldLayoutChg chg="add del mod replId">
          <pc:chgData name="Guest User" userId="" providerId="Windows Live" clId="Web-{EEDC6BF6-CA26-491A-8B54-624E354A45AB}" dt="2024-09-20T00:18:22.094" v="5"/>
          <pc:sldLayoutMkLst>
            <pc:docMk/>
            <pc:sldMasterMk cId="2399895993" sldId="2147484222"/>
            <pc:sldLayoutMk cId="2715266858" sldId="2147484241"/>
          </pc:sldLayoutMkLst>
        </pc:sldLayoutChg>
        <pc:sldLayoutChg chg="add del mod replId">
          <pc:chgData name="Guest User" userId="" providerId="Windows Live" clId="Web-{EEDC6BF6-CA26-491A-8B54-624E354A45AB}" dt="2024-09-20T00:18:22.094" v="5"/>
          <pc:sldLayoutMkLst>
            <pc:docMk/>
            <pc:sldMasterMk cId="2399895993" sldId="2147484222"/>
            <pc:sldLayoutMk cId="3607317668" sldId="2147484242"/>
          </pc:sldLayoutMkLst>
        </pc:sldLayoutChg>
      </pc:sldMasterChg>
      <pc:sldMasterChg chg="add del modTransition addSldLayout delSldLayout modSldLayout">
        <pc:chgData name="Guest User" userId="" providerId="Windows Live" clId="Web-{EEDC6BF6-CA26-491A-8B54-624E354A45AB}" dt="2024-09-20T00:18:34.906" v="6"/>
        <pc:sldMasterMkLst>
          <pc:docMk/>
          <pc:sldMasterMk cId="1736457356" sldId="2147484243"/>
        </pc:sldMasterMkLst>
        <pc:sldLayoutChg chg="add del mod replId">
          <pc:chgData name="Guest User" userId="" providerId="Windows Live" clId="Web-{EEDC6BF6-CA26-491A-8B54-624E354A45AB}" dt="2024-09-20T00:18:34.906" v="6"/>
          <pc:sldLayoutMkLst>
            <pc:docMk/>
            <pc:sldMasterMk cId="1736457356" sldId="2147484243"/>
            <pc:sldLayoutMk cId="3135267625" sldId="2147484244"/>
          </pc:sldLayoutMkLst>
        </pc:sldLayoutChg>
        <pc:sldLayoutChg chg="add del mod replId">
          <pc:chgData name="Guest User" userId="" providerId="Windows Live" clId="Web-{EEDC6BF6-CA26-491A-8B54-624E354A45AB}" dt="2024-09-20T00:18:34.906" v="6"/>
          <pc:sldLayoutMkLst>
            <pc:docMk/>
            <pc:sldMasterMk cId="1736457356" sldId="2147484243"/>
            <pc:sldLayoutMk cId="385878518" sldId="2147484245"/>
          </pc:sldLayoutMkLst>
        </pc:sldLayoutChg>
        <pc:sldLayoutChg chg="add del mod replId">
          <pc:chgData name="Guest User" userId="" providerId="Windows Live" clId="Web-{EEDC6BF6-CA26-491A-8B54-624E354A45AB}" dt="2024-09-20T00:18:34.906" v="6"/>
          <pc:sldLayoutMkLst>
            <pc:docMk/>
            <pc:sldMasterMk cId="1736457356" sldId="2147484243"/>
            <pc:sldLayoutMk cId="1591534298" sldId="2147484246"/>
          </pc:sldLayoutMkLst>
        </pc:sldLayoutChg>
        <pc:sldLayoutChg chg="add del mod replId">
          <pc:chgData name="Guest User" userId="" providerId="Windows Live" clId="Web-{EEDC6BF6-CA26-491A-8B54-624E354A45AB}" dt="2024-09-20T00:18:34.906" v="6"/>
          <pc:sldLayoutMkLst>
            <pc:docMk/>
            <pc:sldMasterMk cId="1736457356" sldId="2147484243"/>
            <pc:sldLayoutMk cId="2185847336" sldId="2147484247"/>
          </pc:sldLayoutMkLst>
        </pc:sldLayoutChg>
        <pc:sldLayoutChg chg="add del mod replId">
          <pc:chgData name="Guest User" userId="" providerId="Windows Live" clId="Web-{EEDC6BF6-CA26-491A-8B54-624E354A45AB}" dt="2024-09-20T00:18:34.906" v="6"/>
          <pc:sldLayoutMkLst>
            <pc:docMk/>
            <pc:sldMasterMk cId="1736457356" sldId="2147484243"/>
            <pc:sldLayoutMk cId="4050014381" sldId="2147484248"/>
          </pc:sldLayoutMkLst>
        </pc:sldLayoutChg>
        <pc:sldLayoutChg chg="add del mod replId">
          <pc:chgData name="Guest User" userId="" providerId="Windows Live" clId="Web-{EEDC6BF6-CA26-491A-8B54-624E354A45AB}" dt="2024-09-20T00:18:34.906" v="6"/>
          <pc:sldLayoutMkLst>
            <pc:docMk/>
            <pc:sldMasterMk cId="1736457356" sldId="2147484243"/>
            <pc:sldLayoutMk cId="1024813258" sldId="2147484249"/>
          </pc:sldLayoutMkLst>
        </pc:sldLayoutChg>
        <pc:sldLayoutChg chg="add del mod replId">
          <pc:chgData name="Guest User" userId="" providerId="Windows Live" clId="Web-{EEDC6BF6-CA26-491A-8B54-624E354A45AB}" dt="2024-09-20T00:18:34.906" v="6"/>
          <pc:sldLayoutMkLst>
            <pc:docMk/>
            <pc:sldMasterMk cId="1736457356" sldId="2147484243"/>
            <pc:sldLayoutMk cId="629063065" sldId="2147484250"/>
          </pc:sldLayoutMkLst>
        </pc:sldLayoutChg>
        <pc:sldLayoutChg chg="add del mod replId">
          <pc:chgData name="Guest User" userId="" providerId="Windows Live" clId="Web-{EEDC6BF6-CA26-491A-8B54-624E354A45AB}" dt="2024-09-20T00:18:34.906" v="6"/>
          <pc:sldLayoutMkLst>
            <pc:docMk/>
            <pc:sldMasterMk cId="1736457356" sldId="2147484243"/>
            <pc:sldLayoutMk cId="1845182647" sldId="2147484251"/>
          </pc:sldLayoutMkLst>
        </pc:sldLayoutChg>
        <pc:sldLayoutChg chg="add del mod replId">
          <pc:chgData name="Guest User" userId="" providerId="Windows Live" clId="Web-{EEDC6BF6-CA26-491A-8B54-624E354A45AB}" dt="2024-09-20T00:18:34.906" v="6"/>
          <pc:sldLayoutMkLst>
            <pc:docMk/>
            <pc:sldMasterMk cId="1736457356" sldId="2147484243"/>
            <pc:sldLayoutMk cId="363680929" sldId="2147484252"/>
          </pc:sldLayoutMkLst>
        </pc:sldLayoutChg>
        <pc:sldLayoutChg chg="add del mod replId">
          <pc:chgData name="Guest User" userId="" providerId="Windows Live" clId="Web-{EEDC6BF6-CA26-491A-8B54-624E354A45AB}" dt="2024-09-20T00:18:34.906" v="6"/>
          <pc:sldLayoutMkLst>
            <pc:docMk/>
            <pc:sldMasterMk cId="1736457356" sldId="2147484243"/>
            <pc:sldLayoutMk cId="3699404894" sldId="2147484253"/>
          </pc:sldLayoutMkLst>
        </pc:sldLayoutChg>
        <pc:sldLayoutChg chg="add del mod replId">
          <pc:chgData name="Guest User" userId="" providerId="Windows Live" clId="Web-{EEDC6BF6-CA26-491A-8B54-624E354A45AB}" dt="2024-09-20T00:18:34.906" v="6"/>
          <pc:sldLayoutMkLst>
            <pc:docMk/>
            <pc:sldMasterMk cId="1736457356" sldId="2147484243"/>
            <pc:sldLayoutMk cId="3500165085" sldId="2147484254"/>
          </pc:sldLayoutMkLst>
        </pc:sldLayoutChg>
        <pc:sldLayoutChg chg="add del mod replId">
          <pc:chgData name="Guest User" userId="" providerId="Windows Live" clId="Web-{EEDC6BF6-CA26-491A-8B54-624E354A45AB}" dt="2024-09-20T00:18:34.906" v="6"/>
          <pc:sldLayoutMkLst>
            <pc:docMk/>
            <pc:sldMasterMk cId="1736457356" sldId="2147484243"/>
            <pc:sldLayoutMk cId="560162576" sldId="2147484255"/>
          </pc:sldLayoutMkLst>
        </pc:sldLayoutChg>
        <pc:sldLayoutChg chg="add del mod replId">
          <pc:chgData name="Guest User" userId="" providerId="Windows Live" clId="Web-{EEDC6BF6-CA26-491A-8B54-624E354A45AB}" dt="2024-09-20T00:18:34.906" v="6"/>
          <pc:sldLayoutMkLst>
            <pc:docMk/>
            <pc:sldMasterMk cId="1736457356" sldId="2147484243"/>
            <pc:sldLayoutMk cId="760039349" sldId="2147484256"/>
          </pc:sldLayoutMkLst>
        </pc:sldLayoutChg>
        <pc:sldLayoutChg chg="add del mod replId">
          <pc:chgData name="Guest User" userId="" providerId="Windows Live" clId="Web-{EEDC6BF6-CA26-491A-8B54-624E354A45AB}" dt="2024-09-20T00:18:34.906" v="6"/>
          <pc:sldLayoutMkLst>
            <pc:docMk/>
            <pc:sldMasterMk cId="1736457356" sldId="2147484243"/>
            <pc:sldLayoutMk cId="3562445313" sldId="2147484257"/>
          </pc:sldLayoutMkLst>
        </pc:sldLayoutChg>
        <pc:sldLayoutChg chg="add del mod replId">
          <pc:chgData name="Guest User" userId="" providerId="Windows Live" clId="Web-{EEDC6BF6-CA26-491A-8B54-624E354A45AB}" dt="2024-09-20T00:18:34.906" v="6"/>
          <pc:sldLayoutMkLst>
            <pc:docMk/>
            <pc:sldMasterMk cId="1736457356" sldId="2147484243"/>
            <pc:sldLayoutMk cId="4229233852" sldId="2147484258"/>
          </pc:sldLayoutMkLst>
        </pc:sldLayoutChg>
        <pc:sldLayoutChg chg="add del mod replId">
          <pc:chgData name="Guest User" userId="" providerId="Windows Live" clId="Web-{EEDC6BF6-CA26-491A-8B54-624E354A45AB}" dt="2024-09-20T00:18:34.906" v="6"/>
          <pc:sldLayoutMkLst>
            <pc:docMk/>
            <pc:sldMasterMk cId="1736457356" sldId="2147484243"/>
            <pc:sldLayoutMk cId="1040561461" sldId="2147484259"/>
          </pc:sldLayoutMkLst>
        </pc:sldLayoutChg>
        <pc:sldLayoutChg chg="add del mod replId">
          <pc:chgData name="Guest User" userId="" providerId="Windows Live" clId="Web-{EEDC6BF6-CA26-491A-8B54-624E354A45AB}" dt="2024-09-20T00:18:34.906" v="6"/>
          <pc:sldLayoutMkLst>
            <pc:docMk/>
            <pc:sldMasterMk cId="1736457356" sldId="2147484243"/>
            <pc:sldLayoutMk cId="1888255827" sldId="2147484260"/>
          </pc:sldLayoutMkLst>
        </pc:sldLayoutChg>
        <pc:sldLayoutChg chg="add del mod replId">
          <pc:chgData name="Guest User" userId="" providerId="Windows Live" clId="Web-{EEDC6BF6-CA26-491A-8B54-624E354A45AB}" dt="2024-09-20T00:18:34.906" v="6"/>
          <pc:sldLayoutMkLst>
            <pc:docMk/>
            <pc:sldMasterMk cId="1736457356" sldId="2147484243"/>
            <pc:sldLayoutMk cId="4034577752" sldId="2147484261"/>
          </pc:sldLayoutMkLst>
        </pc:sldLayoutChg>
        <pc:sldLayoutChg chg="add del mod replId">
          <pc:chgData name="Guest User" userId="" providerId="Windows Live" clId="Web-{EEDC6BF6-CA26-491A-8B54-624E354A45AB}" dt="2024-09-20T00:18:34.906" v="6"/>
          <pc:sldLayoutMkLst>
            <pc:docMk/>
            <pc:sldMasterMk cId="1736457356" sldId="2147484243"/>
            <pc:sldLayoutMk cId="2664166379" sldId="2147484262"/>
          </pc:sldLayoutMkLst>
        </pc:sldLayoutChg>
        <pc:sldLayoutChg chg="add del mod replId">
          <pc:chgData name="Guest User" userId="" providerId="Windows Live" clId="Web-{EEDC6BF6-CA26-491A-8B54-624E354A45AB}" dt="2024-09-20T00:18:34.906" v="6"/>
          <pc:sldLayoutMkLst>
            <pc:docMk/>
            <pc:sldMasterMk cId="1736457356" sldId="2147484243"/>
            <pc:sldLayoutMk cId="256281652" sldId="2147484263"/>
          </pc:sldLayoutMkLst>
        </pc:sldLayoutChg>
      </pc:sldMasterChg>
      <pc:sldMasterChg chg="add del modTransition addSldLayout delSldLayout modSldLayout">
        <pc:chgData name="Guest User" userId="" providerId="Windows Live" clId="Web-{EEDC6BF6-CA26-491A-8B54-624E354A45AB}" dt="2024-09-20T00:19:06.656" v="7"/>
        <pc:sldMasterMkLst>
          <pc:docMk/>
          <pc:sldMasterMk cId="4137495164" sldId="2147484264"/>
        </pc:sldMasterMkLst>
        <pc:sldLayoutChg chg="add del mod replId">
          <pc:chgData name="Guest User" userId="" providerId="Windows Live" clId="Web-{EEDC6BF6-CA26-491A-8B54-624E354A45AB}" dt="2024-09-20T00:19:06.656" v="7"/>
          <pc:sldLayoutMkLst>
            <pc:docMk/>
            <pc:sldMasterMk cId="4137495164" sldId="2147484264"/>
            <pc:sldLayoutMk cId="477580999" sldId="2147484265"/>
          </pc:sldLayoutMkLst>
        </pc:sldLayoutChg>
        <pc:sldLayoutChg chg="add del mod replId">
          <pc:chgData name="Guest User" userId="" providerId="Windows Live" clId="Web-{EEDC6BF6-CA26-491A-8B54-624E354A45AB}" dt="2024-09-20T00:19:06.656" v="7"/>
          <pc:sldLayoutMkLst>
            <pc:docMk/>
            <pc:sldMasterMk cId="4137495164" sldId="2147484264"/>
            <pc:sldLayoutMk cId="4203715445" sldId="2147484266"/>
          </pc:sldLayoutMkLst>
        </pc:sldLayoutChg>
        <pc:sldLayoutChg chg="add del mod replId">
          <pc:chgData name="Guest User" userId="" providerId="Windows Live" clId="Web-{EEDC6BF6-CA26-491A-8B54-624E354A45AB}" dt="2024-09-20T00:19:06.656" v="7"/>
          <pc:sldLayoutMkLst>
            <pc:docMk/>
            <pc:sldMasterMk cId="4137495164" sldId="2147484264"/>
            <pc:sldLayoutMk cId="3533409631" sldId="2147484267"/>
          </pc:sldLayoutMkLst>
        </pc:sldLayoutChg>
        <pc:sldLayoutChg chg="add del mod replId">
          <pc:chgData name="Guest User" userId="" providerId="Windows Live" clId="Web-{EEDC6BF6-CA26-491A-8B54-624E354A45AB}" dt="2024-09-20T00:19:06.656" v="7"/>
          <pc:sldLayoutMkLst>
            <pc:docMk/>
            <pc:sldMasterMk cId="4137495164" sldId="2147484264"/>
            <pc:sldLayoutMk cId="241057826" sldId="2147484268"/>
          </pc:sldLayoutMkLst>
        </pc:sldLayoutChg>
        <pc:sldLayoutChg chg="add del mod replId">
          <pc:chgData name="Guest User" userId="" providerId="Windows Live" clId="Web-{EEDC6BF6-CA26-491A-8B54-624E354A45AB}" dt="2024-09-20T00:19:06.656" v="7"/>
          <pc:sldLayoutMkLst>
            <pc:docMk/>
            <pc:sldMasterMk cId="4137495164" sldId="2147484264"/>
            <pc:sldLayoutMk cId="533336996" sldId="2147484269"/>
          </pc:sldLayoutMkLst>
        </pc:sldLayoutChg>
        <pc:sldLayoutChg chg="add del mod replId">
          <pc:chgData name="Guest User" userId="" providerId="Windows Live" clId="Web-{EEDC6BF6-CA26-491A-8B54-624E354A45AB}" dt="2024-09-20T00:19:06.656" v="7"/>
          <pc:sldLayoutMkLst>
            <pc:docMk/>
            <pc:sldMasterMk cId="4137495164" sldId="2147484264"/>
            <pc:sldLayoutMk cId="3298796041" sldId="2147484270"/>
          </pc:sldLayoutMkLst>
        </pc:sldLayoutChg>
        <pc:sldLayoutChg chg="add del mod replId">
          <pc:chgData name="Guest User" userId="" providerId="Windows Live" clId="Web-{EEDC6BF6-CA26-491A-8B54-624E354A45AB}" dt="2024-09-20T00:19:06.656" v="7"/>
          <pc:sldLayoutMkLst>
            <pc:docMk/>
            <pc:sldMasterMk cId="4137495164" sldId="2147484264"/>
            <pc:sldLayoutMk cId="2144927849" sldId="2147484271"/>
          </pc:sldLayoutMkLst>
        </pc:sldLayoutChg>
        <pc:sldLayoutChg chg="add del mod replId">
          <pc:chgData name="Guest User" userId="" providerId="Windows Live" clId="Web-{EEDC6BF6-CA26-491A-8B54-624E354A45AB}" dt="2024-09-20T00:19:06.656" v="7"/>
          <pc:sldLayoutMkLst>
            <pc:docMk/>
            <pc:sldMasterMk cId="4137495164" sldId="2147484264"/>
            <pc:sldLayoutMk cId="2759858181" sldId="2147484272"/>
          </pc:sldLayoutMkLst>
        </pc:sldLayoutChg>
        <pc:sldLayoutChg chg="add del mod replId">
          <pc:chgData name="Guest User" userId="" providerId="Windows Live" clId="Web-{EEDC6BF6-CA26-491A-8B54-624E354A45AB}" dt="2024-09-20T00:19:06.656" v="7"/>
          <pc:sldLayoutMkLst>
            <pc:docMk/>
            <pc:sldMasterMk cId="4137495164" sldId="2147484264"/>
            <pc:sldLayoutMk cId="401286770" sldId="2147484273"/>
          </pc:sldLayoutMkLst>
        </pc:sldLayoutChg>
        <pc:sldLayoutChg chg="add del mod replId">
          <pc:chgData name="Guest User" userId="" providerId="Windows Live" clId="Web-{EEDC6BF6-CA26-491A-8B54-624E354A45AB}" dt="2024-09-20T00:19:06.656" v="7"/>
          <pc:sldLayoutMkLst>
            <pc:docMk/>
            <pc:sldMasterMk cId="4137495164" sldId="2147484264"/>
            <pc:sldLayoutMk cId="3745611076" sldId="2147484274"/>
          </pc:sldLayoutMkLst>
        </pc:sldLayoutChg>
        <pc:sldLayoutChg chg="add del mod replId">
          <pc:chgData name="Guest User" userId="" providerId="Windows Live" clId="Web-{EEDC6BF6-CA26-491A-8B54-624E354A45AB}" dt="2024-09-20T00:19:06.656" v="7"/>
          <pc:sldLayoutMkLst>
            <pc:docMk/>
            <pc:sldMasterMk cId="4137495164" sldId="2147484264"/>
            <pc:sldLayoutMk cId="2742718818" sldId="2147484275"/>
          </pc:sldLayoutMkLst>
        </pc:sldLayoutChg>
        <pc:sldLayoutChg chg="add del mod replId">
          <pc:chgData name="Guest User" userId="" providerId="Windows Live" clId="Web-{EEDC6BF6-CA26-491A-8B54-624E354A45AB}" dt="2024-09-20T00:19:06.656" v="7"/>
          <pc:sldLayoutMkLst>
            <pc:docMk/>
            <pc:sldMasterMk cId="4137495164" sldId="2147484264"/>
            <pc:sldLayoutMk cId="814005731" sldId="2147484276"/>
          </pc:sldLayoutMkLst>
        </pc:sldLayoutChg>
        <pc:sldLayoutChg chg="add del mod replId">
          <pc:chgData name="Guest User" userId="" providerId="Windows Live" clId="Web-{EEDC6BF6-CA26-491A-8B54-624E354A45AB}" dt="2024-09-20T00:19:06.656" v="7"/>
          <pc:sldLayoutMkLst>
            <pc:docMk/>
            <pc:sldMasterMk cId="4137495164" sldId="2147484264"/>
            <pc:sldLayoutMk cId="3558468373" sldId="2147484277"/>
          </pc:sldLayoutMkLst>
        </pc:sldLayoutChg>
        <pc:sldLayoutChg chg="add del mod replId">
          <pc:chgData name="Guest User" userId="" providerId="Windows Live" clId="Web-{EEDC6BF6-CA26-491A-8B54-624E354A45AB}" dt="2024-09-20T00:19:06.656" v="7"/>
          <pc:sldLayoutMkLst>
            <pc:docMk/>
            <pc:sldMasterMk cId="4137495164" sldId="2147484264"/>
            <pc:sldLayoutMk cId="3920412353" sldId="2147484278"/>
          </pc:sldLayoutMkLst>
        </pc:sldLayoutChg>
        <pc:sldLayoutChg chg="add del mod replId">
          <pc:chgData name="Guest User" userId="" providerId="Windows Live" clId="Web-{EEDC6BF6-CA26-491A-8B54-624E354A45AB}" dt="2024-09-20T00:19:06.656" v="7"/>
          <pc:sldLayoutMkLst>
            <pc:docMk/>
            <pc:sldMasterMk cId="4137495164" sldId="2147484264"/>
            <pc:sldLayoutMk cId="2288171712" sldId="2147484279"/>
          </pc:sldLayoutMkLst>
        </pc:sldLayoutChg>
        <pc:sldLayoutChg chg="add del mod replId">
          <pc:chgData name="Guest User" userId="" providerId="Windows Live" clId="Web-{EEDC6BF6-CA26-491A-8B54-624E354A45AB}" dt="2024-09-20T00:19:06.656" v="7"/>
          <pc:sldLayoutMkLst>
            <pc:docMk/>
            <pc:sldMasterMk cId="4137495164" sldId="2147484264"/>
            <pc:sldLayoutMk cId="298926990" sldId="2147484280"/>
          </pc:sldLayoutMkLst>
        </pc:sldLayoutChg>
        <pc:sldLayoutChg chg="add del mod replId">
          <pc:chgData name="Guest User" userId="" providerId="Windows Live" clId="Web-{EEDC6BF6-CA26-491A-8B54-624E354A45AB}" dt="2024-09-20T00:19:06.656" v="7"/>
          <pc:sldLayoutMkLst>
            <pc:docMk/>
            <pc:sldMasterMk cId="4137495164" sldId="2147484264"/>
            <pc:sldLayoutMk cId="1322120004" sldId="2147484281"/>
          </pc:sldLayoutMkLst>
        </pc:sldLayoutChg>
        <pc:sldLayoutChg chg="add del mod replId">
          <pc:chgData name="Guest User" userId="" providerId="Windows Live" clId="Web-{EEDC6BF6-CA26-491A-8B54-624E354A45AB}" dt="2024-09-20T00:19:06.656" v="7"/>
          <pc:sldLayoutMkLst>
            <pc:docMk/>
            <pc:sldMasterMk cId="4137495164" sldId="2147484264"/>
            <pc:sldLayoutMk cId="452045687" sldId="2147484282"/>
          </pc:sldLayoutMkLst>
        </pc:sldLayoutChg>
        <pc:sldLayoutChg chg="add del mod replId">
          <pc:chgData name="Guest User" userId="" providerId="Windows Live" clId="Web-{EEDC6BF6-CA26-491A-8B54-624E354A45AB}" dt="2024-09-20T00:19:06.656" v="7"/>
          <pc:sldLayoutMkLst>
            <pc:docMk/>
            <pc:sldMasterMk cId="4137495164" sldId="2147484264"/>
            <pc:sldLayoutMk cId="2572929486" sldId="2147484283"/>
          </pc:sldLayoutMkLst>
        </pc:sldLayoutChg>
        <pc:sldLayoutChg chg="add del mod replId">
          <pc:chgData name="Guest User" userId="" providerId="Windows Live" clId="Web-{EEDC6BF6-CA26-491A-8B54-624E354A45AB}" dt="2024-09-20T00:19:06.656" v="7"/>
          <pc:sldLayoutMkLst>
            <pc:docMk/>
            <pc:sldMasterMk cId="4137495164" sldId="2147484264"/>
            <pc:sldLayoutMk cId="3552193468" sldId="2147484284"/>
          </pc:sldLayoutMkLst>
        </pc:sldLayoutChg>
      </pc:sldMasterChg>
      <pc:sldMasterChg chg="add del modTransition addSldLayout delSldLayout modSldLayout">
        <pc:chgData name="Guest User" userId="" providerId="Windows Live" clId="Web-{EEDC6BF6-CA26-491A-8B54-624E354A45AB}" dt="2024-09-20T00:19:27.187" v="8"/>
        <pc:sldMasterMkLst>
          <pc:docMk/>
          <pc:sldMasterMk cId="1835546107" sldId="2147484285"/>
        </pc:sldMasterMkLst>
        <pc:sldLayoutChg chg="add del mod replId">
          <pc:chgData name="Guest User" userId="" providerId="Windows Live" clId="Web-{EEDC6BF6-CA26-491A-8B54-624E354A45AB}" dt="2024-09-20T00:19:27.187" v="8"/>
          <pc:sldLayoutMkLst>
            <pc:docMk/>
            <pc:sldMasterMk cId="1835546107" sldId="2147484285"/>
            <pc:sldLayoutMk cId="1697958659" sldId="2147484286"/>
          </pc:sldLayoutMkLst>
        </pc:sldLayoutChg>
        <pc:sldLayoutChg chg="add del mod replId">
          <pc:chgData name="Guest User" userId="" providerId="Windows Live" clId="Web-{EEDC6BF6-CA26-491A-8B54-624E354A45AB}" dt="2024-09-20T00:19:27.187" v="8"/>
          <pc:sldLayoutMkLst>
            <pc:docMk/>
            <pc:sldMasterMk cId="1835546107" sldId="2147484285"/>
            <pc:sldLayoutMk cId="3299738085" sldId="2147484287"/>
          </pc:sldLayoutMkLst>
        </pc:sldLayoutChg>
        <pc:sldLayoutChg chg="add del mod replId">
          <pc:chgData name="Guest User" userId="" providerId="Windows Live" clId="Web-{EEDC6BF6-CA26-491A-8B54-624E354A45AB}" dt="2024-09-20T00:19:27.187" v="8"/>
          <pc:sldLayoutMkLst>
            <pc:docMk/>
            <pc:sldMasterMk cId="1835546107" sldId="2147484285"/>
            <pc:sldLayoutMk cId="3262621195" sldId="2147484288"/>
          </pc:sldLayoutMkLst>
        </pc:sldLayoutChg>
        <pc:sldLayoutChg chg="add del mod replId">
          <pc:chgData name="Guest User" userId="" providerId="Windows Live" clId="Web-{EEDC6BF6-CA26-491A-8B54-624E354A45AB}" dt="2024-09-20T00:19:27.187" v="8"/>
          <pc:sldLayoutMkLst>
            <pc:docMk/>
            <pc:sldMasterMk cId="1835546107" sldId="2147484285"/>
            <pc:sldLayoutMk cId="4218584085" sldId="2147484289"/>
          </pc:sldLayoutMkLst>
        </pc:sldLayoutChg>
        <pc:sldLayoutChg chg="add del mod replId">
          <pc:chgData name="Guest User" userId="" providerId="Windows Live" clId="Web-{EEDC6BF6-CA26-491A-8B54-624E354A45AB}" dt="2024-09-20T00:19:27.187" v="8"/>
          <pc:sldLayoutMkLst>
            <pc:docMk/>
            <pc:sldMasterMk cId="1835546107" sldId="2147484285"/>
            <pc:sldLayoutMk cId="3922350840" sldId="2147484290"/>
          </pc:sldLayoutMkLst>
        </pc:sldLayoutChg>
        <pc:sldLayoutChg chg="add del mod replId">
          <pc:chgData name="Guest User" userId="" providerId="Windows Live" clId="Web-{EEDC6BF6-CA26-491A-8B54-624E354A45AB}" dt="2024-09-20T00:19:27.187" v="8"/>
          <pc:sldLayoutMkLst>
            <pc:docMk/>
            <pc:sldMasterMk cId="1835546107" sldId="2147484285"/>
            <pc:sldLayoutMk cId="2398615944" sldId="2147484291"/>
          </pc:sldLayoutMkLst>
        </pc:sldLayoutChg>
        <pc:sldLayoutChg chg="add del mod replId">
          <pc:chgData name="Guest User" userId="" providerId="Windows Live" clId="Web-{EEDC6BF6-CA26-491A-8B54-624E354A45AB}" dt="2024-09-20T00:19:27.187" v="8"/>
          <pc:sldLayoutMkLst>
            <pc:docMk/>
            <pc:sldMasterMk cId="1835546107" sldId="2147484285"/>
            <pc:sldLayoutMk cId="3918366312" sldId="2147484292"/>
          </pc:sldLayoutMkLst>
        </pc:sldLayoutChg>
        <pc:sldLayoutChg chg="add del mod replId">
          <pc:chgData name="Guest User" userId="" providerId="Windows Live" clId="Web-{EEDC6BF6-CA26-491A-8B54-624E354A45AB}" dt="2024-09-20T00:19:27.187" v="8"/>
          <pc:sldLayoutMkLst>
            <pc:docMk/>
            <pc:sldMasterMk cId="1835546107" sldId="2147484285"/>
            <pc:sldLayoutMk cId="2333588989" sldId="2147484293"/>
          </pc:sldLayoutMkLst>
        </pc:sldLayoutChg>
        <pc:sldLayoutChg chg="add del mod replId">
          <pc:chgData name="Guest User" userId="" providerId="Windows Live" clId="Web-{EEDC6BF6-CA26-491A-8B54-624E354A45AB}" dt="2024-09-20T00:19:27.187" v="8"/>
          <pc:sldLayoutMkLst>
            <pc:docMk/>
            <pc:sldMasterMk cId="1835546107" sldId="2147484285"/>
            <pc:sldLayoutMk cId="1408478120" sldId="2147484294"/>
          </pc:sldLayoutMkLst>
        </pc:sldLayoutChg>
        <pc:sldLayoutChg chg="add del mod replId">
          <pc:chgData name="Guest User" userId="" providerId="Windows Live" clId="Web-{EEDC6BF6-CA26-491A-8B54-624E354A45AB}" dt="2024-09-20T00:19:27.187" v="8"/>
          <pc:sldLayoutMkLst>
            <pc:docMk/>
            <pc:sldMasterMk cId="1835546107" sldId="2147484285"/>
            <pc:sldLayoutMk cId="3923261177" sldId="2147484295"/>
          </pc:sldLayoutMkLst>
        </pc:sldLayoutChg>
        <pc:sldLayoutChg chg="add del mod replId">
          <pc:chgData name="Guest User" userId="" providerId="Windows Live" clId="Web-{EEDC6BF6-CA26-491A-8B54-624E354A45AB}" dt="2024-09-20T00:19:27.187" v="8"/>
          <pc:sldLayoutMkLst>
            <pc:docMk/>
            <pc:sldMasterMk cId="1835546107" sldId="2147484285"/>
            <pc:sldLayoutMk cId="3212296013" sldId="2147484296"/>
          </pc:sldLayoutMkLst>
        </pc:sldLayoutChg>
        <pc:sldLayoutChg chg="add del mod replId">
          <pc:chgData name="Guest User" userId="" providerId="Windows Live" clId="Web-{EEDC6BF6-CA26-491A-8B54-624E354A45AB}" dt="2024-09-20T00:19:27.187" v="8"/>
          <pc:sldLayoutMkLst>
            <pc:docMk/>
            <pc:sldMasterMk cId="1835546107" sldId="2147484285"/>
            <pc:sldLayoutMk cId="3194074130" sldId="2147484297"/>
          </pc:sldLayoutMkLst>
        </pc:sldLayoutChg>
        <pc:sldLayoutChg chg="add del mod replId">
          <pc:chgData name="Guest User" userId="" providerId="Windows Live" clId="Web-{EEDC6BF6-CA26-491A-8B54-624E354A45AB}" dt="2024-09-20T00:19:27.187" v="8"/>
          <pc:sldLayoutMkLst>
            <pc:docMk/>
            <pc:sldMasterMk cId="1835546107" sldId="2147484285"/>
            <pc:sldLayoutMk cId="4204715482" sldId="2147484298"/>
          </pc:sldLayoutMkLst>
        </pc:sldLayoutChg>
        <pc:sldLayoutChg chg="add del mod replId">
          <pc:chgData name="Guest User" userId="" providerId="Windows Live" clId="Web-{EEDC6BF6-CA26-491A-8B54-624E354A45AB}" dt="2024-09-20T00:19:27.187" v="8"/>
          <pc:sldLayoutMkLst>
            <pc:docMk/>
            <pc:sldMasterMk cId="1835546107" sldId="2147484285"/>
            <pc:sldLayoutMk cId="4063144923" sldId="2147484299"/>
          </pc:sldLayoutMkLst>
        </pc:sldLayoutChg>
        <pc:sldLayoutChg chg="add del mod replId">
          <pc:chgData name="Guest User" userId="" providerId="Windows Live" clId="Web-{EEDC6BF6-CA26-491A-8B54-624E354A45AB}" dt="2024-09-20T00:19:27.187" v="8"/>
          <pc:sldLayoutMkLst>
            <pc:docMk/>
            <pc:sldMasterMk cId="1835546107" sldId="2147484285"/>
            <pc:sldLayoutMk cId="4128399721" sldId="2147484300"/>
          </pc:sldLayoutMkLst>
        </pc:sldLayoutChg>
        <pc:sldLayoutChg chg="add del mod replId">
          <pc:chgData name="Guest User" userId="" providerId="Windows Live" clId="Web-{EEDC6BF6-CA26-491A-8B54-624E354A45AB}" dt="2024-09-20T00:19:27.187" v="8"/>
          <pc:sldLayoutMkLst>
            <pc:docMk/>
            <pc:sldMasterMk cId="1835546107" sldId="2147484285"/>
            <pc:sldLayoutMk cId="312841931" sldId="2147484301"/>
          </pc:sldLayoutMkLst>
        </pc:sldLayoutChg>
        <pc:sldLayoutChg chg="add del mod replId">
          <pc:chgData name="Guest User" userId="" providerId="Windows Live" clId="Web-{EEDC6BF6-CA26-491A-8B54-624E354A45AB}" dt="2024-09-20T00:19:27.187" v="8"/>
          <pc:sldLayoutMkLst>
            <pc:docMk/>
            <pc:sldMasterMk cId="1835546107" sldId="2147484285"/>
            <pc:sldLayoutMk cId="4094805443" sldId="2147484302"/>
          </pc:sldLayoutMkLst>
        </pc:sldLayoutChg>
        <pc:sldLayoutChg chg="add del mod replId">
          <pc:chgData name="Guest User" userId="" providerId="Windows Live" clId="Web-{EEDC6BF6-CA26-491A-8B54-624E354A45AB}" dt="2024-09-20T00:19:27.187" v="8"/>
          <pc:sldLayoutMkLst>
            <pc:docMk/>
            <pc:sldMasterMk cId="1835546107" sldId="2147484285"/>
            <pc:sldLayoutMk cId="1459732199" sldId="2147484303"/>
          </pc:sldLayoutMkLst>
        </pc:sldLayoutChg>
        <pc:sldLayoutChg chg="add del mod replId">
          <pc:chgData name="Guest User" userId="" providerId="Windows Live" clId="Web-{EEDC6BF6-CA26-491A-8B54-624E354A45AB}" dt="2024-09-20T00:19:27.187" v="8"/>
          <pc:sldLayoutMkLst>
            <pc:docMk/>
            <pc:sldMasterMk cId="1835546107" sldId="2147484285"/>
            <pc:sldLayoutMk cId="641902733" sldId="2147484304"/>
          </pc:sldLayoutMkLst>
        </pc:sldLayoutChg>
        <pc:sldLayoutChg chg="add del mod replId">
          <pc:chgData name="Guest User" userId="" providerId="Windows Live" clId="Web-{EEDC6BF6-CA26-491A-8B54-624E354A45AB}" dt="2024-09-20T00:19:27.187" v="8"/>
          <pc:sldLayoutMkLst>
            <pc:docMk/>
            <pc:sldMasterMk cId="1835546107" sldId="2147484285"/>
            <pc:sldLayoutMk cId="7885486" sldId="2147484305"/>
          </pc:sldLayoutMkLst>
        </pc:sldLayoutChg>
      </pc:sldMasterChg>
      <pc:sldMasterChg chg="add del modTransition addSldLayout delSldLayout modSldLayout">
        <pc:chgData name="Guest User" userId="" providerId="Windows Live" clId="Web-{EEDC6BF6-CA26-491A-8B54-624E354A45AB}" dt="2024-09-20T00:19:45.874" v="9"/>
        <pc:sldMasterMkLst>
          <pc:docMk/>
          <pc:sldMasterMk cId="340145699" sldId="2147484306"/>
        </pc:sldMasterMkLst>
        <pc:sldLayoutChg chg="add del mod replId">
          <pc:chgData name="Guest User" userId="" providerId="Windows Live" clId="Web-{EEDC6BF6-CA26-491A-8B54-624E354A45AB}" dt="2024-09-20T00:19:45.874" v="9"/>
          <pc:sldLayoutMkLst>
            <pc:docMk/>
            <pc:sldMasterMk cId="340145699" sldId="2147484306"/>
            <pc:sldLayoutMk cId="2468930395" sldId="2147484307"/>
          </pc:sldLayoutMkLst>
        </pc:sldLayoutChg>
        <pc:sldLayoutChg chg="add del mod replId">
          <pc:chgData name="Guest User" userId="" providerId="Windows Live" clId="Web-{EEDC6BF6-CA26-491A-8B54-624E354A45AB}" dt="2024-09-20T00:19:45.874" v="9"/>
          <pc:sldLayoutMkLst>
            <pc:docMk/>
            <pc:sldMasterMk cId="340145699" sldId="2147484306"/>
            <pc:sldLayoutMk cId="2084690225" sldId="2147484308"/>
          </pc:sldLayoutMkLst>
        </pc:sldLayoutChg>
        <pc:sldLayoutChg chg="add del mod replId">
          <pc:chgData name="Guest User" userId="" providerId="Windows Live" clId="Web-{EEDC6BF6-CA26-491A-8B54-624E354A45AB}" dt="2024-09-20T00:19:45.874" v="9"/>
          <pc:sldLayoutMkLst>
            <pc:docMk/>
            <pc:sldMasterMk cId="340145699" sldId="2147484306"/>
            <pc:sldLayoutMk cId="1404273362" sldId="2147484309"/>
          </pc:sldLayoutMkLst>
        </pc:sldLayoutChg>
        <pc:sldLayoutChg chg="add del mod replId">
          <pc:chgData name="Guest User" userId="" providerId="Windows Live" clId="Web-{EEDC6BF6-CA26-491A-8B54-624E354A45AB}" dt="2024-09-20T00:19:45.874" v="9"/>
          <pc:sldLayoutMkLst>
            <pc:docMk/>
            <pc:sldMasterMk cId="340145699" sldId="2147484306"/>
            <pc:sldLayoutMk cId="2479320374" sldId="2147484310"/>
          </pc:sldLayoutMkLst>
        </pc:sldLayoutChg>
        <pc:sldLayoutChg chg="add del mod replId">
          <pc:chgData name="Guest User" userId="" providerId="Windows Live" clId="Web-{EEDC6BF6-CA26-491A-8B54-624E354A45AB}" dt="2024-09-20T00:19:45.874" v="9"/>
          <pc:sldLayoutMkLst>
            <pc:docMk/>
            <pc:sldMasterMk cId="340145699" sldId="2147484306"/>
            <pc:sldLayoutMk cId="512289942" sldId="2147484311"/>
          </pc:sldLayoutMkLst>
        </pc:sldLayoutChg>
        <pc:sldLayoutChg chg="add del mod replId">
          <pc:chgData name="Guest User" userId="" providerId="Windows Live" clId="Web-{EEDC6BF6-CA26-491A-8B54-624E354A45AB}" dt="2024-09-20T00:19:45.874" v="9"/>
          <pc:sldLayoutMkLst>
            <pc:docMk/>
            <pc:sldMasterMk cId="340145699" sldId="2147484306"/>
            <pc:sldLayoutMk cId="3127371630" sldId="2147484312"/>
          </pc:sldLayoutMkLst>
        </pc:sldLayoutChg>
        <pc:sldLayoutChg chg="add del mod replId">
          <pc:chgData name="Guest User" userId="" providerId="Windows Live" clId="Web-{EEDC6BF6-CA26-491A-8B54-624E354A45AB}" dt="2024-09-20T00:19:45.874" v="9"/>
          <pc:sldLayoutMkLst>
            <pc:docMk/>
            <pc:sldMasterMk cId="340145699" sldId="2147484306"/>
            <pc:sldLayoutMk cId="2384000276" sldId="2147484313"/>
          </pc:sldLayoutMkLst>
        </pc:sldLayoutChg>
        <pc:sldLayoutChg chg="add del mod replId">
          <pc:chgData name="Guest User" userId="" providerId="Windows Live" clId="Web-{EEDC6BF6-CA26-491A-8B54-624E354A45AB}" dt="2024-09-20T00:19:45.874" v="9"/>
          <pc:sldLayoutMkLst>
            <pc:docMk/>
            <pc:sldMasterMk cId="340145699" sldId="2147484306"/>
            <pc:sldLayoutMk cId="915938249" sldId="2147484314"/>
          </pc:sldLayoutMkLst>
        </pc:sldLayoutChg>
        <pc:sldLayoutChg chg="add del mod replId">
          <pc:chgData name="Guest User" userId="" providerId="Windows Live" clId="Web-{EEDC6BF6-CA26-491A-8B54-624E354A45AB}" dt="2024-09-20T00:19:45.874" v="9"/>
          <pc:sldLayoutMkLst>
            <pc:docMk/>
            <pc:sldMasterMk cId="340145699" sldId="2147484306"/>
            <pc:sldLayoutMk cId="4146675415" sldId="2147484315"/>
          </pc:sldLayoutMkLst>
        </pc:sldLayoutChg>
        <pc:sldLayoutChg chg="add del mod replId">
          <pc:chgData name="Guest User" userId="" providerId="Windows Live" clId="Web-{EEDC6BF6-CA26-491A-8B54-624E354A45AB}" dt="2024-09-20T00:19:45.874" v="9"/>
          <pc:sldLayoutMkLst>
            <pc:docMk/>
            <pc:sldMasterMk cId="340145699" sldId="2147484306"/>
            <pc:sldLayoutMk cId="1948866419" sldId="2147484316"/>
          </pc:sldLayoutMkLst>
        </pc:sldLayoutChg>
        <pc:sldLayoutChg chg="add del mod replId">
          <pc:chgData name="Guest User" userId="" providerId="Windows Live" clId="Web-{EEDC6BF6-CA26-491A-8B54-624E354A45AB}" dt="2024-09-20T00:19:45.874" v="9"/>
          <pc:sldLayoutMkLst>
            <pc:docMk/>
            <pc:sldMasterMk cId="340145699" sldId="2147484306"/>
            <pc:sldLayoutMk cId="1213919015" sldId="2147484317"/>
          </pc:sldLayoutMkLst>
        </pc:sldLayoutChg>
        <pc:sldLayoutChg chg="add del mod replId">
          <pc:chgData name="Guest User" userId="" providerId="Windows Live" clId="Web-{EEDC6BF6-CA26-491A-8B54-624E354A45AB}" dt="2024-09-20T00:19:45.874" v="9"/>
          <pc:sldLayoutMkLst>
            <pc:docMk/>
            <pc:sldMasterMk cId="340145699" sldId="2147484306"/>
            <pc:sldLayoutMk cId="411951502" sldId="2147484318"/>
          </pc:sldLayoutMkLst>
        </pc:sldLayoutChg>
        <pc:sldLayoutChg chg="add del mod replId">
          <pc:chgData name="Guest User" userId="" providerId="Windows Live" clId="Web-{EEDC6BF6-CA26-491A-8B54-624E354A45AB}" dt="2024-09-20T00:19:45.874" v="9"/>
          <pc:sldLayoutMkLst>
            <pc:docMk/>
            <pc:sldMasterMk cId="340145699" sldId="2147484306"/>
            <pc:sldLayoutMk cId="11666356" sldId="2147484319"/>
          </pc:sldLayoutMkLst>
        </pc:sldLayoutChg>
        <pc:sldLayoutChg chg="add del mod replId">
          <pc:chgData name="Guest User" userId="" providerId="Windows Live" clId="Web-{EEDC6BF6-CA26-491A-8B54-624E354A45AB}" dt="2024-09-20T00:19:45.874" v="9"/>
          <pc:sldLayoutMkLst>
            <pc:docMk/>
            <pc:sldMasterMk cId="340145699" sldId="2147484306"/>
            <pc:sldLayoutMk cId="1609081974" sldId="2147484320"/>
          </pc:sldLayoutMkLst>
        </pc:sldLayoutChg>
        <pc:sldLayoutChg chg="add del mod replId">
          <pc:chgData name="Guest User" userId="" providerId="Windows Live" clId="Web-{EEDC6BF6-CA26-491A-8B54-624E354A45AB}" dt="2024-09-20T00:19:45.874" v="9"/>
          <pc:sldLayoutMkLst>
            <pc:docMk/>
            <pc:sldMasterMk cId="340145699" sldId="2147484306"/>
            <pc:sldLayoutMk cId="1359707627" sldId="2147484321"/>
          </pc:sldLayoutMkLst>
        </pc:sldLayoutChg>
        <pc:sldLayoutChg chg="add del mod replId">
          <pc:chgData name="Guest User" userId="" providerId="Windows Live" clId="Web-{EEDC6BF6-CA26-491A-8B54-624E354A45AB}" dt="2024-09-20T00:19:45.874" v="9"/>
          <pc:sldLayoutMkLst>
            <pc:docMk/>
            <pc:sldMasterMk cId="340145699" sldId="2147484306"/>
            <pc:sldLayoutMk cId="2705473569" sldId="2147484322"/>
          </pc:sldLayoutMkLst>
        </pc:sldLayoutChg>
        <pc:sldLayoutChg chg="add del mod replId">
          <pc:chgData name="Guest User" userId="" providerId="Windows Live" clId="Web-{EEDC6BF6-CA26-491A-8B54-624E354A45AB}" dt="2024-09-20T00:19:45.874" v="9"/>
          <pc:sldLayoutMkLst>
            <pc:docMk/>
            <pc:sldMasterMk cId="340145699" sldId="2147484306"/>
            <pc:sldLayoutMk cId="1487835619" sldId="2147484323"/>
          </pc:sldLayoutMkLst>
        </pc:sldLayoutChg>
        <pc:sldLayoutChg chg="add del mod replId">
          <pc:chgData name="Guest User" userId="" providerId="Windows Live" clId="Web-{EEDC6BF6-CA26-491A-8B54-624E354A45AB}" dt="2024-09-20T00:19:45.874" v="9"/>
          <pc:sldLayoutMkLst>
            <pc:docMk/>
            <pc:sldMasterMk cId="340145699" sldId="2147484306"/>
            <pc:sldLayoutMk cId="2036210019" sldId="2147484324"/>
          </pc:sldLayoutMkLst>
        </pc:sldLayoutChg>
        <pc:sldLayoutChg chg="add del mod replId">
          <pc:chgData name="Guest User" userId="" providerId="Windows Live" clId="Web-{EEDC6BF6-CA26-491A-8B54-624E354A45AB}" dt="2024-09-20T00:19:45.874" v="9"/>
          <pc:sldLayoutMkLst>
            <pc:docMk/>
            <pc:sldMasterMk cId="340145699" sldId="2147484306"/>
            <pc:sldLayoutMk cId="3734046996" sldId="2147484325"/>
          </pc:sldLayoutMkLst>
        </pc:sldLayoutChg>
        <pc:sldLayoutChg chg="add del mod replId">
          <pc:chgData name="Guest User" userId="" providerId="Windows Live" clId="Web-{EEDC6BF6-CA26-491A-8B54-624E354A45AB}" dt="2024-09-20T00:19:45.874" v="9"/>
          <pc:sldLayoutMkLst>
            <pc:docMk/>
            <pc:sldMasterMk cId="340145699" sldId="2147484306"/>
            <pc:sldLayoutMk cId="2351351348" sldId="2147484326"/>
          </pc:sldLayoutMkLst>
        </pc:sldLayoutChg>
      </pc:sldMasterChg>
      <pc:sldMasterChg chg="add del modTransition addSldLayout delSldLayout modSldLayout">
        <pc:chgData name="Guest User" userId="" providerId="Windows Live" clId="Web-{EEDC6BF6-CA26-491A-8B54-624E354A45AB}" dt="2024-09-20T00:20:05.733" v="10"/>
        <pc:sldMasterMkLst>
          <pc:docMk/>
          <pc:sldMasterMk cId="3152432603" sldId="2147484327"/>
        </pc:sldMasterMkLst>
        <pc:sldLayoutChg chg="add del mod replId">
          <pc:chgData name="Guest User" userId="" providerId="Windows Live" clId="Web-{EEDC6BF6-CA26-491A-8B54-624E354A45AB}" dt="2024-09-20T00:20:05.733" v="10"/>
          <pc:sldLayoutMkLst>
            <pc:docMk/>
            <pc:sldMasterMk cId="3152432603" sldId="2147484327"/>
            <pc:sldLayoutMk cId="3591881711" sldId="2147484328"/>
          </pc:sldLayoutMkLst>
        </pc:sldLayoutChg>
        <pc:sldLayoutChg chg="add del mod replId">
          <pc:chgData name="Guest User" userId="" providerId="Windows Live" clId="Web-{EEDC6BF6-CA26-491A-8B54-624E354A45AB}" dt="2024-09-20T00:20:05.733" v="10"/>
          <pc:sldLayoutMkLst>
            <pc:docMk/>
            <pc:sldMasterMk cId="3152432603" sldId="2147484327"/>
            <pc:sldLayoutMk cId="4208386216" sldId="2147484329"/>
          </pc:sldLayoutMkLst>
        </pc:sldLayoutChg>
        <pc:sldLayoutChg chg="add del mod replId">
          <pc:chgData name="Guest User" userId="" providerId="Windows Live" clId="Web-{EEDC6BF6-CA26-491A-8B54-624E354A45AB}" dt="2024-09-20T00:20:05.733" v="10"/>
          <pc:sldLayoutMkLst>
            <pc:docMk/>
            <pc:sldMasterMk cId="3152432603" sldId="2147484327"/>
            <pc:sldLayoutMk cId="4101987954" sldId="2147484330"/>
          </pc:sldLayoutMkLst>
        </pc:sldLayoutChg>
        <pc:sldLayoutChg chg="add del mod replId">
          <pc:chgData name="Guest User" userId="" providerId="Windows Live" clId="Web-{EEDC6BF6-CA26-491A-8B54-624E354A45AB}" dt="2024-09-20T00:20:05.733" v="10"/>
          <pc:sldLayoutMkLst>
            <pc:docMk/>
            <pc:sldMasterMk cId="3152432603" sldId="2147484327"/>
            <pc:sldLayoutMk cId="31203785" sldId="2147484331"/>
          </pc:sldLayoutMkLst>
        </pc:sldLayoutChg>
        <pc:sldLayoutChg chg="add del mod replId">
          <pc:chgData name="Guest User" userId="" providerId="Windows Live" clId="Web-{EEDC6BF6-CA26-491A-8B54-624E354A45AB}" dt="2024-09-20T00:20:05.733" v="10"/>
          <pc:sldLayoutMkLst>
            <pc:docMk/>
            <pc:sldMasterMk cId="3152432603" sldId="2147484327"/>
            <pc:sldLayoutMk cId="3862445359" sldId="2147484332"/>
          </pc:sldLayoutMkLst>
        </pc:sldLayoutChg>
        <pc:sldLayoutChg chg="add del mod replId">
          <pc:chgData name="Guest User" userId="" providerId="Windows Live" clId="Web-{EEDC6BF6-CA26-491A-8B54-624E354A45AB}" dt="2024-09-20T00:20:05.733" v="10"/>
          <pc:sldLayoutMkLst>
            <pc:docMk/>
            <pc:sldMasterMk cId="3152432603" sldId="2147484327"/>
            <pc:sldLayoutMk cId="1192964824" sldId="2147484333"/>
          </pc:sldLayoutMkLst>
        </pc:sldLayoutChg>
        <pc:sldLayoutChg chg="add del mod replId">
          <pc:chgData name="Guest User" userId="" providerId="Windows Live" clId="Web-{EEDC6BF6-CA26-491A-8B54-624E354A45AB}" dt="2024-09-20T00:20:05.733" v="10"/>
          <pc:sldLayoutMkLst>
            <pc:docMk/>
            <pc:sldMasterMk cId="3152432603" sldId="2147484327"/>
            <pc:sldLayoutMk cId="563768639" sldId="2147484334"/>
          </pc:sldLayoutMkLst>
        </pc:sldLayoutChg>
        <pc:sldLayoutChg chg="add del mod replId">
          <pc:chgData name="Guest User" userId="" providerId="Windows Live" clId="Web-{EEDC6BF6-CA26-491A-8B54-624E354A45AB}" dt="2024-09-20T00:20:05.733" v="10"/>
          <pc:sldLayoutMkLst>
            <pc:docMk/>
            <pc:sldMasterMk cId="3152432603" sldId="2147484327"/>
            <pc:sldLayoutMk cId="2779242593" sldId="2147484335"/>
          </pc:sldLayoutMkLst>
        </pc:sldLayoutChg>
        <pc:sldLayoutChg chg="add del mod replId">
          <pc:chgData name="Guest User" userId="" providerId="Windows Live" clId="Web-{EEDC6BF6-CA26-491A-8B54-624E354A45AB}" dt="2024-09-20T00:20:05.733" v="10"/>
          <pc:sldLayoutMkLst>
            <pc:docMk/>
            <pc:sldMasterMk cId="3152432603" sldId="2147484327"/>
            <pc:sldLayoutMk cId="2535914156" sldId="2147484336"/>
          </pc:sldLayoutMkLst>
        </pc:sldLayoutChg>
        <pc:sldLayoutChg chg="add del mod replId">
          <pc:chgData name="Guest User" userId="" providerId="Windows Live" clId="Web-{EEDC6BF6-CA26-491A-8B54-624E354A45AB}" dt="2024-09-20T00:20:05.733" v="10"/>
          <pc:sldLayoutMkLst>
            <pc:docMk/>
            <pc:sldMasterMk cId="3152432603" sldId="2147484327"/>
            <pc:sldLayoutMk cId="672555118" sldId="2147484337"/>
          </pc:sldLayoutMkLst>
        </pc:sldLayoutChg>
        <pc:sldLayoutChg chg="add del mod replId">
          <pc:chgData name="Guest User" userId="" providerId="Windows Live" clId="Web-{EEDC6BF6-CA26-491A-8B54-624E354A45AB}" dt="2024-09-20T00:20:05.733" v="10"/>
          <pc:sldLayoutMkLst>
            <pc:docMk/>
            <pc:sldMasterMk cId="3152432603" sldId="2147484327"/>
            <pc:sldLayoutMk cId="2248055903" sldId="2147484338"/>
          </pc:sldLayoutMkLst>
        </pc:sldLayoutChg>
        <pc:sldLayoutChg chg="add del mod replId">
          <pc:chgData name="Guest User" userId="" providerId="Windows Live" clId="Web-{EEDC6BF6-CA26-491A-8B54-624E354A45AB}" dt="2024-09-20T00:20:05.733" v="10"/>
          <pc:sldLayoutMkLst>
            <pc:docMk/>
            <pc:sldMasterMk cId="3152432603" sldId="2147484327"/>
            <pc:sldLayoutMk cId="123831727" sldId="2147484339"/>
          </pc:sldLayoutMkLst>
        </pc:sldLayoutChg>
        <pc:sldLayoutChg chg="add del mod replId">
          <pc:chgData name="Guest User" userId="" providerId="Windows Live" clId="Web-{EEDC6BF6-CA26-491A-8B54-624E354A45AB}" dt="2024-09-20T00:20:05.733" v="10"/>
          <pc:sldLayoutMkLst>
            <pc:docMk/>
            <pc:sldMasterMk cId="3152432603" sldId="2147484327"/>
            <pc:sldLayoutMk cId="583503643" sldId="2147484340"/>
          </pc:sldLayoutMkLst>
        </pc:sldLayoutChg>
        <pc:sldLayoutChg chg="add del mod replId">
          <pc:chgData name="Guest User" userId="" providerId="Windows Live" clId="Web-{EEDC6BF6-CA26-491A-8B54-624E354A45AB}" dt="2024-09-20T00:20:05.733" v="10"/>
          <pc:sldLayoutMkLst>
            <pc:docMk/>
            <pc:sldMasterMk cId="3152432603" sldId="2147484327"/>
            <pc:sldLayoutMk cId="2586617093" sldId="2147484341"/>
          </pc:sldLayoutMkLst>
        </pc:sldLayoutChg>
        <pc:sldLayoutChg chg="add del mod replId">
          <pc:chgData name="Guest User" userId="" providerId="Windows Live" clId="Web-{EEDC6BF6-CA26-491A-8B54-624E354A45AB}" dt="2024-09-20T00:20:05.733" v="10"/>
          <pc:sldLayoutMkLst>
            <pc:docMk/>
            <pc:sldMasterMk cId="3152432603" sldId="2147484327"/>
            <pc:sldLayoutMk cId="2920450204" sldId="2147484342"/>
          </pc:sldLayoutMkLst>
        </pc:sldLayoutChg>
        <pc:sldLayoutChg chg="add del mod replId">
          <pc:chgData name="Guest User" userId="" providerId="Windows Live" clId="Web-{EEDC6BF6-CA26-491A-8B54-624E354A45AB}" dt="2024-09-20T00:20:05.733" v="10"/>
          <pc:sldLayoutMkLst>
            <pc:docMk/>
            <pc:sldMasterMk cId="3152432603" sldId="2147484327"/>
            <pc:sldLayoutMk cId="110136536" sldId="2147484343"/>
          </pc:sldLayoutMkLst>
        </pc:sldLayoutChg>
        <pc:sldLayoutChg chg="add del mod replId">
          <pc:chgData name="Guest User" userId="" providerId="Windows Live" clId="Web-{EEDC6BF6-CA26-491A-8B54-624E354A45AB}" dt="2024-09-20T00:20:05.733" v="10"/>
          <pc:sldLayoutMkLst>
            <pc:docMk/>
            <pc:sldMasterMk cId="3152432603" sldId="2147484327"/>
            <pc:sldLayoutMk cId="1104762659" sldId="2147484344"/>
          </pc:sldLayoutMkLst>
        </pc:sldLayoutChg>
        <pc:sldLayoutChg chg="add del mod replId">
          <pc:chgData name="Guest User" userId="" providerId="Windows Live" clId="Web-{EEDC6BF6-CA26-491A-8B54-624E354A45AB}" dt="2024-09-20T00:20:05.733" v="10"/>
          <pc:sldLayoutMkLst>
            <pc:docMk/>
            <pc:sldMasterMk cId="3152432603" sldId="2147484327"/>
            <pc:sldLayoutMk cId="2494186187" sldId="2147484345"/>
          </pc:sldLayoutMkLst>
        </pc:sldLayoutChg>
        <pc:sldLayoutChg chg="add del mod replId">
          <pc:chgData name="Guest User" userId="" providerId="Windows Live" clId="Web-{EEDC6BF6-CA26-491A-8B54-624E354A45AB}" dt="2024-09-20T00:20:05.733" v="10"/>
          <pc:sldLayoutMkLst>
            <pc:docMk/>
            <pc:sldMasterMk cId="3152432603" sldId="2147484327"/>
            <pc:sldLayoutMk cId="3692549865" sldId="2147484346"/>
          </pc:sldLayoutMkLst>
        </pc:sldLayoutChg>
        <pc:sldLayoutChg chg="add del mod replId">
          <pc:chgData name="Guest User" userId="" providerId="Windows Live" clId="Web-{EEDC6BF6-CA26-491A-8B54-624E354A45AB}" dt="2024-09-20T00:20:05.733" v="10"/>
          <pc:sldLayoutMkLst>
            <pc:docMk/>
            <pc:sldMasterMk cId="3152432603" sldId="2147484327"/>
            <pc:sldLayoutMk cId="1723429995" sldId="2147484347"/>
          </pc:sldLayoutMkLst>
        </pc:sldLayoutChg>
        <pc:sldLayoutChg chg="add del mod replId">
          <pc:chgData name="Guest User" userId="" providerId="Windows Live" clId="Web-{EEDC6BF6-CA26-491A-8B54-624E354A45AB}" dt="2024-09-20T00:20:05.733" v="10"/>
          <pc:sldLayoutMkLst>
            <pc:docMk/>
            <pc:sldMasterMk cId="3152432603" sldId="2147484327"/>
            <pc:sldLayoutMk cId="257803855" sldId="2147484348"/>
          </pc:sldLayoutMkLst>
        </pc:sldLayoutChg>
        <pc:sldLayoutChg chg="add del mod replId">
          <pc:chgData name="Guest User" userId="" providerId="Windows Live" clId="Web-{EEDC6BF6-CA26-491A-8B54-624E354A45AB}" dt="2024-09-20T00:20:05.733" v="10"/>
          <pc:sldLayoutMkLst>
            <pc:docMk/>
            <pc:sldMasterMk cId="3152432603" sldId="2147484327"/>
            <pc:sldLayoutMk cId="1590326700" sldId="2147484349"/>
          </pc:sldLayoutMkLst>
        </pc:sldLayoutChg>
        <pc:sldLayoutChg chg="add del mod replId">
          <pc:chgData name="Guest User" userId="" providerId="Windows Live" clId="Web-{EEDC6BF6-CA26-491A-8B54-624E354A45AB}" dt="2024-09-20T00:20:05.733" v="10"/>
          <pc:sldLayoutMkLst>
            <pc:docMk/>
            <pc:sldMasterMk cId="3152432603" sldId="2147484327"/>
            <pc:sldLayoutMk cId="459182656" sldId="2147484350"/>
          </pc:sldLayoutMkLst>
        </pc:sldLayoutChg>
        <pc:sldLayoutChg chg="add del mod replId">
          <pc:chgData name="Guest User" userId="" providerId="Windows Live" clId="Web-{EEDC6BF6-CA26-491A-8B54-624E354A45AB}" dt="2024-09-20T00:20:05.733" v="10"/>
          <pc:sldLayoutMkLst>
            <pc:docMk/>
            <pc:sldMasterMk cId="3152432603" sldId="2147484327"/>
            <pc:sldLayoutMk cId="1400110486" sldId="2147484351"/>
          </pc:sldLayoutMkLst>
        </pc:sldLayoutChg>
        <pc:sldLayoutChg chg="add del mod replId">
          <pc:chgData name="Guest User" userId="" providerId="Windows Live" clId="Web-{EEDC6BF6-CA26-491A-8B54-624E354A45AB}" dt="2024-09-20T00:20:05.733" v="10"/>
          <pc:sldLayoutMkLst>
            <pc:docMk/>
            <pc:sldMasterMk cId="3152432603" sldId="2147484327"/>
            <pc:sldLayoutMk cId="1569542045" sldId="2147484352"/>
          </pc:sldLayoutMkLst>
        </pc:sldLayoutChg>
        <pc:sldLayoutChg chg="add del mod replId">
          <pc:chgData name="Guest User" userId="" providerId="Windows Live" clId="Web-{EEDC6BF6-CA26-491A-8B54-624E354A45AB}" dt="2024-09-20T00:20:05.733" v="10"/>
          <pc:sldLayoutMkLst>
            <pc:docMk/>
            <pc:sldMasterMk cId="3152432603" sldId="2147484327"/>
            <pc:sldLayoutMk cId="1255178501" sldId="2147484353"/>
          </pc:sldLayoutMkLst>
        </pc:sldLayoutChg>
      </pc:sldMasterChg>
      <pc:sldMasterChg chg="add del modTransition addSldLayout delSldLayout modSldLayout">
        <pc:chgData name="Guest User" userId="" providerId="Windows Live" clId="Web-{EEDC6BF6-CA26-491A-8B54-624E354A45AB}" dt="2024-09-20T00:20:23.170" v="11"/>
        <pc:sldMasterMkLst>
          <pc:docMk/>
          <pc:sldMasterMk cId="3438027729" sldId="2147484354"/>
        </pc:sldMasterMkLst>
        <pc:sldLayoutChg chg="add del mod replId">
          <pc:chgData name="Guest User" userId="" providerId="Windows Live" clId="Web-{EEDC6BF6-CA26-491A-8B54-624E354A45AB}" dt="2024-09-20T00:20:23.170" v="11"/>
          <pc:sldLayoutMkLst>
            <pc:docMk/>
            <pc:sldMasterMk cId="3438027729" sldId="2147484354"/>
            <pc:sldLayoutMk cId="100192449" sldId="2147484355"/>
          </pc:sldLayoutMkLst>
        </pc:sldLayoutChg>
        <pc:sldLayoutChg chg="add del mod replId">
          <pc:chgData name="Guest User" userId="" providerId="Windows Live" clId="Web-{EEDC6BF6-CA26-491A-8B54-624E354A45AB}" dt="2024-09-20T00:20:23.170" v="11"/>
          <pc:sldLayoutMkLst>
            <pc:docMk/>
            <pc:sldMasterMk cId="3438027729" sldId="2147484354"/>
            <pc:sldLayoutMk cId="3760580625" sldId="2147484356"/>
          </pc:sldLayoutMkLst>
        </pc:sldLayoutChg>
        <pc:sldLayoutChg chg="add del mod replId">
          <pc:chgData name="Guest User" userId="" providerId="Windows Live" clId="Web-{EEDC6BF6-CA26-491A-8B54-624E354A45AB}" dt="2024-09-20T00:20:23.170" v="11"/>
          <pc:sldLayoutMkLst>
            <pc:docMk/>
            <pc:sldMasterMk cId="3438027729" sldId="2147484354"/>
            <pc:sldLayoutMk cId="2296739220" sldId="2147484357"/>
          </pc:sldLayoutMkLst>
        </pc:sldLayoutChg>
        <pc:sldLayoutChg chg="add del mod replId">
          <pc:chgData name="Guest User" userId="" providerId="Windows Live" clId="Web-{EEDC6BF6-CA26-491A-8B54-624E354A45AB}" dt="2024-09-20T00:20:23.170" v="11"/>
          <pc:sldLayoutMkLst>
            <pc:docMk/>
            <pc:sldMasterMk cId="3438027729" sldId="2147484354"/>
            <pc:sldLayoutMk cId="2723373716" sldId="2147484358"/>
          </pc:sldLayoutMkLst>
        </pc:sldLayoutChg>
        <pc:sldLayoutChg chg="add del mod replId">
          <pc:chgData name="Guest User" userId="" providerId="Windows Live" clId="Web-{EEDC6BF6-CA26-491A-8B54-624E354A45AB}" dt="2024-09-20T00:20:23.170" v="11"/>
          <pc:sldLayoutMkLst>
            <pc:docMk/>
            <pc:sldMasterMk cId="3438027729" sldId="2147484354"/>
            <pc:sldLayoutMk cId="3854313183" sldId="2147484359"/>
          </pc:sldLayoutMkLst>
        </pc:sldLayoutChg>
        <pc:sldLayoutChg chg="add del mod replId">
          <pc:chgData name="Guest User" userId="" providerId="Windows Live" clId="Web-{EEDC6BF6-CA26-491A-8B54-624E354A45AB}" dt="2024-09-20T00:20:23.170" v="11"/>
          <pc:sldLayoutMkLst>
            <pc:docMk/>
            <pc:sldMasterMk cId="3438027729" sldId="2147484354"/>
            <pc:sldLayoutMk cId="1813624844" sldId="2147484360"/>
          </pc:sldLayoutMkLst>
        </pc:sldLayoutChg>
        <pc:sldLayoutChg chg="add del mod replId">
          <pc:chgData name="Guest User" userId="" providerId="Windows Live" clId="Web-{EEDC6BF6-CA26-491A-8B54-624E354A45AB}" dt="2024-09-20T00:20:23.170" v="11"/>
          <pc:sldLayoutMkLst>
            <pc:docMk/>
            <pc:sldMasterMk cId="3438027729" sldId="2147484354"/>
            <pc:sldLayoutMk cId="2529251435" sldId="2147484361"/>
          </pc:sldLayoutMkLst>
        </pc:sldLayoutChg>
        <pc:sldLayoutChg chg="add del mod replId">
          <pc:chgData name="Guest User" userId="" providerId="Windows Live" clId="Web-{EEDC6BF6-CA26-491A-8B54-624E354A45AB}" dt="2024-09-20T00:20:23.170" v="11"/>
          <pc:sldLayoutMkLst>
            <pc:docMk/>
            <pc:sldMasterMk cId="3438027729" sldId="2147484354"/>
            <pc:sldLayoutMk cId="2121886794" sldId="2147484362"/>
          </pc:sldLayoutMkLst>
        </pc:sldLayoutChg>
        <pc:sldLayoutChg chg="add del mod replId">
          <pc:chgData name="Guest User" userId="" providerId="Windows Live" clId="Web-{EEDC6BF6-CA26-491A-8B54-624E354A45AB}" dt="2024-09-20T00:20:23.170" v="11"/>
          <pc:sldLayoutMkLst>
            <pc:docMk/>
            <pc:sldMasterMk cId="3438027729" sldId="2147484354"/>
            <pc:sldLayoutMk cId="1018353330" sldId="2147484363"/>
          </pc:sldLayoutMkLst>
        </pc:sldLayoutChg>
        <pc:sldLayoutChg chg="add del mod replId">
          <pc:chgData name="Guest User" userId="" providerId="Windows Live" clId="Web-{EEDC6BF6-CA26-491A-8B54-624E354A45AB}" dt="2024-09-20T00:20:23.170" v="11"/>
          <pc:sldLayoutMkLst>
            <pc:docMk/>
            <pc:sldMasterMk cId="3438027729" sldId="2147484354"/>
            <pc:sldLayoutMk cId="2796727761" sldId="2147484364"/>
          </pc:sldLayoutMkLst>
        </pc:sldLayoutChg>
        <pc:sldLayoutChg chg="add del mod replId">
          <pc:chgData name="Guest User" userId="" providerId="Windows Live" clId="Web-{EEDC6BF6-CA26-491A-8B54-624E354A45AB}" dt="2024-09-20T00:20:23.170" v="11"/>
          <pc:sldLayoutMkLst>
            <pc:docMk/>
            <pc:sldMasterMk cId="3438027729" sldId="2147484354"/>
            <pc:sldLayoutMk cId="463245217" sldId="2147484365"/>
          </pc:sldLayoutMkLst>
        </pc:sldLayoutChg>
        <pc:sldLayoutChg chg="add del mod replId">
          <pc:chgData name="Guest User" userId="" providerId="Windows Live" clId="Web-{EEDC6BF6-CA26-491A-8B54-624E354A45AB}" dt="2024-09-20T00:20:23.170" v="11"/>
          <pc:sldLayoutMkLst>
            <pc:docMk/>
            <pc:sldMasterMk cId="3438027729" sldId="2147484354"/>
            <pc:sldLayoutMk cId="1748341288" sldId="2147484366"/>
          </pc:sldLayoutMkLst>
        </pc:sldLayoutChg>
        <pc:sldLayoutChg chg="add del mod replId">
          <pc:chgData name="Guest User" userId="" providerId="Windows Live" clId="Web-{EEDC6BF6-CA26-491A-8B54-624E354A45AB}" dt="2024-09-20T00:20:23.170" v="11"/>
          <pc:sldLayoutMkLst>
            <pc:docMk/>
            <pc:sldMasterMk cId="3438027729" sldId="2147484354"/>
            <pc:sldLayoutMk cId="3573172799" sldId="2147484367"/>
          </pc:sldLayoutMkLst>
        </pc:sldLayoutChg>
        <pc:sldLayoutChg chg="add del mod replId">
          <pc:chgData name="Guest User" userId="" providerId="Windows Live" clId="Web-{EEDC6BF6-CA26-491A-8B54-624E354A45AB}" dt="2024-09-20T00:20:23.170" v="11"/>
          <pc:sldLayoutMkLst>
            <pc:docMk/>
            <pc:sldMasterMk cId="3438027729" sldId="2147484354"/>
            <pc:sldLayoutMk cId="1334891274" sldId="2147484368"/>
          </pc:sldLayoutMkLst>
        </pc:sldLayoutChg>
        <pc:sldLayoutChg chg="add del mod replId">
          <pc:chgData name="Guest User" userId="" providerId="Windows Live" clId="Web-{EEDC6BF6-CA26-491A-8B54-624E354A45AB}" dt="2024-09-20T00:20:23.170" v="11"/>
          <pc:sldLayoutMkLst>
            <pc:docMk/>
            <pc:sldMasterMk cId="3438027729" sldId="2147484354"/>
            <pc:sldLayoutMk cId="3323839154" sldId="2147484369"/>
          </pc:sldLayoutMkLst>
        </pc:sldLayoutChg>
        <pc:sldLayoutChg chg="add del mod replId">
          <pc:chgData name="Guest User" userId="" providerId="Windows Live" clId="Web-{EEDC6BF6-CA26-491A-8B54-624E354A45AB}" dt="2024-09-20T00:20:23.170" v="11"/>
          <pc:sldLayoutMkLst>
            <pc:docMk/>
            <pc:sldMasterMk cId="3438027729" sldId="2147484354"/>
            <pc:sldLayoutMk cId="1048766273" sldId="2147484370"/>
          </pc:sldLayoutMkLst>
        </pc:sldLayoutChg>
        <pc:sldLayoutChg chg="add del mod replId">
          <pc:chgData name="Guest User" userId="" providerId="Windows Live" clId="Web-{EEDC6BF6-CA26-491A-8B54-624E354A45AB}" dt="2024-09-20T00:20:23.170" v="11"/>
          <pc:sldLayoutMkLst>
            <pc:docMk/>
            <pc:sldMasterMk cId="3438027729" sldId="2147484354"/>
            <pc:sldLayoutMk cId="776889185" sldId="2147484371"/>
          </pc:sldLayoutMkLst>
        </pc:sldLayoutChg>
        <pc:sldLayoutChg chg="add del mod replId">
          <pc:chgData name="Guest User" userId="" providerId="Windows Live" clId="Web-{EEDC6BF6-CA26-491A-8B54-624E354A45AB}" dt="2024-09-20T00:20:23.170" v="11"/>
          <pc:sldLayoutMkLst>
            <pc:docMk/>
            <pc:sldMasterMk cId="3438027729" sldId="2147484354"/>
            <pc:sldLayoutMk cId="1705999995" sldId="2147484372"/>
          </pc:sldLayoutMkLst>
        </pc:sldLayoutChg>
        <pc:sldLayoutChg chg="add del mod replId">
          <pc:chgData name="Guest User" userId="" providerId="Windows Live" clId="Web-{EEDC6BF6-CA26-491A-8B54-624E354A45AB}" dt="2024-09-20T00:20:23.170" v="11"/>
          <pc:sldLayoutMkLst>
            <pc:docMk/>
            <pc:sldMasterMk cId="3438027729" sldId="2147484354"/>
            <pc:sldLayoutMk cId="641880564" sldId="2147484373"/>
          </pc:sldLayoutMkLst>
        </pc:sldLayoutChg>
        <pc:sldLayoutChg chg="add del mod replId">
          <pc:chgData name="Guest User" userId="" providerId="Windows Live" clId="Web-{EEDC6BF6-CA26-491A-8B54-624E354A45AB}" dt="2024-09-20T00:20:23.170" v="11"/>
          <pc:sldLayoutMkLst>
            <pc:docMk/>
            <pc:sldMasterMk cId="3438027729" sldId="2147484354"/>
            <pc:sldLayoutMk cId="2656872993" sldId="2147484374"/>
          </pc:sldLayoutMkLst>
        </pc:sldLayoutChg>
      </pc:sldMasterChg>
      <pc:sldMasterChg chg="add del modTransition addSldLayout delSldLayout modSldLayout">
        <pc:chgData name="Guest User" userId="" providerId="Windows Live" clId="Web-{EEDC6BF6-CA26-491A-8B54-624E354A45AB}" dt="2024-09-20T00:20:32.530" v="12"/>
        <pc:sldMasterMkLst>
          <pc:docMk/>
          <pc:sldMasterMk cId="1558757304" sldId="2147484375"/>
        </pc:sldMasterMkLst>
        <pc:sldLayoutChg chg="add del mod replId">
          <pc:chgData name="Guest User" userId="" providerId="Windows Live" clId="Web-{EEDC6BF6-CA26-491A-8B54-624E354A45AB}" dt="2024-09-20T00:20:32.530" v="12"/>
          <pc:sldLayoutMkLst>
            <pc:docMk/>
            <pc:sldMasterMk cId="1558757304" sldId="2147484375"/>
            <pc:sldLayoutMk cId="2983127994" sldId="2147484376"/>
          </pc:sldLayoutMkLst>
        </pc:sldLayoutChg>
        <pc:sldLayoutChg chg="add del mod replId">
          <pc:chgData name="Guest User" userId="" providerId="Windows Live" clId="Web-{EEDC6BF6-CA26-491A-8B54-624E354A45AB}" dt="2024-09-20T00:20:32.530" v="12"/>
          <pc:sldLayoutMkLst>
            <pc:docMk/>
            <pc:sldMasterMk cId="1558757304" sldId="2147484375"/>
            <pc:sldLayoutMk cId="3977784821" sldId="2147484377"/>
          </pc:sldLayoutMkLst>
        </pc:sldLayoutChg>
        <pc:sldLayoutChg chg="add del mod replId">
          <pc:chgData name="Guest User" userId="" providerId="Windows Live" clId="Web-{EEDC6BF6-CA26-491A-8B54-624E354A45AB}" dt="2024-09-20T00:20:32.530" v="12"/>
          <pc:sldLayoutMkLst>
            <pc:docMk/>
            <pc:sldMasterMk cId="1558757304" sldId="2147484375"/>
            <pc:sldLayoutMk cId="2473408694" sldId="2147484378"/>
          </pc:sldLayoutMkLst>
        </pc:sldLayoutChg>
        <pc:sldLayoutChg chg="add del mod replId">
          <pc:chgData name="Guest User" userId="" providerId="Windows Live" clId="Web-{EEDC6BF6-CA26-491A-8B54-624E354A45AB}" dt="2024-09-20T00:20:32.530" v="12"/>
          <pc:sldLayoutMkLst>
            <pc:docMk/>
            <pc:sldMasterMk cId="1558757304" sldId="2147484375"/>
            <pc:sldLayoutMk cId="174773016" sldId="2147484379"/>
          </pc:sldLayoutMkLst>
        </pc:sldLayoutChg>
        <pc:sldLayoutChg chg="add del mod replId">
          <pc:chgData name="Guest User" userId="" providerId="Windows Live" clId="Web-{EEDC6BF6-CA26-491A-8B54-624E354A45AB}" dt="2024-09-20T00:20:32.530" v="12"/>
          <pc:sldLayoutMkLst>
            <pc:docMk/>
            <pc:sldMasterMk cId="1558757304" sldId="2147484375"/>
            <pc:sldLayoutMk cId="80661582" sldId="2147484380"/>
          </pc:sldLayoutMkLst>
        </pc:sldLayoutChg>
        <pc:sldLayoutChg chg="add del mod replId">
          <pc:chgData name="Guest User" userId="" providerId="Windows Live" clId="Web-{EEDC6BF6-CA26-491A-8B54-624E354A45AB}" dt="2024-09-20T00:20:32.530" v="12"/>
          <pc:sldLayoutMkLst>
            <pc:docMk/>
            <pc:sldMasterMk cId="1558757304" sldId="2147484375"/>
            <pc:sldLayoutMk cId="510250264" sldId="2147484381"/>
          </pc:sldLayoutMkLst>
        </pc:sldLayoutChg>
        <pc:sldLayoutChg chg="add del mod replId">
          <pc:chgData name="Guest User" userId="" providerId="Windows Live" clId="Web-{EEDC6BF6-CA26-491A-8B54-624E354A45AB}" dt="2024-09-20T00:20:32.530" v="12"/>
          <pc:sldLayoutMkLst>
            <pc:docMk/>
            <pc:sldMasterMk cId="1558757304" sldId="2147484375"/>
            <pc:sldLayoutMk cId="723862361" sldId="2147484382"/>
          </pc:sldLayoutMkLst>
        </pc:sldLayoutChg>
        <pc:sldLayoutChg chg="add del mod replId">
          <pc:chgData name="Guest User" userId="" providerId="Windows Live" clId="Web-{EEDC6BF6-CA26-491A-8B54-624E354A45AB}" dt="2024-09-20T00:20:32.530" v="12"/>
          <pc:sldLayoutMkLst>
            <pc:docMk/>
            <pc:sldMasterMk cId="1558757304" sldId="2147484375"/>
            <pc:sldLayoutMk cId="4135047211" sldId="2147484383"/>
          </pc:sldLayoutMkLst>
        </pc:sldLayoutChg>
        <pc:sldLayoutChg chg="add del mod replId">
          <pc:chgData name="Guest User" userId="" providerId="Windows Live" clId="Web-{EEDC6BF6-CA26-491A-8B54-624E354A45AB}" dt="2024-09-20T00:20:32.530" v="12"/>
          <pc:sldLayoutMkLst>
            <pc:docMk/>
            <pc:sldMasterMk cId="1558757304" sldId="2147484375"/>
            <pc:sldLayoutMk cId="178518285" sldId="2147484384"/>
          </pc:sldLayoutMkLst>
        </pc:sldLayoutChg>
        <pc:sldLayoutChg chg="add del mod replId">
          <pc:chgData name="Guest User" userId="" providerId="Windows Live" clId="Web-{EEDC6BF6-CA26-491A-8B54-624E354A45AB}" dt="2024-09-20T00:20:32.530" v="12"/>
          <pc:sldLayoutMkLst>
            <pc:docMk/>
            <pc:sldMasterMk cId="1558757304" sldId="2147484375"/>
            <pc:sldLayoutMk cId="954959740" sldId="2147484385"/>
          </pc:sldLayoutMkLst>
        </pc:sldLayoutChg>
        <pc:sldLayoutChg chg="add del mod replId">
          <pc:chgData name="Guest User" userId="" providerId="Windows Live" clId="Web-{EEDC6BF6-CA26-491A-8B54-624E354A45AB}" dt="2024-09-20T00:20:32.530" v="12"/>
          <pc:sldLayoutMkLst>
            <pc:docMk/>
            <pc:sldMasterMk cId="1558757304" sldId="2147484375"/>
            <pc:sldLayoutMk cId="1498009946" sldId="2147484386"/>
          </pc:sldLayoutMkLst>
        </pc:sldLayoutChg>
        <pc:sldLayoutChg chg="add del mod replId">
          <pc:chgData name="Guest User" userId="" providerId="Windows Live" clId="Web-{EEDC6BF6-CA26-491A-8B54-624E354A45AB}" dt="2024-09-20T00:20:32.530" v="12"/>
          <pc:sldLayoutMkLst>
            <pc:docMk/>
            <pc:sldMasterMk cId="1558757304" sldId="2147484375"/>
            <pc:sldLayoutMk cId="505077296" sldId="2147484387"/>
          </pc:sldLayoutMkLst>
        </pc:sldLayoutChg>
        <pc:sldLayoutChg chg="add del mod replId">
          <pc:chgData name="Guest User" userId="" providerId="Windows Live" clId="Web-{EEDC6BF6-CA26-491A-8B54-624E354A45AB}" dt="2024-09-20T00:20:32.530" v="12"/>
          <pc:sldLayoutMkLst>
            <pc:docMk/>
            <pc:sldMasterMk cId="1558757304" sldId="2147484375"/>
            <pc:sldLayoutMk cId="4264637624" sldId="2147484388"/>
          </pc:sldLayoutMkLst>
        </pc:sldLayoutChg>
        <pc:sldLayoutChg chg="add del mod replId">
          <pc:chgData name="Guest User" userId="" providerId="Windows Live" clId="Web-{EEDC6BF6-CA26-491A-8B54-624E354A45AB}" dt="2024-09-20T00:20:32.530" v="12"/>
          <pc:sldLayoutMkLst>
            <pc:docMk/>
            <pc:sldMasterMk cId="1558757304" sldId="2147484375"/>
            <pc:sldLayoutMk cId="2411005471" sldId="2147484389"/>
          </pc:sldLayoutMkLst>
        </pc:sldLayoutChg>
        <pc:sldLayoutChg chg="add del mod replId">
          <pc:chgData name="Guest User" userId="" providerId="Windows Live" clId="Web-{EEDC6BF6-CA26-491A-8B54-624E354A45AB}" dt="2024-09-20T00:20:32.530" v="12"/>
          <pc:sldLayoutMkLst>
            <pc:docMk/>
            <pc:sldMasterMk cId="1558757304" sldId="2147484375"/>
            <pc:sldLayoutMk cId="1124909721" sldId="2147484390"/>
          </pc:sldLayoutMkLst>
        </pc:sldLayoutChg>
        <pc:sldLayoutChg chg="add del mod replId">
          <pc:chgData name="Guest User" userId="" providerId="Windows Live" clId="Web-{EEDC6BF6-CA26-491A-8B54-624E354A45AB}" dt="2024-09-20T00:20:32.530" v="12"/>
          <pc:sldLayoutMkLst>
            <pc:docMk/>
            <pc:sldMasterMk cId="1558757304" sldId="2147484375"/>
            <pc:sldLayoutMk cId="1558760327" sldId="2147484391"/>
          </pc:sldLayoutMkLst>
        </pc:sldLayoutChg>
        <pc:sldLayoutChg chg="add del mod replId">
          <pc:chgData name="Guest User" userId="" providerId="Windows Live" clId="Web-{EEDC6BF6-CA26-491A-8B54-624E354A45AB}" dt="2024-09-20T00:20:32.530" v="12"/>
          <pc:sldLayoutMkLst>
            <pc:docMk/>
            <pc:sldMasterMk cId="1558757304" sldId="2147484375"/>
            <pc:sldLayoutMk cId="2160370779" sldId="2147484392"/>
          </pc:sldLayoutMkLst>
        </pc:sldLayoutChg>
        <pc:sldLayoutChg chg="add del mod replId">
          <pc:chgData name="Guest User" userId="" providerId="Windows Live" clId="Web-{EEDC6BF6-CA26-491A-8B54-624E354A45AB}" dt="2024-09-20T00:20:32.530" v="12"/>
          <pc:sldLayoutMkLst>
            <pc:docMk/>
            <pc:sldMasterMk cId="1558757304" sldId="2147484375"/>
            <pc:sldLayoutMk cId="657762777" sldId="2147484393"/>
          </pc:sldLayoutMkLst>
        </pc:sldLayoutChg>
        <pc:sldLayoutChg chg="add del mod replId">
          <pc:chgData name="Guest User" userId="" providerId="Windows Live" clId="Web-{EEDC6BF6-CA26-491A-8B54-624E354A45AB}" dt="2024-09-20T00:20:32.530" v="12"/>
          <pc:sldLayoutMkLst>
            <pc:docMk/>
            <pc:sldMasterMk cId="1558757304" sldId="2147484375"/>
            <pc:sldLayoutMk cId="1460689129" sldId="2147484394"/>
          </pc:sldLayoutMkLst>
        </pc:sldLayoutChg>
        <pc:sldLayoutChg chg="add del mod replId">
          <pc:chgData name="Guest User" userId="" providerId="Windows Live" clId="Web-{EEDC6BF6-CA26-491A-8B54-624E354A45AB}" dt="2024-09-20T00:20:32.530" v="12"/>
          <pc:sldLayoutMkLst>
            <pc:docMk/>
            <pc:sldMasterMk cId="1558757304" sldId="2147484375"/>
            <pc:sldLayoutMk cId="1714922039" sldId="2147484395"/>
          </pc:sldLayoutMkLst>
        </pc:sldLayoutChg>
        <pc:sldLayoutChg chg="add del mod replId">
          <pc:chgData name="Guest User" userId="" providerId="Windows Live" clId="Web-{EEDC6BF6-CA26-491A-8B54-624E354A45AB}" dt="2024-09-20T00:20:32.530" v="12"/>
          <pc:sldLayoutMkLst>
            <pc:docMk/>
            <pc:sldMasterMk cId="1558757304" sldId="2147484375"/>
            <pc:sldLayoutMk cId="1656541422" sldId="2147484396"/>
          </pc:sldLayoutMkLst>
        </pc:sldLayoutChg>
        <pc:sldLayoutChg chg="add del mod replId">
          <pc:chgData name="Guest User" userId="" providerId="Windows Live" clId="Web-{EEDC6BF6-CA26-491A-8B54-624E354A45AB}" dt="2024-09-20T00:20:32.530" v="12"/>
          <pc:sldLayoutMkLst>
            <pc:docMk/>
            <pc:sldMasterMk cId="1558757304" sldId="2147484375"/>
            <pc:sldLayoutMk cId="4199552113" sldId="2147484397"/>
          </pc:sldLayoutMkLst>
        </pc:sldLayoutChg>
        <pc:sldLayoutChg chg="add del mod replId">
          <pc:chgData name="Guest User" userId="" providerId="Windows Live" clId="Web-{EEDC6BF6-CA26-491A-8B54-624E354A45AB}" dt="2024-09-20T00:20:32.530" v="12"/>
          <pc:sldLayoutMkLst>
            <pc:docMk/>
            <pc:sldMasterMk cId="1558757304" sldId="2147484375"/>
            <pc:sldLayoutMk cId="3165677041" sldId="2147484398"/>
          </pc:sldLayoutMkLst>
        </pc:sldLayoutChg>
        <pc:sldLayoutChg chg="add del mod replId">
          <pc:chgData name="Guest User" userId="" providerId="Windows Live" clId="Web-{EEDC6BF6-CA26-491A-8B54-624E354A45AB}" dt="2024-09-20T00:20:32.530" v="12"/>
          <pc:sldLayoutMkLst>
            <pc:docMk/>
            <pc:sldMasterMk cId="1558757304" sldId="2147484375"/>
            <pc:sldLayoutMk cId="2255673583" sldId="2147484399"/>
          </pc:sldLayoutMkLst>
        </pc:sldLayoutChg>
        <pc:sldLayoutChg chg="add del mod replId">
          <pc:chgData name="Guest User" userId="" providerId="Windows Live" clId="Web-{EEDC6BF6-CA26-491A-8B54-624E354A45AB}" dt="2024-09-20T00:20:32.530" v="12"/>
          <pc:sldLayoutMkLst>
            <pc:docMk/>
            <pc:sldMasterMk cId="1558757304" sldId="2147484375"/>
            <pc:sldLayoutMk cId="361416847" sldId="2147484400"/>
          </pc:sldLayoutMkLst>
        </pc:sldLayoutChg>
      </pc:sldMasterChg>
      <pc:sldMasterChg chg="add del modTransition addSldLayout delSldLayout modSldLayout">
        <pc:chgData name="Guest User" userId="" providerId="Windows Live" clId="Web-{EEDC6BF6-CA26-491A-8B54-624E354A45AB}" dt="2024-09-20T00:20:35.608" v="13"/>
        <pc:sldMasterMkLst>
          <pc:docMk/>
          <pc:sldMasterMk cId="3376644376" sldId="2147484401"/>
        </pc:sldMasterMkLst>
        <pc:sldLayoutChg chg="add del mod replId">
          <pc:chgData name="Guest User" userId="" providerId="Windows Live" clId="Web-{EEDC6BF6-CA26-491A-8B54-624E354A45AB}" dt="2024-09-20T00:20:35.608" v="13"/>
          <pc:sldLayoutMkLst>
            <pc:docMk/>
            <pc:sldMasterMk cId="3376644376" sldId="2147484401"/>
            <pc:sldLayoutMk cId="2850063261" sldId="2147484402"/>
          </pc:sldLayoutMkLst>
        </pc:sldLayoutChg>
        <pc:sldLayoutChg chg="add del mod replId">
          <pc:chgData name="Guest User" userId="" providerId="Windows Live" clId="Web-{EEDC6BF6-CA26-491A-8B54-624E354A45AB}" dt="2024-09-20T00:20:35.608" v="13"/>
          <pc:sldLayoutMkLst>
            <pc:docMk/>
            <pc:sldMasterMk cId="3376644376" sldId="2147484401"/>
            <pc:sldLayoutMk cId="2421805642" sldId="2147484403"/>
          </pc:sldLayoutMkLst>
        </pc:sldLayoutChg>
        <pc:sldLayoutChg chg="add del mod replId">
          <pc:chgData name="Guest User" userId="" providerId="Windows Live" clId="Web-{EEDC6BF6-CA26-491A-8B54-624E354A45AB}" dt="2024-09-20T00:20:35.608" v="13"/>
          <pc:sldLayoutMkLst>
            <pc:docMk/>
            <pc:sldMasterMk cId="3376644376" sldId="2147484401"/>
            <pc:sldLayoutMk cId="313351456" sldId="2147484404"/>
          </pc:sldLayoutMkLst>
        </pc:sldLayoutChg>
        <pc:sldLayoutChg chg="add del mod replId">
          <pc:chgData name="Guest User" userId="" providerId="Windows Live" clId="Web-{EEDC6BF6-CA26-491A-8B54-624E354A45AB}" dt="2024-09-20T00:20:35.608" v="13"/>
          <pc:sldLayoutMkLst>
            <pc:docMk/>
            <pc:sldMasterMk cId="3376644376" sldId="2147484401"/>
            <pc:sldLayoutMk cId="1121042947" sldId="2147484405"/>
          </pc:sldLayoutMkLst>
        </pc:sldLayoutChg>
        <pc:sldLayoutChg chg="add del mod replId">
          <pc:chgData name="Guest User" userId="" providerId="Windows Live" clId="Web-{EEDC6BF6-CA26-491A-8B54-624E354A45AB}" dt="2024-09-20T00:20:35.608" v="13"/>
          <pc:sldLayoutMkLst>
            <pc:docMk/>
            <pc:sldMasterMk cId="3376644376" sldId="2147484401"/>
            <pc:sldLayoutMk cId="1566352223" sldId="2147484406"/>
          </pc:sldLayoutMkLst>
        </pc:sldLayoutChg>
        <pc:sldLayoutChg chg="add del mod replId">
          <pc:chgData name="Guest User" userId="" providerId="Windows Live" clId="Web-{EEDC6BF6-CA26-491A-8B54-624E354A45AB}" dt="2024-09-20T00:20:35.608" v="13"/>
          <pc:sldLayoutMkLst>
            <pc:docMk/>
            <pc:sldMasterMk cId="3376644376" sldId="2147484401"/>
            <pc:sldLayoutMk cId="1528341615" sldId="2147484407"/>
          </pc:sldLayoutMkLst>
        </pc:sldLayoutChg>
        <pc:sldLayoutChg chg="add del mod replId">
          <pc:chgData name="Guest User" userId="" providerId="Windows Live" clId="Web-{EEDC6BF6-CA26-491A-8B54-624E354A45AB}" dt="2024-09-20T00:20:35.608" v="13"/>
          <pc:sldLayoutMkLst>
            <pc:docMk/>
            <pc:sldMasterMk cId="3376644376" sldId="2147484401"/>
            <pc:sldLayoutMk cId="1288015560" sldId="2147484408"/>
          </pc:sldLayoutMkLst>
        </pc:sldLayoutChg>
        <pc:sldLayoutChg chg="add del mod replId">
          <pc:chgData name="Guest User" userId="" providerId="Windows Live" clId="Web-{EEDC6BF6-CA26-491A-8B54-624E354A45AB}" dt="2024-09-20T00:20:35.608" v="13"/>
          <pc:sldLayoutMkLst>
            <pc:docMk/>
            <pc:sldMasterMk cId="3376644376" sldId="2147484401"/>
            <pc:sldLayoutMk cId="1497288776" sldId="2147484409"/>
          </pc:sldLayoutMkLst>
        </pc:sldLayoutChg>
        <pc:sldLayoutChg chg="add del mod replId">
          <pc:chgData name="Guest User" userId="" providerId="Windows Live" clId="Web-{EEDC6BF6-CA26-491A-8B54-624E354A45AB}" dt="2024-09-20T00:20:35.608" v="13"/>
          <pc:sldLayoutMkLst>
            <pc:docMk/>
            <pc:sldMasterMk cId="3376644376" sldId="2147484401"/>
            <pc:sldLayoutMk cId="689152526" sldId="2147484410"/>
          </pc:sldLayoutMkLst>
        </pc:sldLayoutChg>
        <pc:sldLayoutChg chg="add del mod replId">
          <pc:chgData name="Guest User" userId="" providerId="Windows Live" clId="Web-{EEDC6BF6-CA26-491A-8B54-624E354A45AB}" dt="2024-09-20T00:20:35.608" v="13"/>
          <pc:sldLayoutMkLst>
            <pc:docMk/>
            <pc:sldMasterMk cId="3376644376" sldId="2147484401"/>
            <pc:sldLayoutMk cId="3062037513" sldId="2147484411"/>
          </pc:sldLayoutMkLst>
        </pc:sldLayoutChg>
        <pc:sldLayoutChg chg="add del mod replId">
          <pc:chgData name="Guest User" userId="" providerId="Windows Live" clId="Web-{EEDC6BF6-CA26-491A-8B54-624E354A45AB}" dt="2024-09-20T00:20:35.608" v="13"/>
          <pc:sldLayoutMkLst>
            <pc:docMk/>
            <pc:sldMasterMk cId="3376644376" sldId="2147484401"/>
            <pc:sldLayoutMk cId="3557341308" sldId="2147484412"/>
          </pc:sldLayoutMkLst>
        </pc:sldLayoutChg>
        <pc:sldLayoutChg chg="add del mod replId">
          <pc:chgData name="Guest User" userId="" providerId="Windows Live" clId="Web-{EEDC6BF6-CA26-491A-8B54-624E354A45AB}" dt="2024-09-20T00:20:35.608" v="13"/>
          <pc:sldLayoutMkLst>
            <pc:docMk/>
            <pc:sldMasterMk cId="3376644376" sldId="2147484401"/>
            <pc:sldLayoutMk cId="1527820239" sldId="2147484413"/>
          </pc:sldLayoutMkLst>
        </pc:sldLayoutChg>
        <pc:sldLayoutChg chg="add del mod replId">
          <pc:chgData name="Guest User" userId="" providerId="Windows Live" clId="Web-{EEDC6BF6-CA26-491A-8B54-624E354A45AB}" dt="2024-09-20T00:20:35.608" v="13"/>
          <pc:sldLayoutMkLst>
            <pc:docMk/>
            <pc:sldMasterMk cId="3376644376" sldId="2147484401"/>
            <pc:sldLayoutMk cId="3901565845" sldId="2147484414"/>
          </pc:sldLayoutMkLst>
        </pc:sldLayoutChg>
        <pc:sldLayoutChg chg="add del mod replId">
          <pc:chgData name="Guest User" userId="" providerId="Windows Live" clId="Web-{EEDC6BF6-CA26-491A-8B54-624E354A45AB}" dt="2024-09-20T00:20:35.608" v="13"/>
          <pc:sldLayoutMkLst>
            <pc:docMk/>
            <pc:sldMasterMk cId="3376644376" sldId="2147484401"/>
            <pc:sldLayoutMk cId="3092812306" sldId="2147484415"/>
          </pc:sldLayoutMkLst>
        </pc:sldLayoutChg>
        <pc:sldLayoutChg chg="add del mod replId">
          <pc:chgData name="Guest User" userId="" providerId="Windows Live" clId="Web-{EEDC6BF6-CA26-491A-8B54-624E354A45AB}" dt="2024-09-20T00:20:35.608" v="13"/>
          <pc:sldLayoutMkLst>
            <pc:docMk/>
            <pc:sldMasterMk cId="3376644376" sldId="2147484401"/>
            <pc:sldLayoutMk cId="2262743625" sldId="2147484416"/>
          </pc:sldLayoutMkLst>
        </pc:sldLayoutChg>
        <pc:sldLayoutChg chg="add del mod replId">
          <pc:chgData name="Guest User" userId="" providerId="Windows Live" clId="Web-{EEDC6BF6-CA26-491A-8B54-624E354A45AB}" dt="2024-09-20T00:20:35.608" v="13"/>
          <pc:sldLayoutMkLst>
            <pc:docMk/>
            <pc:sldMasterMk cId="3376644376" sldId="2147484401"/>
            <pc:sldLayoutMk cId="655838493" sldId="2147484417"/>
          </pc:sldLayoutMkLst>
        </pc:sldLayoutChg>
        <pc:sldLayoutChg chg="add del mod replId">
          <pc:chgData name="Guest User" userId="" providerId="Windows Live" clId="Web-{EEDC6BF6-CA26-491A-8B54-624E354A45AB}" dt="2024-09-20T00:20:35.608" v="13"/>
          <pc:sldLayoutMkLst>
            <pc:docMk/>
            <pc:sldMasterMk cId="3376644376" sldId="2147484401"/>
            <pc:sldLayoutMk cId="1738632737" sldId="2147484418"/>
          </pc:sldLayoutMkLst>
        </pc:sldLayoutChg>
        <pc:sldLayoutChg chg="add del mod replId">
          <pc:chgData name="Guest User" userId="" providerId="Windows Live" clId="Web-{EEDC6BF6-CA26-491A-8B54-624E354A45AB}" dt="2024-09-20T00:20:35.608" v="13"/>
          <pc:sldLayoutMkLst>
            <pc:docMk/>
            <pc:sldMasterMk cId="3376644376" sldId="2147484401"/>
            <pc:sldLayoutMk cId="3290886626" sldId="2147484419"/>
          </pc:sldLayoutMkLst>
        </pc:sldLayoutChg>
        <pc:sldLayoutChg chg="add del mod replId">
          <pc:chgData name="Guest User" userId="" providerId="Windows Live" clId="Web-{EEDC6BF6-CA26-491A-8B54-624E354A45AB}" dt="2024-09-20T00:20:35.608" v="13"/>
          <pc:sldLayoutMkLst>
            <pc:docMk/>
            <pc:sldMasterMk cId="3376644376" sldId="2147484401"/>
            <pc:sldLayoutMk cId="3887280843" sldId="2147484420"/>
          </pc:sldLayoutMkLst>
        </pc:sldLayoutChg>
        <pc:sldLayoutChg chg="add del mod replId">
          <pc:chgData name="Guest User" userId="" providerId="Windows Live" clId="Web-{EEDC6BF6-CA26-491A-8B54-624E354A45AB}" dt="2024-09-20T00:20:35.608" v="13"/>
          <pc:sldLayoutMkLst>
            <pc:docMk/>
            <pc:sldMasterMk cId="3376644376" sldId="2147484401"/>
            <pc:sldLayoutMk cId="3693064184" sldId="2147484421"/>
          </pc:sldLayoutMkLst>
        </pc:sldLayoutChg>
        <pc:sldLayoutChg chg="add del mod replId">
          <pc:chgData name="Guest User" userId="" providerId="Windows Live" clId="Web-{EEDC6BF6-CA26-491A-8B54-624E354A45AB}" dt="2024-09-20T00:20:35.608" v="13"/>
          <pc:sldLayoutMkLst>
            <pc:docMk/>
            <pc:sldMasterMk cId="3376644376" sldId="2147484401"/>
            <pc:sldLayoutMk cId="1157882061" sldId="2147484422"/>
          </pc:sldLayoutMkLst>
        </pc:sldLayoutChg>
        <pc:sldLayoutChg chg="add del mod replId">
          <pc:chgData name="Guest User" userId="" providerId="Windows Live" clId="Web-{EEDC6BF6-CA26-491A-8B54-624E354A45AB}" dt="2024-09-20T00:20:35.608" v="13"/>
          <pc:sldLayoutMkLst>
            <pc:docMk/>
            <pc:sldMasterMk cId="3376644376" sldId="2147484401"/>
            <pc:sldLayoutMk cId="835014622" sldId="2147484423"/>
          </pc:sldLayoutMkLst>
        </pc:sldLayoutChg>
        <pc:sldLayoutChg chg="add del mod replId">
          <pc:chgData name="Guest User" userId="" providerId="Windows Live" clId="Web-{EEDC6BF6-CA26-491A-8B54-624E354A45AB}" dt="2024-09-20T00:20:35.608" v="13"/>
          <pc:sldLayoutMkLst>
            <pc:docMk/>
            <pc:sldMasterMk cId="3376644376" sldId="2147484401"/>
            <pc:sldLayoutMk cId="2934556325" sldId="2147484424"/>
          </pc:sldLayoutMkLst>
        </pc:sldLayoutChg>
        <pc:sldLayoutChg chg="add del mod replId">
          <pc:chgData name="Guest User" userId="" providerId="Windows Live" clId="Web-{EEDC6BF6-CA26-491A-8B54-624E354A45AB}" dt="2024-09-20T00:20:35.608" v="13"/>
          <pc:sldLayoutMkLst>
            <pc:docMk/>
            <pc:sldMasterMk cId="3376644376" sldId="2147484401"/>
            <pc:sldLayoutMk cId="2128535991" sldId="2147484425"/>
          </pc:sldLayoutMkLst>
        </pc:sldLayoutChg>
        <pc:sldLayoutChg chg="add del mod replId">
          <pc:chgData name="Guest User" userId="" providerId="Windows Live" clId="Web-{EEDC6BF6-CA26-491A-8B54-624E354A45AB}" dt="2024-09-20T00:20:35.608" v="13"/>
          <pc:sldLayoutMkLst>
            <pc:docMk/>
            <pc:sldMasterMk cId="3376644376" sldId="2147484401"/>
            <pc:sldLayoutMk cId="3840912207" sldId="2147484426"/>
          </pc:sldLayoutMkLst>
        </pc:sldLayoutChg>
      </pc:sldMasterChg>
      <pc:sldMasterChg chg="add modTransition addSldLayout modSldLayout">
        <pc:chgData name="Guest User" userId="" providerId="Windows Live" clId="Web-{EEDC6BF6-CA26-491A-8B54-624E354A45AB}" dt="2024-09-20T00:20:35.608" v="13"/>
        <pc:sldMasterMkLst>
          <pc:docMk/>
          <pc:sldMasterMk cId="3846797799" sldId="2147484427"/>
        </pc:sldMasterMkLst>
        <pc:sldLayoutChg chg="add mod replId">
          <pc:chgData name="Guest User" userId="" providerId="Windows Live" clId="Web-{EEDC6BF6-CA26-491A-8B54-624E354A45AB}" dt="2024-09-20T00:20:35.608" v="13"/>
          <pc:sldLayoutMkLst>
            <pc:docMk/>
            <pc:sldMasterMk cId="3846797799" sldId="2147484427"/>
            <pc:sldLayoutMk cId="10631649" sldId="2147484428"/>
          </pc:sldLayoutMkLst>
        </pc:sldLayoutChg>
        <pc:sldLayoutChg chg="add mod replId">
          <pc:chgData name="Guest User" userId="" providerId="Windows Live" clId="Web-{EEDC6BF6-CA26-491A-8B54-624E354A45AB}" dt="2024-09-20T00:20:35.608" v="13"/>
          <pc:sldLayoutMkLst>
            <pc:docMk/>
            <pc:sldMasterMk cId="3846797799" sldId="2147484427"/>
            <pc:sldLayoutMk cId="2960283108" sldId="2147484429"/>
          </pc:sldLayoutMkLst>
        </pc:sldLayoutChg>
        <pc:sldLayoutChg chg="add mod replId">
          <pc:chgData name="Guest User" userId="" providerId="Windows Live" clId="Web-{EEDC6BF6-CA26-491A-8B54-624E354A45AB}" dt="2024-09-20T00:20:35.608" v="13"/>
          <pc:sldLayoutMkLst>
            <pc:docMk/>
            <pc:sldMasterMk cId="3846797799" sldId="2147484427"/>
            <pc:sldLayoutMk cId="400082065" sldId="2147484430"/>
          </pc:sldLayoutMkLst>
        </pc:sldLayoutChg>
        <pc:sldLayoutChg chg="add mod replId">
          <pc:chgData name="Guest User" userId="" providerId="Windows Live" clId="Web-{EEDC6BF6-CA26-491A-8B54-624E354A45AB}" dt="2024-09-20T00:20:35.608" v="13"/>
          <pc:sldLayoutMkLst>
            <pc:docMk/>
            <pc:sldMasterMk cId="3846797799" sldId="2147484427"/>
            <pc:sldLayoutMk cId="1929366225" sldId="2147484431"/>
          </pc:sldLayoutMkLst>
        </pc:sldLayoutChg>
        <pc:sldLayoutChg chg="add mod replId">
          <pc:chgData name="Guest User" userId="" providerId="Windows Live" clId="Web-{EEDC6BF6-CA26-491A-8B54-624E354A45AB}" dt="2024-09-20T00:20:35.608" v="13"/>
          <pc:sldLayoutMkLst>
            <pc:docMk/>
            <pc:sldMasterMk cId="3846797799" sldId="2147484427"/>
            <pc:sldLayoutMk cId="1357134713" sldId="2147484432"/>
          </pc:sldLayoutMkLst>
        </pc:sldLayoutChg>
        <pc:sldLayoutChg chg="add mod replId">
          <pc:chgData name="Guest User" userId="" providerId="Windows Live" clId="Web-{EEDC6BF6-CA26-491A-8B54-624E354A45AB}" dt="2024-09-20T00:20:35.608" v="13"/>
          <pc:sldLayoutMkLst>
            <pc:docMk/>
            <pc:sldMasterMk cId="3846797799" sldId="2147484427"/>
            <pc:sldLayoutMk cId="4181477026" sldId="2147484433"/>
          </pc:sldLayoutMkLst>
        </pc:sldLayoutChg>
        <pc:sldLayoutChg chg="add mod replId">
          <pc:chgData name="Guest User" userId="" providerId="Windows Live" clId="Web-{EEDC6BF6-CA26-491A-8B54-624E354A45AB}" dt="2024-09-20T00:20:35.608" v="13"/>
          <pc:sldLayoutMkLst>
            <pc:docMk/>
            <pc:sldMasterMk cId="3846797799" sldId="2147484427"/>
            <pc:sldLayoutMk cId="2366637444" sldId="2147484434"/>
          </pc:sldLayoutMkLst>
        </pc:sldLayoutChg>
        <pc:sldLayoutChg chg="add mod replId">
          <pc:chgData name="Guest User" userId="" providerId="Windows Live" clId="Web-{EEDC6BF6-CA26-491A-8B54-624E354A45AB}" dt="2024-09-20T00:20:35.608" v="13"/>
          <pc:sldLayoutMkLst>
            <pc:docMk/>
            <pc:sldMasterMk cId="3846797799" sldId="2147484427"/>
            <pc:sldLayoutMk cId="3545203961" sldId="2147484435"/>
          </pc:sldLayoutMkLst>
        </pc:sldLayoutChg>
        <pc:sldLayoutChg chg="add mod replId">
          <pc:chgData name="Guest User" userId="" providerId="Windows Live" clId="Web-{EEDC6BF6-CA26-491A-8B54-624E354A45AB}" dt="2024-09-20T00:20:35.608" v="13"/>
          <pc:sldLayoutMkLst>
            <pc:docMk/>
            <pc:sldMasterMk cId="3846797799" sldId="2147484427"/>
            <pc:sldLayoutMk cId="2293881736" sldId="2147484436"/>
          </pc:sldLayoutMkLst>
        </pc:sldLayoutChg>
        <pc:sldLayoutChg chg="add mod replId">
          <pc:chgData name="Guest User" userId="" providerId="Windows Live" clId="Web-{EEDC6BF6-CA26-491A-8B54-624E354A45AB}" dt="2024-09-20T00:20:35.608" v="13"/>
          <pc:sldLayoutMkLst>
            <pc:docMk/>
            <pc:sldMasterMk cId="3846797799" sldId="2147484427"/>
            <pc:sldLayoutMk cId="2502171596" sldId="2147484437"/>
          </pc:sldLayoutMkLst>
        </pc:sldLayoutChg>
        <pc:sldLayoutChg chg="add mod replId">
          <pc:chgData name="Guest User" userId="" providerId="Windows Live" clId="Web-{EEDC6BF6-CA26-491A-8B54-624E354A45AB}" dt="2024-09-20T00:20:35.608" v="13"/>
          <pc:sldLayoutMkLst>
            <pc:docMk/>
            <pc:sldMasterMk cId="3846797799" sldId="2147484427"/>
            <pc:sldLayoutMk cId="4114029029" sldId="2147484438"/>
          </pc:sldLayoutMkLst>
        </pc:sldLayoutChg>
        <pc:sldLayoutChg chg="add mod replId">
          <pc:chgData name="Guest User" userId="" providerId="Windows Live" clId="Web-{EEDC6BF6-CA26-491A-8B54-624E354A45AB}" dt="2024-09-20T00:20:35.608" v="13"/>
          <pc:sldLayoutMkLst>
            <pc:docMk/>
            <pc:sldMasterMk cId="3846797799" sldId="2147484427"/>
            <pc:sldLayoutMk cId="411803708" sldId="2147484439"/>
          </pc:sldLayoutMkLst>
        </pc:sldLayoutChg>
        <pc:sldLayoutChg chg="add mod replId">
          <pc:chgData name="Guest User" userId="" providerId="Windows Live" clId="Web-{EEDC6BF6-CA26-491A-8B54-624E354A45AB}" dt="2024-09-20T00:20:35.608" v="13"/>
          <pc:sldLayoutMkLst>
            <pc:docMk/>
            <pc:sldMasterMk cId="3846797799" sldId="2147484427"/>
            <pc:sldLayoutMk cId="3843891445" sldId="2147484440"/>
          </pc:sldLayoutMkLst>
        </pc:sldLayoutChg>
        <pc:sldLayoutChg chg="add mod replId">
          <pc:chgData name="Guest User" userId="" providerId="Windows Live" clId="Web-{EEDC6BF6-CA26-491A-8B54-624E354A45AB}" dt="2024-09-20T00:20:35.608" v="13"/>
          <pc:sldLayoutMkLst>
            <pc:docMk/>
            <pc:sldMasterMk cId="3846797799" sldId="2147484427"/>
            <pc:sldLayoutMk cId="4075421093" sldId="2147484441"/>
          </pc:sldLayoutMkLst>
        </pc:sldLayoutChg>
        <pc:sldLayoutChg chg="add mod replId">
          <pc:chgData name="Guest User" userId="" providerId="Windows Live" clId="Web-{EEDC6BF6-CA26-491A-8B54-624E354A45AB}" dt="2024-09-20T00:20:35.608" v="13"/>
          <pc:sldLayoutMkLst>
            <pc:docMk/>
            <pc:sldMasterMk cId="3846797799" sldId="2147484427"/>
            <pc:sldLayoutMk cId="2658341143" sldId="2147484442"/>
          </pc:sldLayoutMkLst>
        </pc:sldLayoutChg>
        <pc:sldLayoutChg chg="add mod replId">
          <pc:chgData name="Guest User" userId="" providerId="Windows Live" clId="Web-{EEDC6BF6-CA26-491A-8B54-624E354A45AB}" dt="2024-09-20T00:20:35.608" v="13"/>
          <pc:sldLayoutMkLst>
            <pc:docMk/>
            <pc:sldMasterMk cId="3846797799" sldId="2147484427"/>
            <pc:sldLayoutMk cId="1952086406" sldId="2147484443"/>
          </pc:sldLayoutMkLst>
        </pc:sldLayoutChg>
        <pc:sldLayoutChg chg="add mod replId">
          <pc:chgData name="Guest User" userId="" providerId="Windows Live" clId="Web-{EEDC6BF6-CA26-491A-8B54-624E354A45AB}" dt="2024-09-20T00:20:35.608" v="13"/>
          <pc:sldLayoutMkLst>
            <pc:docMk/>
            <pc:sldMasterMk cId="3846797799" sldId="2147484427"/>
            <pc:sldLayoutMk cId="2067713221" sldId="2147484444"/>
          </pc:sldLayoutMkLst>
        </pc:sldLayoutChg>
        <pc:sldLayoutChg chg="add mod replId">
          <pc:chgData name="Guest User" userId="" providerId="Windows Live" clId="Web-{EEDC6BF6-CA26-491A-8B54-624E354A45AB}" dt="2024-09-20T00:20:35.608" v="13"/>
          <pc:sldLayoutMkLst>
            <pc:docMk/>
            <pc:sldMasterMk cId="3846797799" sldId="2147484427"/>
            <pc:sldLayoutMk cId="1221288704" sldId="2147484445"/>
          </pc:sldLayoutMkLst>
        </pc:sldLayoutChg>
        <pc:sldLayoutChg chg="add mod replId">
          <pc:chgData name="Guest User" userId="" providerId="Windows Live" clId="Web-{EEDC6BF6-CA26-491A-8B54-624E354A45AB}" dt="2024-09-20T00:20:35.608" v="13"/>
          <pc:sldLayoutMkLst>
            <pc:docMk/>
            <pc:sldMasterMk cId="3846797799" sldId="2147484427"/>
            <pc:sldLayoutMk cId="3737784595" sldId="2147484446"/>
          </pc:sldLayoutMkLst>
        </pc:sldLayoutChg>
        <pc:sldLayoutChg chg="add mod replId">
          <pc:chgData name="Guest User" userId="" providerId="Windows Live" clId="Web-{EEDC6BF6-CA26-491A-8B54-624E354A45AB}" dt="2024-09-20T00:20:35.608" v="13"/>
          <pc:sldLayoutMkLst>
            <pc:docMk/>
            <pc:sldMasterMk cId="3846797799" sldId="2147484427"/>
            <pc:sldLayoutMk cId="1359687242" sldId="2147484447"/>
          </pc:sldLayoutMkLst>
        </pc:sldLayoutChg>
        <pc:sldLayoutChg chg="add mod replId">
          <pc:chgData name="Guest User" userId="" providerId="Windows Live" clId="Web-{EEDC6BF6-CA26-491A-8B54-624E354A45AB}" dt="2024-09-20T00:20:35.608" v="13"/>
          <pc:sldLayoutMkLst>
            <pc:docMk/>
            <pc:sldMasterMk cId="3846797799" sldId="2147484427"/>
            <pc:sldLayoutMk cId="3261513424" sldId="2147484448"/>
          </pc:sldLayoutMkLst>
        </pc:sldLayoutChg>
        <pc:sldLayoutChg chg="add mod replId">
          <pc:chgData name="Guest User" userId="" providerId="Windows Live" clId="Web-{EEDC6BF6-CA26-491A-8B54-624E354A45AB}" dt="2024-09-20T00:20:35.608" v="13"/>
          <pc:sldLayoutMkLst>
            <pc:docMk/>
            <pc:sldMasterMk cId="3846797799" sldId="2147484427"/>
            <pc:sldLayoutMk cId="659568722" sldId="2147484449"/>
          </pc:sldLayoutMkLst>
        </pc:sldLayoutChg>
        <pc:sldLayoutChg chg="add mod replId">
          <pc:chgData name="Guest User" userId="" providerId="Windows Live" clId="Web-{EEDC6BF6-CA26-491A-8B54-624E354A45AB}" dt="2024-09-20T00:20:35.608" v="13"/>
          <pc:sldLayoutMkLst>
            <pc:docMk/>
            <pc:sldMasterMk cId="3846797799" sldId="2147484427"/>
            <pc:sldLayoutMk cId="2676890935" sldId="2147484450"/>
          </pc:sldLayoutMkLst>
        </pc:sldLayoutChg>
        <pc:sldLayoutChg chg="add mod replId">
          <pc:chgData name="Guest User" userId="" providerId="Windows Live" clId="Web-{EEDC6BF6-CA26-491A-8B54-624E354A45AB}" dt="2024-09-20T00:20:35.608" v="13"/>
          <pc:sldLayoutMkLst>
            <pc:docMk/>
            <pc:sldMasterMk cId="3846797799" sldId="2147484427"/>
            <pc:sldLayoutMk cId="3133124029" sldId="2147484451"/>
          </pc:sldLayoutMkLst>
        </pc:sldLayoutChg>
        <pc:sldLayoutChg chg="add mod replId">
          <pc:chgData name="Guest User" userId="" providerId="Windows Live" clId="Web-{EEDC6BF6-CA26-491A-8B54-624E354A45AB}" dt="2024-09-20T00:20:35.608" v="13"/>
          <pc:sldLayoutMkLst>
            <pc:docMk/>
            <pc:sldMasterMk cId="3846797799" sldId="2147484427"/>
            <pc:sldLayoutMk cId="1617896906" sldId="2147484452"/>
          </pc:sldLayoutMkLst>
        </pc:sldLayoutChg>
      </pc:sldMasterChg>
    </pc:docChg>
  </pc:docChgLst>
  <pc:docChgLst>
    <pc:chgData name="Guest User" providerId="Windows Live" clId="Web-{F519CC69-C85F-4DB4-8771-F1012AEB8E15}"/>
    <pc:docChg chg="modSld">
      <pc:chgData name="Guest User" userId="" providerId="Windows Live" clId="Web-{F519CC69-C85F-4DB4-8771-F1012AEB8E15}" dt="2024-09-20T00:26:08.536" v="1"/>
      <pc:docMkLst>
        <pc:docMk/>
      </pc:docMkLst>
      <pc:sldChg chg="modTransition">
        <pc:chgData name="Guest User" userId="" providerId="Windows Live" clId="Web-{F519CC69-C85F-4DB4-8771-F1012AEB8E15}" dt="2024-09-20T00:26:08.536" v="1"/>
        <pc:sldMkLst>
          <pc:docMk/>
          <pc:sldMk cId="3109087557" sldId="256"/>
        </pc:sldMkLst>
      </pc:sldChg>
    </pc:docChg>
  </pc:docChgLst>
  <pc:docChgLst>
    <pc:chgData name="Guest User" providerId="Windows Live" clId="Web-{38E516B8-B5F5-4D21-8B9B-3E0CA2C529D2}"/>
    <pc:docChg chg="modSld">
      <pc:chgData name="Guest User" userId="" providerId="Windows Live" clId="Web-{38E516B8-B5F5-4D21-8B9B-3E0CA2C529D2}" dt="2024-09-19T23:47:14.360" v="128"/>
      <pc:docMkLst>
        <pc:docMk/>
      </pc:docMkLst>
      <pc:sldChg chg="modSp">
        <pc:chgData name="Guest User" userId="" providerId="Windows Live" clId="Web-{38E516B8-B5F5-4D21-8B9B-3E0CA2C529D2}" dt="2024-09-19T23:22:48.197" v="25" actId="1076"/>
        <pc:sldMkLst>
          <pc:docMk/>
          <pc:sldMk cId="3406671731" sldId="281"/>
        </pc:sldMkLst>
        <pc:spChg chg="mod">
          <ac:chgData name="Guest User" userId="" providerId="Windows Live" clId="Web-{38E516B8-B5F5-4D21-8B9B-3E0CA2C529D2}" dt="2024-09-19T23:22:48.197" v="25" actId="1076"/>
          <ac:spMkLst>
            <pc:docMk/>
            <pc:sldMk cId="3406671731" sldId="281"/>
            <ac:spMk id="2063" creationId="{6E197D2A-D90E-3D16-3F33-B7319D77020F}"/>
          </ac:spMkLst>
        </pc:spChg>
        <pc:picChg chg="mod">
          <ac:chgData name="Guest User" userId="" providerId="Windows Live" clId="Web-{38E516B8-B5F5-4D21-8B9B-3E0CA2C529D2}" dt="2024-09-19T23:21:22.119" v="19" actId="1076"/>
          <ac:picMkLst>
            <pc:docMk/>
            <pc:sldMk cId="3406671731" sldId="281"/>
            <ac:picMk id="2054" creationId="{CAA0CF14-F012-97B2-8809-6766614E90C8}"/>
          </ac:picMkLst>
        </pc:picChg>
      </pc:sldChg>
      <pc:sldChg chg="modSp">
        <pc:chgData name="Guest User" userId="" providerId="Windows Live" clId="Web-{38E516B8-B5F5-4D21-8B9B-3E0CA2C529D2}" dt="2024-09-19T23:25:55.042" v="42" actId="1076"/>
        <pc:sldMkLst>
          <pc:docMk/>
          <pc:sldMk cId="1198256681" sldId="282"/>
        </pc:sldMkLst>
        <pc:spChg chg="mod">
          <ac:chgData name="Guest User" userId="" providerId="Windows Live" clId="Web-{38E516B8-B5F5-4D21-8B9B-3E0CA2C529D2}" dt="2024-09-19T23:24:21.995" v="33" actId="1076"/>
          <ac:spMkLst>
            <pc:docMk/>
            <pc:sldMk cId="1198256681" sldId="282"/>
            <ac:spMk id="3" creationId="{75111C33-898C-4414-4665-5136EB6FC126}"/>
          </ac:spMkLst>
        </pc:spChg>
        <pc:spChg chg="mod">
          <ac:chgData name="Guest User" userId="" providerId="Windows Live" clId="Web-{38E516B8-B5F5-4D21-8B9B-3E0CA2C529D2}" dt="2024-09-19T23:24:29.463" v="34" actId="1076"/>
          <ac:spMkLst>
            <pc:docMk/>
            <pc:sldMk cId="1198256681" sldId="282"/>
            <ac:spMk id="4" creationId="{6287D2AA-2814-CCCE-E729-A3944E251454}"/>
          </ac:spMkLst>
        </pc:spChg>
        <pc:spChg chg="mod">
          <ac:chgData name="Guest User" userId="" providerId="Windows Live" clId="Web-{38E516B8-B5F5-4D21-8B9B-3E0CA2C529D2}" dt="2024-09-19T23:24:33.760" v="35" actId="1076"/>
          <ac:spMkLst>
            <pc:docMk/>
            <pc:sldMk cId="1198256681" sldId="282"/>
            <ac:spMk id="9" creationId="{FD299B4A-6CF9-A9DD-2800-28EEE16F7280}"/>
          </ac:spMkLst>
        </pc:spChg>
        <pc:spChg chg="mod">
          <ac:chgData name="Guest User" userId="" providerId="Windows Live" clId="Web-{38E516B8-B5F5-4D21-8B9B-3E0CA2C529D2}" dt="2024-09-19T23:25:55.042" v="42" actId="1076"/>
          <ac:spMkLst>
            <pc:docMk/>
            <pc:sldMk cId="1198256681" sldId="282"/>
            <ac:spMk id="10" creationId="{6B36B391-E2B2-2501-A9AA-2C6CA984ACF0}"/>
          </ac:spMkLst>
        </pc:spChg>
        <pc:spChg chg="mod">
          <ac:chgData name="Guest User" userId="" providerId="Windows Live" clId="Web-{38E516B8-B5F5-4D21-8B9B-3E0CA2C529D2}" dt="2024-09-19T23:25:27.057" v="39" actId="20577"/>
          <ac:spMkLst>
            <pc:docMk/>
            <pc:sldMk cId="1198256681" sldId="282"/>
            <ac:spMk id="12" creationId="{20989C54-51D7-A3D9-941A-2AFA970C7F69}"/>
          </ac:spMkLst>
        </pc:spChg>
        <pc:spChg chg="mod">
          <ac:chgData name="Guest User" userId="" providerId="Windows Live" clId="Web-{38E516B8-B5F5-4D21-8B9B-3E0CA2C529D2}" dt="2024-09-19T23:25:45.636" v="40" actId="1076"/>
          <ac:spMkLst>
            <pc:docMk/>
            <pc:sldMk cId="1198256681" sldId="282"/>
            <ac:spMk id="14" creationId="{6FECAEDF-115E-890B-6F8C-9A815A6CDEFF}"/>
          </ac:spMkLst>
        </pc:spChg>
      </pc:sldChg>
      <pc:sldChg chg="modSp">
        <pc:chgData name="Guest User" userId="" providerId="Windows Live" clId="Web-{38E516B8-B5F5-4D21-8B9B-3E0CA2C529D2}" dt="2024-09-19T23:35:12.638" v="104" actId="14100"/>
        <pc:sldMkLst>
          <pc:docMk/>
          <pc:sldMk cId="101538237" sldId="297"/>
        </pc:sldMkLst>
        <pc:picChg chg="mod">
          <ac:chgData name="Guest User" userId="" providerId="Windows Live" clId="Web-{38E516B8-B5F5-4D21-8B9B-3E0CA2C529D2}" dt="2024-09-19T23:35:12.638" v="104" actId="14100"/>
          <ac:picMkLst>
            <pc:docMk/>
            <pc:sldMk cId="101538237" sldId="297"/>
            <ac:picMk id="5" creationId="{76C9D67D-2FDA-5C89-A3FF-B236968069C3}"/>
          </ac:picMkLst>
        </pc:picChg>
      </pc:sldChg>
      <pc:sldChg chg="modSp">
        <pc:chgData name="Guest User" userId="" providerId="Windows Live" clId="Web-{38E516B8-B5F5-4D21-8B9B-3E0CA2C529D2}" dt="2024-09-19T23:21:09.744" v="18" actId="20577"/>
        <pc:sldMkLst>
          <pc:docMk/>
          <pc:sldMk cId="1757787133" sldId="307"/>
        </pc:sldMkLst>
        <pc:spChg chg="mod">
          <ac:chgData name="Guest User" userId="" providerId="Windows Live" clId="Web-{38E516B8-B5F5-4D21-8B9B-3E0CA2C529D2}" dt="2024-09-19T23:21:09.744" v="18" actId="20577"/>
          <ac:spMkLst>
            <pc:docMk/>
            <pc:sldMk cId="1757787133" sldId="307"/>
            <ac:spMk id="2" creationId="{D54EDA75-0988-2AC2-87F8-8DEC83A7B9CA}"/>
          </ac:spMkLst>
        </pc:spChg>
      </pc:sldChg>
      <pc:sldChg chg="modSp">
        <pc:chgData name="Guest User" userId="" providerId="Windows Live" clId="Web-{38E516B8-B5F5-4D21-8B9B-3E0CA2C529D2}" dt="2024-09-19T23:20:25.947" v="15" actId="20577"/>
        <pc:sldMkLst>
          <pc:docMk/>
          <pc:sldMk cId="3357749691" sldId="312"/>
        </pc:sldMkLst>
        <pc:spChg chg="mod">
          <ac:chgData name="Guest User" userId="" providerId="Windows Live" clId="Web-{38E516B8-B5F5-4D21-8B9B-3E0CA2C529D2}" dt="2024-09-19T23:20:25.947" v="15" actId="20577"/>
          <ac:spMkLst>
            <pc:docMk/>
            <pc:sldMk cId="3357749691" sldId="312"/>
            <ac:spMk id="2" creationId="{4207FF65-A536-F639-8591-ED024C223308}"/>
          </ac:spMkLst>
        </pc:spChg>
      </pc:sldChg>
      <pc:sldChg chg="modSp">
        <pc:chgData name="Guest User" userId="" providerId="Windows Live" clId="Web-{38E516B8-B5F5-4D21-8B9B-3E0CA2C529D2}" dt="2024-09-19T23:27:44.199" v="58" actId="20577"/>
        <pc:sldMkLst>
          <pc:docMk/>
          <pc:sldMk cId="3937736639" sldId="314"/>
        </pc:sldMkLst>
        <pc:spChg chg="mod">
          <ac:chgData name="Guest User" userId="" providerId="Windows Live" clId="Web-{38E516B8-B5F5-4D21-8B9B-3E0CA2C529D2}" dt="2024-09-19T23:27:44.199" v="58" actId="20577"/>
          <ac:spMkLst>
            <pc:docMk/>
            <pc:sldMk cId="3937736639" sldId="314"/>
            <ac:spMk id="2" creationId="{B6210199-C129-11F0-56F2-2D1AED21CB4C}"/>
          </ac:spMkLst>
        </pc:spChg>
        <pc:spChg chg="mod">
          <ac:chgData name="Guest User" userId="" providerId="Windows Live" clId="Web-{38E516B8-B5F5-4D21-8B9B-3E0CA2C529D2}" dt="2024-09-19T23:27:01.355" v="56" actId="20577"/>
          <ac:spMkLst>
            <pc:docMk/>
            <pc:sldMk cId="3937736639" sldId="314"/>
            <ac:spMk id="6" creationId="{BC133C81-4230-E027-4A64-99542FE4BF43}"/>
          </ac:spMkLst>
        </pc:spChg>
        <pc:spChg chg="mod">
          <ac:chgData name="Guest User" userId="" providerId="Windows Live" clId="Web-{38E516B8-B5F5-4D21-8B9B-3E0CA2C529D2}" dt="2024-09-19T23:26:11.120" v="43" actId="1076"/>
          <ac:spMkLst>
            <pc:docMk/>
            <pc:sldMk cId="3937736639" sldId="314"/>
            <ac:spMk id="11" creationId="{30DC1234-DC3C-9345-198E-A731EA3C6FD9}"/>
          </ac:spMkLst>
        </pc:spChg>
        <pc:spChg chg="mod">
          <ac:chgData name="Guest User" userId="" providerId="Windows Live" clId="Web-{38E516B8-B5F5-4D21-8B9B-3E0CA2C529D2}" dt="2024-09-19T23:26:17.855" v="44" actId="1076"/>
          <ac:spMkLst>
            <pc:docMk/>
            <pc:sldMk cId="3937736639" sldId="314"/>
            <ac:spMk id="12" creationId="{31485E88-3C90-16C0-5C3C-E96A9A5B66E6}"/>
          </ac:spMkLst>
        </pc:spChg>
      </pc:sldChg>
      <pc:sldChg chg="modSp">
        <pc:chgData name="Guest User" userId="" providerId="Windows Live" clId="Web-{38E516B8-B5F5-4D21-8B9B-3E0CA2C529D2}" dt="2024-09-19T23:28:55.355" v="64" actId="20577"/>
        <pc:sldMkLst>
          <pc:docMk/>
          <pc:sldMk cId="298906721" sldId="315"/>
        </pc:sldMkLst>
        <pc:spChg chg="mod">
          <ac:chgData name="Guest User" userId="" providerId="Windows Live" clId="Web-{38E516B8-B5F5-4D21-8B9B-3E0CA2C529D2}" dt="2024-09-19T23:28:55.355" v="64" actId="20577"/>
          <ac:spMkLst>
            <pc:docMk/>
            <pc:sldMk cId="298906721" sldId="315"/>
            <ac:spMk id="5" creationId="{79FDBFB8-3449-567B-107F-A4A4BAE9DBDF}"/>
          </ac:spMkLst>
        </pc:spChg>
        <pc:spChg chg="mod">
          <ac:chgData name="Guest User" userId="" providerId="Windows Live" clId="Web-{38E516B8-B5F5-4D21-8B9B-3E0CA2C529D2}" dt="2024-09-19T23:28:35.214" v="62" actId="14100"/>
          <ac:spMkLst>
            <pc:docMk/>
            <pc:sldMk cId="298906721" sldId="315"/>
            <ac:spMk id="7" creationId="{47DE20D9-3229-4443-5998-ED29795F8043}"/>
          </ac:spMkLst>
        </pc:spChg>
        <pc:picChg chg="mod">
          <ac:chgData name="Guest User" userId="" providerId="Windows Live" clId="Web-{38E516B8-B5F5-4D21-8B9B-3E0CA2C529D2}" dt="2024-09-19T23:28:06.808" v="59" actId="14100"/>
          <ac:picMkLst>
            <pc:docMk/>
            <pc:sldMk cId="298906721" sldId="315"/>
            <ac:picMk id="9" creationId="{AC4D72E2-167A-A26C-4E57-9185B15D1494}"/>
          </ac:picMkLst>
        </pc:picChg>
      </pc:sldChg>
      <pc:sldChg chg="modSp">
        <pc:chgData name="Guest User" userId="" providerId="Windows Live" clId="Web-{38E516B8-B5F5-4D21-8B9B-3E0CA2C529D2}" dt="2024-09-19T23:30:51.184" v="82" actId="14100"/>
        <pc:sldMkLst>
          <pc:docMk/>
          <pc:sldMk cId="2148882366" sldId="317"/>
        </pc:sldMkLst>
        <pc:spChg chg="mod">
          <ac:chgData name="Guest User" userId="" providerId="Windows Live" clId="Web-{38E516B8-B5F5-4D21-8B9B-3E0CA2C529D2}" dt="2024-09-19T23:29:45.184" v="70" actId="20577"/>
          <ac:spMkLst>
            <pc:docMk/>
            <pc:sldMk cId="2148882366" sldId="317"/>
            <ac:spMk id="5" creationId="{27140763-B44F-7827-4DF5-F4899EAA9484}"/>
          </ac:spMkLst>
        </pc:spChg>
        <pc:spChg chg="mod">
          <ac:chgData name="Guest User" userId="" providerId="Windows Live" clId="Web-{38E516B8-B5F5-4D21-8B9B-3E0CA2C529D2}" dt="2024-09-19T23:30:43.965" v="80" actId="20577"/>
          <ac:spMkLst>
            <pc:docMk/>
            <pc:sldMk cId="2148882366" sldId="317"/>
            <ac:spMk id="13" creationId="{58AC0C8B-8A7A-9FAE-2D0F-4D1C3A8C3FA5}"/>
          </ac:spMkLst>
        </pc:spChg>
        <pc:spChg chg="mod">
          <ac:chgData name="Guest User" userId="" providerId="Windows Live" clId="Web-{38E516B8-B5F5-4D21-8B9B-3E0CA2C529D2}" dt="2024-09-19T23:30:22.809" v="75" actId="20577"/>
          <ac:spMkLst>
            <pc:docMk/>
            <pc:sldMk cId="2148882366" sldId="317"/>
            <ac:spMk id="14" creationId="{749C7CD1-A9AA-49E3-6734-AD9546F2DF5B}"/>
          </ac:spMkLst>
        </pc:spChg>
        <pc:picChg chg="mod">
          <ac:chgData name="Guest User" userId="" providerId="Windows Live" clId="Web-{38E516B8-B5F5-4D21-8B9B-3E0CA2C529D2}" dt="2024-09-19T23:30:30.324" v="77" actId="14100"/>
          <ac:picMkLst>
            <pc:docMk/>
            <pc:sldMk cId="2148882366" sldId="317"/>
            <ac:picMk id="9" creationId="{D79E4B5A-0420-05E4-EBAB-CEBD7F01D0F6}"/>
          </ac:picMkLst>
        </pc:picChg>
        <pc:picChg chg="mod">
          <ac:chgData name="Guest User" userId="" providerId="Windows Live" clId="Web-{38E516B8-B5F5-4D21-8B9B-3E0CA2C529D2}" dt="2024-09-19T23:30:51.184" v="82" actId="14100"/>
          <ac:picMkLst>
            <pc:docMk/>
            <pc:sldMk cId="2148882366" sldId="317"/>
            <ac:picMk id="12" creationId="{608DAFD4-732C-A35A-990D-C8166E0BFEB9}"/>
          </ac:picMkLst>
        </pc:picChg>
      </pc:sldChg>
      <pc:sldChg chg="modSp">
        <pc:chgData name="Guest User" userId="" providerId="Windows Live" clId="Web-{38E516B8-B5F5-4D21-8B9B-3E0CA2C529D2}" dt="2024-09-19T23:31:22.278" v="84" actId="20577"/>
        <pc:sldMkLst>
          <pc:docMk/>
          <pc:sldMk cId="2309979718" sldId="318"/>
        </pc:sldMkLst>
        <pc:spChg chg="mod">
          <ac:chgData name="Guest User" userId="" providerId="Windows Live" clId="Web-{38E516B8-B5F5-4D21-8B9B-3E0CA2C529D2}" dt="2024-09-19T23:31:22.278" v="84" actId="20577"/>
          <ac:spMkLst>
            <pc:docMk/>
            <pc:sldMk cId="2309979718" sldId="318"/>
            <ac:spMk id="3" creationId="{9443EC8A-1733-CCF7-081F-EB4667CB3285}"/>
          </ac:spMkLst>
        </pc:spChg>
      </pc:sldChg>
      <pc:sldChg chg="modSp">
        <pc:chgData name="Guest User" userId="" providerId="Windows Live" clId="Web-{38E516B8-B5F5-4D21-8B9B-3E0CA2C529D2}" dt="2024-09-19T23:32:14.137" v="89" actId="1076"/>
        <pc:sldMkLst>
          <pc:docMk/>
          <pc:sldMk cId="515170984" sldId="319"/>
        </pc:sldMkLst>
        <pc:spChg chg="mod">
          <ac:chgData name="Guest User" userId="" providerId="Windows Live" clId="Web-{38E516B8-B5F5-4D21-8B9B-3E0CA2C529D2}" dt="2024-09-19T23:32:11.575" v="88" actId="1076"/>
          <ac:spMkLst>
            <pc:docMk/>
            <pc:sldMk cId="515170984" sldId="319"/>
            <ac:spMk id="4" creationId="{97DCC342-9FD1-7055-EAAC-008DC851B13F}"/>
          </ac:spMkLst>
        </pc:spChg>
        <pc:spChg chg="mod">
          <ac:chgData name="Guest User" userId="" providerId="Windows Live" clId="Web-{38E516B8-B5F5-4D21-8B9B-3E0CA2C529D2}" dt="2024-09-19T23:31:52.700" v="85" actId="1076"/>
          <ac:spMkLst>
            <pc:docMk/>
            <pc:sldMk cId="515170984" sldId="319"/>
            <ac:spMk id="7" creationId="{120F86E9-3C2D-DC3E-7E16-435D518C3D56}"/>
          </ac:spMkLst>
        </pc:spChg>
        <pc:picChg chg="mod">
          <ac:chgData name="Guest User" userId="" providerId="Windows Live" clId="Web-{38E516B8-B5F5-4D21-8B9B-3E0CA2C529D2}" dt="2024-09-19T23:32:14.137" v="89" actId="1076"/>
          <ac:picMkLst>
            <pc:docMk/>
            <pc:sldMk cId="515170984" sldId="319"/>
            <ac:picMk id="11" creationId="{7EF51A44-A35C-934E-1260-DFFF253FE7F8}"/>
          </ac:picMkLst>
        </pc:picChg>
        <pc:picChg chg="mod">
          <ac:chgData name="Guest User" userId="" providerId="Windows Live" clId="Web-{38E516B8-B5F5-4D21-8B9B-3E0CA2C529D2}" dt="2024-09-19T23:32:05.044" v="87" actId="1076"/>
          <ac:picMkLst>
            <pc:docMk/>
            <pc:sldMk cId="515170984" sldId="319"/>
            <ac:picMk id="17" creationId="{73485F7A-9B76-CE2A-55E2-E2C324226BD1}"/>
          </ac:picMkLst>
        </pc:picChg>
      </pc:sldChg>
      <pc:sldChg chg="modSp">
        <pc:chgData name="Guest User" userId="" providerId="Windows Live" clId="Web-{38E516B8-B5F5-4D21-8B9B-3E0CA2C529D2}" dt="2024-09-19T23:33:41.091" v="99" actId="20577"/>
        <pc:sldMkLst>
          <pc:docMk/>
          <pc:sldMk cId="960782540" sldId="321"/>
        </pc:sldMkLst>
        <pc:spChg chg="mod">
          <ac:chgData name="Guest User" userId="" providerId="Windows Live" clId="Web-{38E516B8-B5F5-4D21-8B9B-3E0CA2C529D2}" dt="2024-09-19T23:33:41.091" v="99" actId="20577"/>
          <ac:spMkLst>
            <pc:docMk/>
            <pc:sldMk cId="960782540" sldId="321"/>
            <ac:spMk id="5" creationId="{776E2F39-6CCD-C7D6-19C3-2FB77FE0DC2C}"/>
          </ac:spMkLst>
        </pc:spChg>
        <pc:spChg chg="mod">
          <ac:chgData name="Guest User" userId="" providerId="Windows Live" clId="Web-{38E516B8-B5F5-4D21-8B9B-3E0CA2C529D2}" dt="2024-09-19T23:32:35.153" v="90" actId="1076"/>
          <ac:spMkLst>
            <pc:docMk/>
            <pc:sldMk cId="960782540" sldId="321"/>
            <ac:spMk id="13" creationId="{0853098E-C088-D323-4BF2-987893F262F6}"/>
          </ac:spMkLst>
        </pc:spChg>
        <pc:picChg chg="mod">
          <ac:chgData name="Guest User" userId="" providerId="Windows Live" clId="Web-{38E516B8-B5F5-4D21-8B9B-3E0CA2C529D2}" dt="2024-09-19T23:33:30.497" v="97" actId="14100"/>
          <ac:picMkLst>
            <pc:docMk/>
            <pc:sldMk cId="960782540" sldId="321"/>
            <ac:picMk id="4100" creationId="{87F60BCA-6B3A-E8CD-7ABA-0C5DC20C2DE1}"/>
          </ac:picMkLst>
        </pc:picChg>
        <pc:picChg chg="mod">
          <ac:chgData name="Guest User" userId="" providerId="Windows Live" clId="Web-{38E516B8-B5F5-4D21-8B9B-3E0CA2C529D2}" dt="2024-09-19T23:33:22.825" v="95" actId="14100"/>
          <ac:picMkLst>
            <pc:docMk/>
            <pc:sldMk cId="960782540" sldId="321"/>
            <ac:picMk id="4102" creationId="{4769BC9F-C2CC-9694-A6A8-90CAD4DAE6B1}"/>
          </ac:picMkLst>
        </pc:picChg>
      </pc:sldChg>
      <pc:sldChg chg="addSp delSp modSp mod setBg">
        <pc:chgData name="Guest User" userId="" providerId="Windows Live" clId="Web-{38E516B8-B5F5-4D21-8B9B-3E0CA2C529D2}" dt="2024-09-19T23:47:14.360" v="128"/>
        <pc:sldMkLst>
          <pc:docMk/>
          <pc:sldMk cId="3239947159" sldId="328"/>
        </pc:sldMkLst>
        <pc:spChg chg="add del mod">
          <ac:chgData name="Guest User" userId="" providerId="Windows Live" clId="Web-{38E516B8-B5F5-4D21-8B9B-3E0CA2C529D2}" dt="2024-09-19T23:37:43.076" v="111"/>
          <ac:spMkLst>
            <pc:docMk/>
            <pc:sldMk cId="3239947159" sldId="328"/>
            <ac:spMk id="4" creationId="{F4F1FC5D-C1D1-8F30-BA94-0E993C62913F}"/>
          </ac:spMkLst>
        </pc:spChg>
        <pc:spChg chg="add del">
          <ac:chgData name="Guest User" userId="" providerId="Windows Live" clId="Web-{38E516B8-B5F5-4D21-8B9B-3E0CA2C529D2}" dt="2024-09-19T23:47:14.360" v="128"/>
          <ac:spMkLst>
            <pc:docMk/>
            <pc:sldMk cId="3239947159" sldId="328"/>
            <ac:spMk id="11" creationId="{03E8462A-FEBA-4848-81CC-3F8DA3E477BE}"/>
          </ac:spMkLst>
        </pc:spChg>
        <pc:spChg chg="add del">
          <ac:chgData name="Guest User" userId="" providerId="Windows Live" clId="Web-{38E516B8-B5F5-4D21-8B9B-3E0CA2C529D2}" dt="2024-09-19T23:47:14.360" v="128"/>
          <ac:spMkLst>
            <pc:docMk/>
            <pc:sldMk cId="3239947159" sldId="328"/>
            <ac:spMk id="24" creationId="{7941F9B1-B01B-4A84-89D9-B169AEB4E456}"/>
          </ac:spMkLst>
        </pc:spChg>
        <pc:spChg chg="add">
          <ac:chgData name="Guest User" userId="" providerId="Windows Live" clId="Web-{38E516B8-B5F5-4D21-8B9B-3E0CA2C529D2}" dt="2024-09-19T23:47:14.360" v="128"/>
          <ac:spMkLst>
            <pc:docMk/>
            <pc:sldMk cId="3239947159" sldId="328"/>
            <ac:spMk id="29" creationId="{03E8462A-FEBA-4848-81CC-3F8DA3E477BE}"/>
          </ac:spMkLst>
        </pc:spChg>
        <pc:spChg chg="add">
          <ac:chgData name="Guest User" userId="" providerId="Windows Live" clId="Web-{38E516B8-B5F5-4D21-8B9B-3E0CA2C529D2}" dt="2024-09-19T23:47:14.360" v="128"/>
          <ac:spMkLst>
            <pc:docMk/>
            <pc:sldMk cId="3239947159" sldId="328"/>
            <ac:spMk id="42" creationId="{7941F9B1-B01B-4A84-89D9-B169AEB4E456}"/>
          </ac:spMkLst>
        </pc:spChg>
        <pc:grpChg chg="add del">
          <ac:chgData name="Guest User" userId="" providerId="Windows Live" clId="Web-{38E516B8-B5F5-4D21-8B9B-3E0CA2C529D2}" dt="2024-09-19T23:47:14.360" v="128"/>
          <ac:grpSpMkLst>
            <pc:docMk/>
            <pc:sldMk cId="3239947159" sldId="328"/>
            <ac:grpSpMk id="13" creationId="{2109F83F-40FE-4DB3-84CC-09FB3340D06D}"/>
          </ac:grpSpMkLst>
        </pc:grpChg>
        <pc:grpChg chg="add">
          <ac:chgData name="Guest User" userId="" providerId="Windows Live" clId="Web-{38E516B8-B5F5-4D21-8B9B-3E0CA2C529D2}" dt="2024-09-19T23:47:14.360" v="128"/>
          <ac:grpSpMkLst>
            <pc:docMk/>
            <pc:sldMk cId="3239947159" sldId="328"/>
            <ac:grpSpMk id="31" creationId="{2109F83F-40FE-4DB3-84CC-09FB3340D06D}"/>
          </ac:grpSpMkLst>
        </pc:grpChg>
        <pc:picChg chg="add del mod modCrop">
          <ac:chgData name="Guest User" userId="" providerId="Windows Live" clId="Web-{38E516B8-B5F5-4D21-8B9B-3E0CA2C529D2}" dt="2024-09-19T23:46:21.391" v="117"/>
          <ac:picMkLst>
            <pc:docMk/>
            <pc:sldMk cId="3239947159" sldId="328"/>
            <ac:picMk id="2" creationId="{DDBF0957-A5C0-89EB-D0FF-7A184977B66C}"/>
          </ac:picMkLst>
        </pc:picChg>
        <pc:picChg chg="del">
          <ac:chgData name="Guest User" userId="" providerId="Windows Live" clId="Web-{38E516B8-B5F5-4D21-8B9B-3E0CA2C529D2}" dt="2024-09-19T23:37:24.826" v="109"/>
          <ac:picMkLst>
            <pc:docMk/>
            <pc:sldMk cId="3239947159" sldId="328"/>
            <ac:picMk id="3" creationId="{DCBFD2CD-AF43-DD83-5B36-49C69E8DF9DB}"/>
          </ac:picMkLst>
        </pc:picChg>
        <pc:picChg chg="add mod">
          <ac:chgData name="Guest User" userId="" providerId="Windows Live" clId="Web-{38E516B8-B5F5-4D21-8B9B-3E0CA2C529D2}" dt="2024-09-19T23:47:14.360" v="128"/>
          <ac:picMkLst>
            <pc:docMk/>
            <pc:sldMk cId="3239947159" sldId="328"/>
            <ac:picMk id="6" creationId="{01AB885E-B1C6-9891-FC4D-B4B2F51155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A2431-6B6A-4375-B872-97E632AABAFA}" type="datetimeFigureOut">
              <a:rPr lang="en-IN" smtClean="0"/>
              <a:t>19-09-2024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5459F-CBE7-4BF8-BC25-2DB9A259AD91}" type="slidenum">
              <a:rPr lang="en-IN" smtClean="0"/>
              <a:t>‹#›</a:t>
            </a:fld>
            <a:endParaRPr lang="en-IN"/>
          </a:p>
        </p:txBody>
      </p:sp>
    </p:spTree>
    <p:extLst>
      <p:ext uri="{BB962C8B-B14F-4D97-AF65-F5344CB8AC3E}">
        <p14:creationId xmlns:p14="http://schemas.microsoft.com/office/powerpoint/2010/main" val="3367993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131693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468357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18013766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72934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952644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639228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1644122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1338291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41315789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274431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787313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680022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631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02171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4029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1803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3891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754210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2658341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52086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a:t>Click to add title</a:t>
            </a:r>
          </a:p>
        </p:txBody>
      </p:sp>
    </p:spTree>
    <p:extLst>
      <p:ext uri="{BB962C8B-B14F-4D97-AF65-F5344CB8AC3E}">
        <p14:creationId xmlns:p14="http://schemas.microsoft.com/office/powerpoint/2010/main" val="20677132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1221288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7377845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9602831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359687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2615134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95687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676890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133124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Tree>
    <p:extLst>
      <p:ext uri="{BB962C8B-B14F-4D97-AF65-F5344CB8AC3E}">
        <p14:creationId xmlns:p14="http://schemas.microsoft.com/office/powerpoint/2010/main" val="1617896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082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1929366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5713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81477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66637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3545203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9/19/2024</a:t>
            </a:fld>
            <a:endParaRPr lang="en-US"/>
          </a:p>
        </p:txBody>
      </p:sp>
    </p:spTree>
    <p:extLst>
      <p:ext uri="{BB962C8B-B14F-4D97-AF65-F5344CB8AC3E}">
        <p14:creationId xmlns:p14="http://schemas.microsoft.com/office/powerpoint/2010/main" val="229388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846797799"/>
      </p:ext>
    </p:extLst>
  </p:cSld>
  <p:clrMap bg1="lt1" tx1="dk1" bg2="lt2" tx2="dk2" accent1="accent1" accent2="accent2" accent3="accent3" accent4="accent4" accent5="accent5" accent6="accent6" hlink="hlink" folHlink="folHlink"/>
  <p:sldLayoutIdLst>
    <p:sldLayoutId id="2147484428" r:id="rId1"/>
    <p:sldLayoutId id="2147484429" r:id="rId2"/>
    <p:sldLayoutId id="2147484430" r:id="rId3"/>
    <p:sldLayoutId id="2147484431" r:id="rId4"/>
    <p:sldLayoutId id="2147484432" r:id="rId5"/>
    <p:sldLayoutId id="2147484433" r:id="rId6"/>
    <p:sldLayoutId id="2147484434" r:id="rId7"/>
    <p:sldLayoutId id="2147484435" r:id="rId8"/>
    <p:sldLayoutId id="2147484436" r:id="rId9"/>
    <p:sldLayoutId id="2147484437" r:id="rId10"/>
    <p:sldLayoutId id="2147484438" r:id="rId11"/>
    <p:sldLayoutId id="2147484439" r:id="rId12"/>
    <p:sldLayoutId id="2147484440" r:id="rId13"/>
    <p:sldLayoutId id="2147484441" r:id="rId14"/>
    <p:sldLayoutId id="2147484442" r:id="rId15"/>
    <p:sldLayoutId id="2147484443" r:id="rId16"/>
    <p:sldLayoutId id="2147484444" r:id="rId17"/>
    <p:sldLayoutId id="2147484445" r:id="rId18"/>
    <p:sldLayoutId id="2147484446" r:id="rId19"/>
    <p:sldLayoutId id="2147484447" r:id="rId20"/>
    <p:sldLayoutId id="2147484448" r:id="rId21"/>
    <p:sldLayoutId id="2147484449" r:id="rId22"/>
    <p:sldLayoutId id="2147484450" r:id="rId23"/>
    <p:sldLayoutId id="2147484451" r:id="rId24"/>
    <p:sldLayoutId id="2147484452" r:id="rId25"/>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nline.stat.psu.edu/statprogram/reviews" TargetMode="Externa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online.stat.psu.edu/stat500/lesson/9/9.1/9.1.1" TargetMode="External"/><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4.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30.jpe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urses.lumenlearning.com/suny-natural-resources-biometrics/chapter/chapter-7-correlation-and-simple-linear-regression/" TargetMode="Externa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F160987-09C3-3E41-F5A2-B759BB3469E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50277" y="0"/>
            <a:ext cx="4441723" cy="4441723"/>
          </a:xfrm>
          <a:prstGeom prst="rect">
            <a:avLst/>
          </a:prstGeom>
        </p:spPr>
      </p:pic>
      <p:sp>
        <p:nvSpPr>
          <p:cNvPr id="10" name="TextBox 9">
            <a:extLst>
              <a:ext uri="{FF2B5EF4-FFF2-40B4-BE49-F238E27FC236}">
                <a16:creationId xmlns:a16="http://schemas.microsoft.com/office/drawing/2014/main" id="{246A44BA-5F23-7250-D5FA-B282458A6F79}"/>
              </a:ext>
            </a:extLst>
          </p:cNvPr>
          <p:cNvSpPr txBox="1"/>
          <p:nvPr/>
        </p:nvSpPr>
        <p:spPr>
          <a:xfrm>
            <a:off x="7750278" y="6858000"/>
            <a:ext cx="3672780" cy="230832"/>
          </a:xfrm>
          <a:prstGeom prst="rect">
            <a:avLst/>
          </a:prstGeom>
          <a:noFill/>
        </p:spPr>
        <p:txBody>
          <a:bodyPr wrap="square" rtlCol="0">
            <a:spAutoFit/>
          </a:bodyPr>
          <a:lstStyle/>
          <a:p>
            <a:r>
              <a:rPr lang="en-IN" sz="900">
                <a:hlinkClick r:id="rId3" tooltip="https://online.stat.psu.edu/statprogram/reviews"/>
              </a:rPr>
              <a:t>This Photo</a:t>
            </a:r>
            <a:r>
              <a:rPr lang="en-IN" sz="900"/>
              <a:t> by Unknown Author is licensed under </a:t>
            </a:r>
            <a:r>
              <a:rPr lang="en-IN" sz="900">
                <a:hlinkClick r:id="rId4" tooltip="https://creativecommons.org/licenses/by-nc/3.0/"/>
              </a:rPr>
              <a:t>CC BY-NC</a:t>
            </a:r>
            <a:endParaRPr lang="en-IN" sz="900"/>
          </a:p>
        </p:txBody>
      </p:sp>
      <p:sp>
        <p:nvSpPr>
          <p:cNvPr id="11" name="Title 10">
            <a:extLst>
              <a:ext uri="{FF2B5EF4-FFF2-40B4-BE49-F238E27FC236}">
                <a16:creationId xmlns:a16="http://schemas.microsoft.com/office/drawing/2014/main" id="{507F6E7D-13D4-A035-4A90-65C41C4B2D9F}"/>
              </a:ext>
            </a:extLst>
          </p:cNvPr>
          <p:cNvSpPr>
            <a:spLocks noGrp="1"/>
          </p:cNvSpPr>
          <p:nvPr>
            <p:ph type="title"/>
          </p:nvPr>
        </p:nvSpPr>
        <p:spPr>
          <a:xfrm>
            <a:off x="216310" y="235975"/>
            <a:ext cx="7639664" cy="1694426"/>
          </a:xfrm>
        </p:spPr>
        <p:txBody>
          <a:bodyPr>
            <a:normAutofit fontScale="90000"/>
          </a:bodyPr>
          <a:lstStyle/>
          <a:p>
            <a:r>
              <a:rPr lang="en-IN" b="1">
                <a:solidFill>
                  <a:schemeClr val="tx1"/>
                </a:solidFill>
                <a:latin typeface="Arial Black" panose="020B0A04020102020204" pitchFamily="34" charset="0"/>
              </a:rPr>
              <a:t>BIVARIATE DATA: SUMMARIZATION,MARGINAL AND CONDITIONAL FREQUENCY DISTRIBUTION</a:t>
            </a:r>
          </a:p>
        </p:txBody>
      </p:sp>
      <p:sp>
        <p:nvSpPr>
          <p:cNvPr id="12" name="Content Placeholder 11">
            <a:extLst>
              <a:ext uri="{FF2B5EF4-FFF2-40B4-BE49-F238E27FC236}">
                <a16:creationId xmlns:a16="http://schemas.microsoft.com/office/drawing/2014/main" id="{387CDD7E-A39B-AC03-D5EE-87E6459C1B7E}"/>
              </a:ext>
            </a:extLst>
          </p:cNvPr>
          <p:cNvSpPr>
            <a:spLocks noGrp="1"/>
          </p:cNvSpPr>
          <p:nvPr>
            <p:ph idx="1"/>
          </p:nvPr>
        </p:nvSpPr>
        <p:spPr>
          <a:xfrm>
            <a:off x="1730478" y="2979455"/>
            <a:ext cx="8949537" cy="3455478"/>
          </a:xfrm>
        </p:spPr>
        <p:txBody>
          <a:bodyPr/>
          <a:lstStyle/>
          <a:p>
            <a:r>
              <a:rPr lang="en-IN"/>
              <a:t>     </a:t>
            </a:r>
            <a:r>
              <a:rPr lang="en-IN" sz="2400">
                <a:solidFill>
                  <a:srgbClr val="C00000"/>
                </a:solidFill>
                <a:latin typeface="Bodoni MT Black" panose="02070A03080606020203" pitchFamily="18" charset="0"/>
              </a:rPr>
              <a:t>TEAM MEMBERS:</a:t>
            </a:r>
          </a:p>
          <a:p>
            <a:pPr marL="0" indent="0">
              <a:buNone/>
            </a:pPr>
            <a:r>
              <a:rPr lang="en-IN" sz="2000">
                <a:solidFill>
                  <a:srgbClr val="002060"/>
                </a:solidFill>
                <a:latin typeface="Arial Rounded MT Bold" panose="020F0704030504030204" pitchFamily="34" charset="0"/>
              </a:rPr>
              <a:t>                                 * VIHASHINI R</a:t>
            </a:r>
          </a:p>
          <a:p>
            <a:pPr marL="0" indent="0">
              <a:buNone/>
            </a:pPr>
            <a:r>
              <a:rPr lang="en-IN" sz="2000">
                <a:solidFill>
                  <a:srgbClr val="002060"/>
                </a:solidFill>
                <a:latin typeface="Arial Rounded MT Bold" panose="020F0704030504030204" pitchFamily="34" charset="0"/>
              </a:rPr>
              <a:t>                                 * SATHVIKA P</a:t>
            </a:r>
          </a:p>
          <a:p>
            <a:pPr marL="0" indent="0">
              <a:buNone/>
            </a:pPr>
            <a:r>
              <a:rPr lang="en-IN" sz="2000">
                <a:solidFill>
                  <a:srgbClr val="002060"/>
                </a:solidFill>
                <a:latin typeface="Arial Rounded MT Bold" panose="020F0704030504030204" pitchFamily="34" charset="0"/>
              </a:rPr>
              <a:t>                                 * RENUKADEVI R</a:t>
            </a:r>
          </a:p>
          <a:p>
            <a:pPr marL="0" indent="0">
              <a:buNone/>
            </a:pPr>
            <a:r>
              <a:rPr lang="en-IN" sz="2000">
                <a:solidFill>
                  <a:srgbClr val="002060"/>
                </a:solidFill>
                <a:latin typeface="Arial Rounded MT Bold" panose="020F0704030504030204" pitchFamily="34" charset="0"/>
              </a:rPr>
              <a:t>                              (CSBS-’B’ SECTION)</a:t>
            </a:r>
          </a:p>
        </p:txBody>
      </p:sp>
    </p:spTree>
    <p:extLst>
      <p:ext uri="{BB962C8B-B14F-4D97-AF65-F5344CB8AC3E}">
        <p14:creationId xmlns:p14="http://schemas.microsoft.com/office/powerpoint/2010/main" val="28334177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8592051-4FC3-312A-CDC7-A5EFF151D43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56466" y="680003"/>
            <a:ext cx="8279068" cy="6045261"/>
          </a:xfrm>
          <a:prstGeom prst="rect">
            <a:avLst/>
          </a:prstGeom>
        </p:spPr>
      </p:pic>
      <p:pic>
        <p:nvPicPr>
          <p:cNvPr id="2" name="Picture 1">
            <a:extLst>
              <a:ext uri="{FF2B5EF4-FFF2-40B4-BE49-F238E27FC236}">
                <a16:creationId xmlns:a16="http://schemas.microsoft.com/office/drawing/2014/main" id="{9C5F5A45-2D63-A2BA-64B0-71EC73D9DCF4}"/>
              </a:ext>
            </a:extLst>
          </p:cNvPr>
          <p:cNvPicPr>
            <a:picLocks noChangeAspect="1"/>
          </p:cNvPicPr>
          <p:nvPr/>
        </p:nvPicPr>
        <p:blipFill>
          <a:blip r:embed="rId4"/>
          <a:stretch>
            <a:fillRect/>
          </a:stretch>
        </p:blipFill>
        <p:spPr>
          <a:xfrm>
            <a:off x="0" y="-153432"/>
            <a:ext cx="3865199" cy="1127858"/>
          </a:xfrm>
          <a:prstGeom prst="rect">
            <a:avLst/>
          </a:prstGeom>
        </p:spPr>
      </p:pic>
    </p:spTree>
    <p:extLst>
      <p:ext uri="{BB962C8B-B14F-4D97-AF65-F5344CB8AC3E}">
        <p14:creationId xmlns:p14="http://schemas.microsoft.com/office/powerpoint/2010/main" val="190483288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p:txBody>
          <a:bodyPr anchor="ctr"/>
          <a:lstStyle/>
          <a:p>
            <a:r>
              <a:rPr lang="en-IN" sz="6000">
                <a:solidFill>
                  <a:schemeClr val="accent3"/>
                </a:solidFill>
                <a:latin typeface="-apple-system"/>
              </a:rPr>
              <a:t> Marginal</a:t>
            </a:r>
            <a:r>
              <a:rPr lang="en-IN" sz="6000" b="0" i="0">
                <a:solidFill>
                  <a:schemeClr val="accent6">
                    <a:lumMod val="40000"/>
                    <a:lumOff val="60000"/>
                  </a:schemeClr>
                </a:solidFill>
                <a:effectLst/>
                <a:latin typeface="-apple-system"/>
              </a:rPr>
              <a:t> </a:t>
            </a:r>
            <a:r>
              <a:rPr lang="en-IN" sz="6000">
                <a:solidFill>
                  <a:schemeClr val="accent4"/>
                </a:solidFill>
                <a:latin typeface="-apple-system"/>
              </a:rPr>
              <a:t>Frequency</a:t>
            </a:r>
            <a:r>
              <a:rPr lang="en-IN" sz="6000" b="0" i="0">
                <a:solidFill>
                  <a:srgbClr val="FF0000"/>
                </a:solidFill>
                <a:effectLst/>
                <a:latin typeface="-apple-system"/>
              </a:rPr>
              <a:t> </a:t>
            </a:r>
            <a:r>
              <a:rPr lang="en-IN" sz="6000">
                <a:solidFill>
                  <a:schemeClr val="accent1">
                    <a:lumMod val="76000"/>
                  </a:schemeClr>
                </a:solidFill>
                <a:latin typeface="-apple-system"/>
              </a:rPr>
              <a:t>Distribution</a:t>
            </a:r>
            <a:endParaRPr lang="en-US" sz="6000">
              <a:solidFill>
                <a:schemeClr val="accent1">
                  <a:lumMod val="76000"/>
                </a:schemeClr>
              </a:solidFill>
            </a:endParaRPr>
          </a:p>
        </p:txBody>
      </p:sp>
    </p:spTree>
    <p:extLst>
      <p:ext uri="{BB962C8B-B14F-4D97-AF65-F5344CB8AC3E}">
        <p14:creationId xmlns:p14="http://schemas.microsoft.com/office/powerpoint/2010/main" val="33577496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098592" y="1505097"/>
            <a:ext cx="5723586" cy="4856347"/>
          </a:xfrm>
        </p:spPr>
        <p:txBody>
          <a:bodyPr anchor="ctr">
            <a:normAutofit/>
          </a:bodyPr>
          <a:lstStyle/>
          <a:p>
            <a:r>
              <a:rPr lang="en-US">
                <a:solidFill>
                  <a:schemeClr val="accent2"/>
                </a:solidFill>
              </a:rPr>
              <a:t>What is actually all about the marginal frequency distribution ??</a:t>
            </a:r>
            <a:br>
              <a:rPr lang="en-US">
                <a:solidFill>
                  <a:schemeClr val="accent4"/>
                </a:solidFill>
              </a:rPr>
            </a:br>
            <a:endParaRPr lang="en-US"/>
          </a:p>
        </p:txBody>
      </p:sp>
      <p:pic>
        <p:nvPicPr>
          <p:cNvPr id="1026" name="Picture 2" descr="Confused and puzzled face expression on a young caucasian girl Stock Photo  | Adobe Stock">
            <a:extLst>
              <a:ext uri="{FF2B5EF4-FFF2-40B4-BE49-F238E27FC236}">
                <a16:creationId xmlns:a16="http://schemas.microsoft.com/office/drawing/2014/main" id="{F8AA8012-F28D-70E5-8A6F-126419691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949" r="24448" b="-2"/>
          <a:stretch/>
        </p:blipFill>
        <p:spPr bwMode="auto">
          <a:xfrm>
            <a:off x="443345" y="10"/>
            <a:ext cx="4344695" cy="6359515"/>
          </a:xfrm>
          <a:prstGeom prst="rect">
            <a:avLst/>
          </a:prstGeom>
          <a:solidFill>
            <a:srgbClr val="FFFFFF"/>
          </a:solidFill>
        </p:spPr>
      </p:pic>
    </p:spTree>
    <p:extLst>
      <p:ext uri="{BB962C8B-B14F-4D97-AF65-F5344CB8AC3E}">
        <p14:creationId xmlns:p14="http://schemas.microsoft.com/office/powerpoint/2010/main" val="175778713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itle 1">
            <a:extLst>
              <a:ext uri="{FF2B5EF4-FFF2-40B4-BE49-F238E27FC236}">
                <a16:creationId xmlns:a16="http://schemas.microsoft.com/office/drawing/2014/main" id="{6E197D2A-D90E-3D16-3F33-B7319D77020F}"/>
              </a:ext>
            </a:extLst>
          </p:cNvPr>
          <p:cNvSpPr>
            <a:spLocks noGrp="1"/>
          </p:cNvSpPr>
          <p:nvPr>
            <p:ph type="title"/>
          </p:nvPr>
        </p:nvSpPr>
        <p:spPr>
          <a:xfrm>
            <a:off x="-835" y="566712"/>
            <a:ext cx="8417059" cy="1979925"/>
          </a:xfrm>
        </p:spPr>
        <p:txBody>
          <a:bodyPr anchor="b">
            <a:normAutofit/>
          </a:bodyPr>
          <a:lstStyle/>
          <a:p>
            <a:pPr>
              <a:lnSpc>
                <a:spcPct val="90000"/>
              </a:lnSpc>
            </a:pPr>
            <a:r>
              <a:rPr lang="en-US" sz="2800" u="sng">
                <a:solidFill>
                  <a:schemeClr val="accent4">
                    <a:lumMod val="75000"/>
                  </a:schemeClr>
                </a:solidFill>
              </a:rPr>
              <a:t>DEFINITION:</a:t>
            </a:r>
            <a:br>
              <a:rPr lang="en-US" sz="2300">
                <a:solidFill>
                  <a:schemeClr val="accent4">
                    <a:lumMod val="50000"/>
                  </a:schemeClr>
                </a:solidFill>
              </a:rPr>
            </a:br>
            <a:r>
              <a:rPr lang="en-US" sz="2300">
                <a:solidFill>
                  <a:schemeClr val="accent4">
                    <a:lumMod val="50000"/>
                  </a:schemeClr>
                </a:solidFill>
              </a:rPr>
              <a:t>        </a:t>
            </a:r>
            <a:r>
              <a:rPr lang="en-US" sz="2400">
                <a:solidFill>
                  <a:schemeClr val="accent4">
                    <a:lumMod val="50000"/>
                  </a:schemeClr>
                </a:solidFill>
              </a:rPr>
              <a:t>Marginal Frequency Distribution is a statistical tool used to analyze the distribution of individual variables in a dataset.</a:t>
            </a:r>
          </a:p>
        </p:txBody>
      </p:sp>
      <p:pic>
        <p:nvPicPr>
          <p:cNvPr id="2054" name="Picture 6" descr="Statistical Analysis in Kochi | ID: 7103614262">
            <a:extLst>
              <a:ext uri="{FF2B5EF4-FFF2-40B4-BE49-F238E27FC236}">
                <a16:creationId xmlns:a16="http://schemas.microsoft.com/office/drawing/2014/main" id="{CAA0CF14-F012-97B2-8809-6766614E90C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17435" r="1" b="17436"/>
          <a:stretch/>
        </p:blipFill>
        <p:spPr bwMode="auto">
          <a:xfrm>
            <a:off x="445698" y="2940170"/>
            <a:ext cx="6583680" cy="3207344"/>
          </a:xfrm>
          <a:prstGeom prst="rect">
            <a:avLst/>
          </a:prstGeom>
          <a:solidFill>
            <a:srgbClr val="FFFFFF"/>
          </a:solidFill>
        </p:spPr>
      </p:pic>
      <p:sp>
        <p:nvSpPr>
          <p:cNvPr id="2068" name="Slide Number Placeholder 3">
            <a:extLst>
              <a:ext uri="{FF2B5EF4-FFF2-40B4-BE49-F238E27FC236}">
                <a16:creationId xmlns:a16="http://schemas.microsoft.com/office/drawing/2014/main" id="{F94C78FF-B4D1-87DE-1FBF-AC3B15756589}"/>
              </a:ext>
            </a:extLst>
          </p:cNvPr>
          <p:cNvSpPr>
            <a:spLocks noGrp="1"/>
          </p:cNvSpPr>
          <p:nvPr>
            <p:ph type="sldNum" sz="quarter" idx="10"/>
          </p:nvPr>
        </p:nvSpPr>
        <p:spPr/>
        <p:txBody>
          <a:bodyPr/>
          <a:lstStyle/>
          <a:p>
            <a:pPr>
              <a:spcAft>
                <a:spcPts val="600"/>
              </a:spcAft>
            </a:pPr>
            <a:fld id="{48F63A3B-78C7-47BE-AE5E-E10140E04643}" type="slidenum">
              <a:rPr lang="en-US" smtClean="0"/>
              <a:pPr>
                <a:spcAft>
                  <a:spcPts val="600"/>
                </a:spcAft>
              </a:pPr>
              <a:t>13</a:t>
            </a:fld>
            <a:endParaRPr lang="en-US"/>
          </a:p>
        </p:txBody>
      </p:sp>
    </p:spTree>
    <p:extLst>
      <p:ext uri="{BB962C8B-B14F-4D97-AF65-F5344CB8AC3E}">
        <p14:creationId xmlns:p14="http://schemas.microsoft.com/office/powerpoint/2010/main" val="34066717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BD8191-6D1E-9AC6-60DE-80754532141D}"/>
              </a:ext>
            </a:extLst>
          </p:cNvPr>
          <p:cNvSpPr>
            <a:spLocks noGrp="1"/>
          </p:cNvSpPr>
          <p:nvPr>
            <p:ph type="title"/>
          </p:nvPr>
        </p:nvSpPr>
        <p:spPr>
          <a:xfrm>
            <a:off x="2956750" y="124613"/>
            <a:ext cx="7965461" cy="994164"/>
          </a:xfrm>
          <a:noFill/>
          <a:ln>
            <a:noFill/>
          </a:ln>
        </p:spPr>
        <p:style>
          <a:lnRef idx="0">
            <a:scrgbClr r="0" g="0" b="0"/>
          </a:lnRef>
          <a:fillRef idx="0">
            <a:scrgbClr r="0" g="0" b="0"/>
          </a:fillRef>
          <a:effectRef idx="0">
            <a:scrgbClr r="0" g="0" b="0"/>
          </a:effectRef>
          <a:fontRef idx="minor">
            <a:schemeClr val="accent1"/>
          </a:fontRef>
        </p:style>
        <p:txBody>
          <a:bodyPr spcCol="720000"/>
          <a:lstStyle/>
          <a:p>
            <a:pPr algn="ctr"/>
            <a:r>
              <a:rPr lang="en-IN" sz="3600" b="0" i="0" u="sng">
                <a:solidFill>
                  <a:schemeClr val="accent4">
                    <a:lumMod val="75000"/>
                  </a:schemeClr>
                </a:solidFill>
                <a:effectLst/>
                <a:latin typeface="-apple-system"/>
              </a:rPr>
              <a:t>marginal frequency distribution</a:t>
            </a:r>
            <a:endParaRPr lang="en-IN" u="sng">
              <a:solidFill>
                <a:schemeClr val="accent4">
                  <a:lumMod val="75000"/>
                </a:schemeClr>
              </a:solidFill>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610708" y="1399966"/>
            <a:ext cx="3139250" cy="1310466"/>
          </a:xfrm>
        </p:spPr>
        <p:txBody>
          <a:bodyPr>
            <a:noAutofit/>
          </a:bodyPr>
          <a:lstStyle/>
          <a:p>
            <a:pPr marL="0" indent="0">
              <a:buNone/>
            </a:pPr>
            <a:r>
              <a:rPr lang="en-IN" sz="3200"/>
              <a:t>Joint Frequency Distribution / Two way table </a:t>
            </a:r>
          </a:p>
          <a:p>
            <a:pPr marL="0" indent="0">
              <a:buNone/>
            </a:pPr>
            <a:endParaRPr lang="en-US" sz="320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14</a:t>
            </a:fld>
            <a:endParaRPr lang="en-US"/>
          </a:p>
        </p:txBody>
      </p:sp>
      <p:sp>
        <p:nvSpPr>
          <p:cNvPr id="4" name="Arrow: Curved Right 3">
            <a:extLst>
              <a:ext uri="{FF2B5EF4-FFF2-40B4-BE49-F238E27FC236}">
                <a16:creationId xmlns:a16="http://schemas.microsoft.com/office/drawing/2014/main" id="{6287D2AA-2814-CCCE-E729-A3944E251454}"/>
              </a:ext>
            </a:extLst>
          </p:cNvPr>
          <p:cNvSpPr/>
          <p:nvPr/>
        </p:nvSpPr>
        <p:spPr>
          <a:xfrm>
            <a:off x="2702189" y="948387"/>
            <a:ext cx="704537" cy="90894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urved Left 5">
            <a:extLst>
              <a:ext uri="{FF2B5EF4-FFF2-40B4-BE49-F238E27FC236}">
                <a16:creationId xmlns:a16="http://schemas.microsoft.com/office/drawing/2014/main" id="{2B36910C-599C-B9E1-9EC4-FB66605979F5}"/>
              </a:ext>
            </a:extLst>
          </p:cNvPr>
          <p:cNvSpPr/>
          <p:nvPr/>
        </p:nvSpPr>
        <p:spPr>
          <a:xfrm>
            <a:off x="10539962" y="1261274"/>
            <a:ext cx="704537" cy="908944"/>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TextBox 7">
            <a:extLst>
              <a:ext uri="{FF2B5EF4-FFF2-40B4-BE49-F238E27FC236}">
                <a16:creationId xmlns:a16="http://schemas.microsoft.com/office/drawing/2014/main" id="{7D04DC84-3647-DD27-540F-88CCD2E30F8B}"/>
              </a:ext>
            </a:extLst>
          </p:cNvPr>
          <p:cNvSpPr txBox="1"/>
          <p:nvPr/>
        </p:nvSpPr>
        <p:spPr>
          <a:xfrm>
            <a:off x="8896040" y="1680309"/>
            <a:ext cx="3295960" cy="1569660"/>
          </a:xfrm>
          <a:prstGeom prst="rect">
            <a:avLst/>
          </a:prstGeom>
          <a:noFill/>
        </p:spPr>
        <p:txBody>
          <a:bodyPr wrap="square">
            <a:spAutoFit/>
          </a:bodyPr>
          <a:lstStyle/>
          <a:p>
            <a:r>
              <a:rPr lang="en-IN" sz="3200">
                <a:solidFill>
                  <a:schemeClr val="accent6"/>
                </a:solidFill>
              </a:rPr>
              <a:t>Relative Frequency Distribution</a:t>
            </a:r>
          </a:p>
        </p:txBody>
      </p:sp>
      <p:sp>
        <p:nvSpPr>
          <p:cNvPr id="9" name="Arrow: Down 8">
            <a:extLst>
              <a:ext uri="{FF2B5EF4-FFF2-40B4-BE49-F238E27FC236}">
                <a16:creationId xmlns:a16="http://schemas.microsoft.com/office/drawing/2014/main" id="{FD299B4A-6CF9-A9DD-2800-28EEE16F7280}"/>
              </a:ext>
            </a:extLst>
          </p:cNvPr>
          <p:cNvSpPr/>
          <p:nvPr/>
        </p:nvSpPr>
        <p:spPr>
          <a:xfrm>
            <a:off x="4220485" y="2951334"/>
            <a:ext cx="254833" cy="5815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6B36B391-E2B2-2501-A9AA-2C6CA984ACF0}"/>
              </a:ext>
            </a:extLst>
          </p:cNvPr>
          <p:cNvSpPr/>
          <p:nvPr/>
        </p:nvSpPr>
        <p:spPr>
          <a:xfrm>
            <a:off x="9774200" y="3544019"/>
            <a:ext cx="240456" cy="8834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20989C54-51D7-A3D9-941A-2AFA970C7F69}"/>
              </a:ext>
            </a:extLst>
          </p:cNvPr>
          <p:cNvSpPr txBox="1"/>
          <p:nvPr/>
        </p:nvSpPr>
        <p:spPr>
          <a:xfrm>
            <a:off x="2512942" y="3534641"/>
            <a:ext cx="4883641" cy="1569660"/>
          </a:xfrm>
          <a:prstGeom prst="rect">
            <a:avLst/>
          </a:prstGeom>
          <a:noFill/>
        </p:spPr>
        <p:txBody>
          <a:bodyPr wrap="square" lIns="91440" tIns="45720" rIns="91440" bIns="45720" anchor="t">
            <a:spAutoFit/>
          </a:bodyPr>
          <a:lstStyle/>
          <a:p>
            <a:pPr algn="just"/>
            <a:r>
              <a:rPr lang="en-US" sz="2400" b="0" i="0">
                <a:effectLst/>
                <a:latin typeface="-apple-system"/>
              </a:rPr>
              <a:t>way to show how often each value occurs in a dataset, expressed as a proportion or percentage of the total number of observations.</a:t>
            </a:r>
            <a:endParaRPr lang="en-IN" sz="2400"/>
          </a:p>
        </p:txBody>
      </p:sp>
      <p:sp>
        <p:nvSpPr>
          <p:cNvPr id="14" name="TextBox 13">
            <a:extLst>
              <a:ext uri="{FF2B5EF4-FFF2-40B4-BE49-F238E27FC236}">
                <a16:creationId xmlns:a16="http://schemas.microsoft.com/office/drawing/2014/main" id="{6FECAEDF-115E-890B-6F8C-9A815A6CDEFF}"/>
              </a:ext>
            </a:extLst>
          </p:cNvPr>
          <p:cNvSpPr txBox="1"/>
          <p:nvPr/>
        </p:nvSpPr>
        <p:spPr>
          <a:xfrm>
            <a:off x="6094161" y="4973487"/>
            <a:ext cx="6100996" cy="1569660"/>
          </a:xfrm>
          <a:prstGeom prst="rect">
            <a:avLst/>
          </a:prstGeom>
          <a:noFill/>
        </p:spPr>
        <p:txBody>
          <a:bodyPr wrap="square">
            <a:spAutoFit/>
          </a:bodyPr>
          <a:lstStyle/>
          <a:p>
            <a:pPr algn="just"/>
            <a:r>
              <a:rPr lang="en-US" sz="2400" b="0" i="0">
                <a:solidFill>
                  <a:schemeClr val="tx1">
                    <a:lumMod val="85000"/>
                    <a:lumOff val="15000"/>
                  </a:schemeClr>
                </a:solidFill>
                <a:effectLst/>
                <a:latin typeface="-apple-system"/>
              </a:rPr>
              <a:t>way to show how often different values occur in a dataset, but instead of just counting the occurrences, it shows the proportion or percentage of the total number of occurrences.</a:t>
            </a:r>
            <a:endParaRPr lang="en-IN" sz="2400">
              <a:solidFill>
                <a:schemeClr val="tx1">
                  <a:lumMod val="85000"/>
                  <a:lumOff val="15000"/>
                </a:schemeClr>
              </a:solidFill>
            </a:endParaRPr>
          </a:p>
        </p:txBody>
      </p:sp>
    </p:spTree>
    <p:extLst>
      <p:ext uri="{BB962C8B-B14F-4D97-AF65-F5344CB8AC3E}">
        <p14:creationId xmlns:p14="http://schemas.microsoft.com/office/powerpoint/2010/main" val="11982566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44019" y="327094"/>
            <a:ext cx="7843837" cy="1012782"/>
          </a:xfrm>
        </p:spPr>
        <p:txBody>
          <a:bodyPr/>
          <a:lstStyle/>
          <a:p>
            <a:r>
              <a:rPr lang="en-US" sz="2800">
                <a:solidFill>
                  <a:schemeClr val="accent2"/>
                </a:solidFill>
              </a:rPr>
              <a:t>where do we use marginal frequency distribution??</a:t>
            </a:r>
          </a:p>
        </p:txBody>
      </p:sp>
      <p:sp>
        <p:nvSpPr>
          <p:cNvPr id="6" name="Content Placeholder 5">
            <a:extLst>
              <a:ext uri="{FF2B5EF4-FFF2-40B4-BE49-F238E27FC236}">
                <a16:creationId xmlns:a16="http://schemas.microsoft.com/office/drawing/2014/main" id="{BC133C81-4230-E027-4A64-99542FE4BF43}"/>
              </a:ext>
            </a:extLst>
          </p:cNvPr>
          <p:cNvSpPr>
            <a:spLocks noGrp="1"/>
          </p:cNvSpPr>
          <p:nvPr>
            <p:ph idx="13"/>
          </p:nvPr>
        </p:nvSpPr>
        <p:spPr>
          <a:xfrm>
            <a:off x="959370" y="1568091"/>
            <a:ext cx="6903076" cy="3721817"/>
          </a:xfrm>
        </p:spPr>
        <p:txBody>
          <a:bodyPr vert="horz" lIns="91440" tIns="0" rIns="91440" bIns="0" rtlCol="0" anchor="t">
            <a:normAutofit/>
          </a:bodyPr>
          <a:lstStyle/>
          <a:p>
            <a:r>
              <a:rPr lang="en-IN"/>
              <a:t>		</a:t>
            </a:r>
          </a:p>
          <a:p>
            <a:r>
              <a:rPr lang="en-IN"/>
              <a:t>		  Survey Data Analysis</a:t>
            </a:r>
          </a:p>
          <a:p>
            <a:r>
              <a:rPr lang="en-IN"/>
              <a:t>              </a:t>
            </a:r>
          </a:p>
          <a:p>
            <a:r>
              <a:rPr lang="en-IN"/>
              <a:t>		  Contingency Tables</a:t>
            </a:r>
          </a:p>
          <a:p>
            <a:r>
              <a:rPr lang="en-IN"/>
              <a:t>	</a:t>
            </a:r>
          </a:p>
          <a:p>
            <a:r>
              <a:rPr lang="en-IN"/>
              <a:t>	       Descriptive Statistics</a:t>
            </a:r>
          </a:p>
          <a:p>
            <a:r>
              <a:rPr lang="en-IN"/>
              <a:t>		</a:t>
            </a:r>
          </a:p>
          <a:p>
            <a:r>
              <a:rPr lang="en-IN"/>
              <a:t>	       Business and Marketing	</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15</a:t>
            </a:fld>
            <a:endParaRPr lang="en-US"/>
          </a:p>
        </p:txBody>
      </p:sp>
      <p:sp>
        <p:nvSpPr>
          <p:cNvPr id="4" name="Arrow: Notched Right 3">
            <a:extLst>
              <a:ext uri="{FF2B5EF4-FFF2-40B4-BE49-F238E27FC236}">
                <a16:creationId xmlns:a16="http://schemas.microsoft.com/office/drawing/2014/main" id="{240BAD96-7696-CCAB-009D-04683E1AA729}"/>
              </a:ext>
            </a:extLst>
          </p:cNvPr>
          <p:cNvSpPr/>
          <p:nvPr/>
        </p:nvSpPr>
        <p:spPr>
          <a:xfrm>
            <a:off x="1492811" y="1967295"/>
            <a:ext cx="374754" cy="284814"/>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B00B7EE3-3A21-2228-B14B-F5E505D975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460" y="1495260"/>
            <a:ext cx="1967807" cy="1513698"/>
          </a:xfrm>
          <a:prstGeom prst="rect">
            <a:avLst/>
          </a:prstGeom>
          <a:noFill/>
          <a:extLst>
            <a:ext uri="{909E8E84-426E-40DD-AFC4-6F175D3DCCD1}">
              <a14:hiddenFill xmlns:a14="http://schemas.microsoft.com/office/drawing/2010/main">
                <a:solidFill>
                  <a:srgbClr val="FFFFFF"/>
                </a:solidFill>
              </a14:hiddenFill>
            </a:ext>
          </a:extLst>
        </p:spPr>
      </p:pic>
      <p:sp>
        <p:nvSpPr>
          <p:cNvPr id="10" name="Star: 4 Points 9">
            <a:extLst>
              <a:ext uri="{FF2B5EF4-FFF2-40B4-BE49-F238E27FC236}">
                <a16:creationId xmlns:a16="http://schemas.microsoft.com/office/drawing/2014/main" id="{4F149638-5126-DBC4-3507-B32559B3BE96}"/>
              </a:ext>
            </a:extLst>
          </p:cNvPr>
          <p:cNvSpPr/>
          <p:nvPr/>
        </p:nvSpPr>
        <p:spPr>
          <a:xfrm>
            <a:off x="1425355" y="2602625"/>
            <a:ext cx="509666" cy="406333"/>
          </a:xfrm>
          <a:prstGeom prst="star4">
            <a:avLst>
              <a:gd name="adj" fmla="val 1618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a:extLst>
              <a:ext uri="{FF2B5EF4-FFF2-40B4-BE49-F238E27FC236}">
                <a16:creationId xmlns:a16="http://schemas.microsoft.com/office/drawing/2014/main" id="{2750E011-F7A5-1925-2336-6C5F1ABD0D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4957" y="3352124"/>
            <a:ext cx="3040113" cy="1394085"/>
          </a:xfrm>
          <a:prstGeom prst="rect">
            <a:avLst/>
          </a:prstGeom>
          <a:noFill/>
          <a:extLst>
            <a:ext uri="{909E8E84-426E-40DD-AFC4-6F175D3DCCD1}">
              <a14:hiddenFill xmlns:a14="http://schemas.microsoft.com/office/drawing/2010/main">
                <a:solidFill>
                  <a:srgbClr val="FFFFFF"/>
                </a:solidFill>
              </a14:hiddenFill>
            </a:ext>
          </a:extLst>
        </p:spPr>
      </p:pic>
      <p:sp>
        <p:nvSpPr>
          <p:cNvPr id="11" name="Explosion: 14 Points 10">
            <a:extLst>
              <a:ext uri="{FF2B5EF4-FFF2-40B4-BE49-F238E27FC236}">
                <a16:creationId xmlns:a16="http://schemas.microsoft.com/office/drawing/2014/main" id="{30DC1234-DC3C-9345-198E-A731EA3C6FD9}"/>
              </a:ext>
            </a:extLst>
          </p:cNvPr>
          <p:cNvSpPr/>
          <p:nvPr/>
        </p:nvSpPr>
        <p:spPr>
          <a:xfrm>
            <a:off x="1572788" y="3352124"/>
            <a:ext cx="374754" cy="400869"/>
          </a:xfrm>
          <a:prstGeom prst="irregularSeal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30" name="Picture 6">
            <a:extLst>
              <a:ext uri="{FF2B5EF4-FFF2-40B4-BE49-F238E27FC236}">
                <a16:creationId xmlns:a16="http://schemas.microsoft.com/office/drawing/2014/main" id="{3D3C8EBE-EC9A-FAC2-BBAF-C903762C05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7856" y="4746209"/>
            <a:ext cx="3674428" cy="1878407"/>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Bent 11">
            <a:extLst>
              <a:ext uri="{FF2B5EF4-FFF2-40B4-BE49-F238E27FC236}">
                <a16:creationId xmlns:a16="http://schemas.microsoft.com/office/drawing/2014/main" id="{31485E88-3C90-16C0-5C3C-E96A9A5B66E6}"/>
              </a:ext>
            </a:extLst>
          </p:cNvPr>
          <p:cNvSpPr/>
          <p:nvPr/>
        </p:nvSpPr>
        <p:spPr>
          <a:xfrm>
            <a:off x="1704636" y="4176080"/>
            <a:ext cx="254833" cy="40086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034" name="Picture 10">
            <a:extLst>
              <a:ext uri="{FF2B5EF4-FFF2-40B4-BE49-F238E27FC236}">
                <a16:creationId xmlns:a16="http://schemas.microsoft.com/office/drawing/2014/main" id="{DEB2C983-095B-44D1-DF39-DC19A6EC8D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2250" y="4948497"/>
            <a:ext cx="4178196" cy="172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7366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FDBFB8-3449-567B-107F-A4A4BAE9DBDF}"/>
              </a:ext>
            </a:extLst>
          </p:cNvPr>
          <p:cNvSpPr>
            <a:spLocks noGrp="1"/>
          </p:cNvSpPr>
          <p:nvPr>
            <p:ph type="title"/>
          </p:nvPr>
        </p:nvSpPr>
        <p:spPr>
          <a:xfrm>
            <a:off x="464695" y="286659"/>
            <a:ext cx="7796464" cy="1222385"/>
          </a:xfrm>
        </p:spPr>
        <p:txBody>
          <a:bodyPr/>
          <a:lstStyle/>
          <a:p>
            <a:r>
              <a:rPr lang="en-US" sz="2800">
                <a:solidFill>
                  <a:schemeClr val="accent2"/>
                </a:solidFill>
              </a:rPr>
              <a:t>How the joint and relative frequency distribution table is represented… </a:t>
            </a:r>
            <a:endParaRPr lang="en-IN" sz="2800">
              <a:solidFill>
                <a:schemeClr val="accent2"/>
              </a:solidFill>
            </a:endParaRP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16</a:t>
            </a:fld>
            <a:endParaRPr lang="en-US"/>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464695" y="1733403"/>
            <a:ext cx="4047048" cy="1222386"/>
          </a:xfrm>
        </p:spPr>
        <p:txBody>
          <a:bodyPr>
            <a:normAutofit/>
          </a:bodyPr>
          <a:lstStyle/>
          <a:p>
            <a:r>
              <a:rPr lang="en-US" sz="2400"/>
              <a:t>Joint Frequency distribution / two-way table </a:t>
            </a:r>
          </a:p>
        </p:txBody>
      </p:sp>
      <p:sp>
        <p:nvSpPr>
          <p:cNvPr id="7" name="Content Placeholder 6">
            <a:extLst>
              <a:ext uri="{FF2B5EF4-FFF2-40B4-BE49-F238E27FC236}">
                <a16:creationId xmlns:a16="http://schemas.microsoft.com/office/drawing/2014/main" id="{47DE20D9-3229-4443-5998-ED29795F8043}"/>
              </a:ext>
            </a:extLst>
          </p:cNvPr>
          <p:cNvSpPr>
            <a:spLocks noGrp="1"/>
          </p:cNvSpPr>
          <p:nvPr>
            <p:ph sz="quarter" idx="4"/>
          </p:nvPr>
        </p:nvSpPr>
        <p:spPr>
          <a:xfrm>
            <a:off x="5711549" y="2348921"/>
            <a:ext cx="3284951" cy="3878487"/>
          </a:xfrm>
        </p:spPr>
        <p:txBody>
          <a:bodyPr vert="horz" lIns="91440" tIns="0" rIns="91440" bIns="0" rtlCol="0" anchor="t">
            <a:normAutofit/>
          </a:bodyPr>
          <a:lstStyle/>
          <a:p>
            <a:r>
              <a:rPr lang="en-US" sz="2400"/>
              <a:t>Relative frequency distribution </a:t>
            </a:r>
            <a:endParaRPr lang="en-IN" sz="2400"/>
          </a:p>
        </p:txBody>
      </p:sp>
      <p:pic>
        <p:nvPicPr>
          <p:cNvPr id="2050" name="Picture 2">
            <a:extLst>
              <a:ext uri="{FF2B5EF4-FFF2-40B4-BE49-F238E27FC236}">
                <a16:creationId xmlns:a16="http://schemas.microsoft.com/office/drawing/2014/main" id="{020A1906-9F85-413A-3CA0-712F66C44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636" y="2507071"/>
            <a:ext cx="4340523" cy="266453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AC4D72E2-167A-A26C-4E57-9185B15D1494}"/>
              </a:ext>
            </a:extLst>
          </p:cNvPr>
          <p:cNvPicPr>
            <a:picLocks noChangeAspect="1"/>
          </p:cNvPicPr>
          <p:nvPr/>
        </p:nvPicPr>
        <p:blipFill>
          <a:blip r:embed="rId4"/>
          <a:stretch>
            <a:fillRect/>
          </a:stretch>
        </p:blipFill>
        <p:spPr>
          <a:xfrm>
            <a:off x="5708270" y="2959717"/>
            <a:ext cx="5235174" cy="2944440"/>
          </a:xfrm>
          <a:prstGeom prst="rect">
            <a:avLst/>
          </a:prstGeom>
        </p:spPr>
      </p:pic>
      <p:cxnSp>
        <p:nvCxnSpPr>
          <p:cNvPr id="14" name="Connector: Curved 13">
            <a:extLst>
              <a:ext uri="{FF2B5EF4-FFF2-40B4-BE49-F238E27FC236}">
                <a16:creationId xmlns:a16="http://schemas.microsoft.com/office/drawing/2014/main" id="{1EA7C12D-3DC9-35CB-6C08-DDDD2037053F}"/>
              </a:ext>
            </a:extLst>
          </p:cNvPr>
          <p:cNvCxnSpPr/>
          <p:nvPr/>
        </p:nvCxnSpPr>
        <p:spPr>
          <a:xfrm rot="5400000">
            <a:off x="2864643" y="3980405"/>
            <a:ext cx="4494006" cy="12700"/>
          </a:xfrm>
          <a:prstGeom prst="curvedConnector3">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9067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140763-B44F-7827-4DF5-F4899EAA9484}"/>
              </a:ext>
            </a:extLst>
          </p:cNvPr>
          <p:cNvSpPr>
            <a:spLocks noGrp="1"/>
          </p:cNvSpPr>
          <p:nvPr>
            <p:ph type="title"/>
          </p:nvPr>
        </p:nvSpPr>
        <p:spPr>
          <a:xfrm>
            <a:off x="742673" y="468073"/>
            <a:ext cx="7631709" cy="1091627"/>
          </a:xfrm>
        </p:spPr>
        <p:txBody>
          <a:bodyPr/>
          <a:lstStyle/>
          <a:p>
            <a:r>
              <a:rPr lang="en-US" sz="2400" u="sng"/>
              <a:t>Formula </a:t>
            </a:r>
            <a:r>
              <a:rPr lang="en-US" sz="2000" u="sng"/>
              <a:t>:</a:t>
            </a:r>
            <a:br>
              <a:rPr lang="en-US"/>
            </a:br>
            <a:endParaRPr lang="en-IN"/>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739052" y="1528997"/>
            <a:ext cx="3282950" cy="4333225"/>
          </a:xfrm>
        </p:spPr>
        <p:txBody>
          <a:bodyPr vert="horz" lIns="91440" tIns="0" rIns="91440" bIns="0" rtlCol="0" anchor="t">
            <a:normAutofit/>
          </a:bodyPr>
          <a:lstStyle/>
          <a:p>
            <a:pPr marL="0" indent="0">
              <a:buNone/>
            </a:pPr>
            <a:r>
              <a:rPr lang="en-US" sz="2000"/>
              <a:t>Joint frequency distribution :</a:t>
            </a:r>
          </a:p>
          <a:p>
            <a:pPr marL="0" indent="0">
              <a:buNone/>
            </a:pPr>
            <a:endParaRPr lang="en-US" sz="2000"/>
          </a:p>
        </p:txBody>
      </p:sp>
      <p:sp>
        <p:nvSpPr>
          <p:cNvPr id="13" name="Content Placeholder 5">
            <a:extLst>
              <a:ext uri="{FF2B5EF4-FFF2-40B4-BE49-F238E27FC236}">
                <a16:creationId xmlns:a16="http://schemas.microsoft.com/office/drawing/2014/main" id="{58AC0C8B-8A7A-9FAE-2D0F-4D1C3A8C3FA5}"/>
              </a:ext>
            </a:extLst>
          </p:cNvPr>
          <p:cNvSpPr>
            <a:spLocks noGrp="1"/>
          </p:cNvSpPr>
          <p:nvPr>
            <p:ph sz="half" idx="1"/>
          </p:nvPr>
        </p:nvSpPr>
        <p:spPr>
          <a:xfrm>
            <a:off x="4781550" y="1543987"/>
            <a:ext cx="3763963" cy="4917841"/>
          </a:xfrm>
        </p:spPr>
        <p:txBody>
          <a:bodyPr vert="horz" lIns="91440" tIns="0" rIns="91440" bIns="0" rtlCol="0" anchor="t">
            <a:normAutofit/>
          </a:bodyPr>
          <a:lstStyle/>
          <a:p>
            <a:pPr algn="r"/>
            <a:r>
              <a:rPr lang="en-US" sz="2400"/>
              <a:t>Relative joint frequency distribution:</a:t>
            </a:r>
          </a:p>
          <a:p>
            <a:r>
              <a:rPr lang="pt-BR"/>
              <a:t>		</a:t>
            </a:r>
            <a:endParaRPr lang="pt-BR" u="sng"/>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p:txBody>
          <a:bodyPr/>
          <a:lstStyle/>
          <a:p>
            <a:fld id="{48F63A3B-78C7-47BE-AE5E-E10140E04643}" type="slidenum">
              <a:rPr lang="en-US" smtClean="0"/>
              <a:pPr/>
              <a:t>17</a:t>
            </a:fld>
            <a:endParaRPr lang="en-US"/>
          </a:p>
        </p:txBody>
      </p:sp>
      <p:pic>
        <p:nvPicPr>
          <p:cNvPr id="9" name="Picture 8">
            <a:extLst>
              <a:ext uri="{FF2B5EF4-FFF2-40B4-BE49-F238E27FC236}">
                <a16:creationId xmlns:a16="http://schemas.microsoft.com/office/drawing/2014/main" id="{D79E4B5A-0420-05E4-EBAB-CEBD7F01D0F6}"/>
              </a:ext>
            </a:extLst>
          </p:cNvPr>
          <p:cNvPicPr>
            <a:picLocks noChangeAspect="1"/>
          </p:cNvPicPr>
          <p:nvPr/>
        </p:nvPicPr>
        <p:blipFill>
          <a:blip r:embed="rId3"/>
          <a:stretch>
            <a:fillRect/>
          </a:stretch>
        </p:blipFill>
        <p:spPr>
          <a:xfrm>
            <a:off x="872013" y="2398515"/>
            <a:ext cx="3758401" cy="3873594"/>
          </a:xfrm>
          <a:prstGeom prst="rect">
            <a:avLst/>
          </a:prstGeom>
        </p:spPr>
      </p:pic>
      <p:pic>
        <p:nvPicPr>
          <p:cNvPr id="12" name="Picture 11">
            <a:extLst>
              <a:ext uri="{FF2B5EF4-FFF2-40B4-BE49-F238E27FC236}">
                <a16:creationId xmlns:a16="http://schemas.microsoft.com/office/drawing/2014/main" id="{608DAFD4-732C-A35A-990D-C8166E0BFEB9}"/>
              </a:ext>
            </a:extLst>
          </p:cNvPr>
          <p:cNvPicPr>
            <a:picLocks noChangeAspect="1"/>
          </p:cNvPicPr>
          <p:nvPr/>
        </p:nvPicPr>
        <p:blipFill>
          <a:blip r:embed="rId4"/>
          <a:stretch>
            <a:fillRect/>
          </a:stretch>
        </p:blipFill>
        <p:spPr>
          <a:xfrm>
            <a:off x="5817896" y="2396835"/>
            <a:ext cx="3559050" cy="3724795"/>
          </a:xfrm>
          <a:prstGeom prst="rect">
            <a:avLst/>
          </a:prstGeom>
        </p:spPr>
      </p:pic>
    </p:spTree>
    <p:extLst>
      <p:ext uri="{BB962C8B-B14F-4D97-AF65-F5344CB8AC3E}">
        <p14:creationId xmlns:p14="http://schemas.microsoft.com/office/powerpoint/2010/main" val="214888236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314180" y="569034"/>
            <a:ext cx="7843837" cy="1012782"/>
          </a:xfrm>
        </p:spPr>
        <p:txBody>
          <a:bodyPr/>
          <a:lstStyle/>
          <a:p>
            <a:r>
              <a:rPr lang="en-US" sz="2800" u="sng">
                <a:solidFill>
                  <a:schemeClr val="accent2"/>
                </a:solidFill>
              </a:rPr>
              <a:t>Example:</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524656" y="1573967"/>
            <a:ext cx="6903076" cy="3280428"/>
          </a:xfrm>
        </p:spPr>
        <p:txBody>
          <a:bodyPr/>
          <a:lstStyle/>
          <a:p>
            <a:r>
              <a:rPr lang="en-US"/>
              <a:t>Find the marginal distribution of X and Y from the given bivariate data given below.</a:t>
            </a:r>
          </a:p>
          <a:p>
            <a:endParaRPr lang="en-US"/>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mtClean="0"/>
              <a:pPr/>
              <a:t>18</a:t>
            </a:fld>
            <a:endParaRPr lang="en-US"/>
          </a:p>
        </p:txBody>
      </p:sp>
      <p:pic>
        <p:nvPicPr>
          <p:cNvPr id="6" name="Picture 5">
            <a:extLst>
              <a:ext uri="{FF2B5EF4-FFF2-40B4-BE49-F238E27FC236}">
                <a16:creationId xmlns:a16="http://schemas.microsoft.com/office/drawing/2014/main" id="{26ED46E3-8B25-54F1-A445-0D85C9C80BBA}"/>
              </a:ext>
            </a:extLst>
          </p:cNvPr>
          <p:cNvPicPr>
            <a:picLocks noChangeAspect="1"/>
          </p:cNvPicPr>
          <p:nvPr/>
        </p:nvPicPr>
        <p:blipFill>
          <a:blip r:embed="rId4"/>
          <a:stretch>
            <a:fillRect/>
          </a:stretch>
        </p:blipFill>
        <p:spPr>
          <a:xfrm>
            <a:off x="1843790" y="2649511"/>
            <a:ext cx="4781861" cy="1200318"/>
          </a:xfrm>
          <a:prstGeom prst="rect">
            <a:avLst/>
          </a:prstGeom>
        </p:spPr>
      </p:pic>
    </p:spTree>
    <p:extLst>
      <p:ext uri="{BB962C8B-B14F-4D97-AF65-F5344CB8AC3E}">
        <p14:creationId xmlns:p14="http://schemas.microsoft.com/office/powerpoint/2010/main" val="2309979718"/>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20F86E9-3C2D-DC3E-7E16-435D518C3D56}"/>
              </a:ext>
            </a:extLst>
          </p:cNvPr>
          <p:cNvSpPr>
            <a:spLocks noGrp="1"/>
          </p:cNvSpPr>
          <p:nvPr>
            <p:ph type="title"/>
          </p:nvPr>
        </p:nvSpPr>
        <p:spPr>
          <a:xfrm>
            <a:off x="1560966" y="445344"/>
            <a:ext cx="9879437" cy="980844"/>
          </a:xfrm>
        </p:spPr>
        <p:txBody>
          <a:bodyPr/>
          <a:lstStyle/>
          <a:p>
            <a:r>
              <a:rPr lang="en-US" sz="2400" u="sng"/>
              <a:t>Solution :</a:t>
            </a:r>
            <a:endParaRPr lang="en-IN" sz="2400" u="sng"/>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490745" y="3431523"/>
            <a:ext cx="5123348" cy="483783"/>
          </a:xfrm>
        </p:spPr>
        <p:txBody>
          <a:bodyPr/>
          <a:lstStyle/>
          <a:p>
            <a:r>
              <a:rPr lang="en-US"/>
              <a:t>The marginal distribution of X and Y are given by:</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p:txBody>
          <a:bodyPr/>
          <a:lstStyle/>
          <a:p>
            <a:fld id="{48F63A3B-78C7-47BE-AE5E-E10140E04643}" type="slidenum">
              <a:rPr lang="en-US" smtClean="0"/>
              <a:pPr/>
              <a:t>19</a:t>
            </a:fld>
            <a:endParaRPr lang="en-US"/>
          </a:p>
        </p:txBody>
      </p:sp>
      <p:pic>
        <p:nvPicPr>
          <p:cNvPr id="11" name="Picture 10">
            <a:extLst>
              <a:ext uri="{FF2B5EF4-FFF2-40B4-BE49-F238E27FC236}">
                <a16:creationId xmlns:a16="http://schemas.microsoft.com/office/drawing/2014/main" id="{7EF51A44-A35C-934E-1260-DFFF253FE7F8}"/>
              </a:ext>
            </a:extLst>
          </p:cNvPr>
          <p:cNvPicPr>
            <a:picLocks noChangeAspect="1"/>
          </p:cNvPicPr>
          <p:nvPr/>
        </p:nvPicPr>
        <p:blipFill>
          <a:blip r:embed="rId3"/>
          <a:stretch>
            <a:fillRect/>
          </a:stretch>
        </p:blipFill>
        <p:spPr>
          <a:xfrm>
            <a:off x="2725141" y="1144348"/>
            <a:ext cx="4220164" cy="2024374"/>
          </a:xfrm>
          <a:prstGeom prst="rect">
            <a:avLst/>
          </a:prstGeom>
        </p:spPr>
      </p:pic>
      <p:pic>
        <p:nvPicPr>
          <p:cNvPr id="17" name="Picture 16">
            <a:extLst>
              <a:ext uri="{FF2B5EF4-FFF2-40B4-BE49-F238E27FC236}">
                <a16:creationId xmlns:a16="http://schemas.microsoft.com/office/drawing/2014/main" id="{73485F7A-9B76-CE2A-55E2-E2C324226BD1}"/>
              </a:ext>
            </a:extLst>
          </p:cNvPr>
          <p:cNvPicPr>
            <a:picLocks noChangeAspect="1"/>
          </p:cNvPicPr>
          <p:nvPr/>
        </p:nvPicPr>
        <p:blipFill>
          <a:blip r:embed="rId4"/>
          <a:stretch>
            <a:fillRect/>
          </a:stretch>
        </p:blipFill>
        <p:spPr>
          <a:xfrm>
            <a:off x="3052068" y="4231608"/>
            <a:ext cx="3781938" cy="2494165"/>
          </a:xfrm>
          <a:prstGeom prst="rect">
            <a:avLst/>
          </a:prstGeom>
        </p:spPr>
      </p:pic>
    </p:spTree>
    <p:extLst>
      <p:ext uri="{BB962C8B-B14F-4D97-AF65-F5344CB8AC3E}">
        <p14:creationId xmlns:p14="http://schemas.microsoft.com/office/powerpoint/2010/main" val="515170984"/>
      </p:ext>
    </p:extLst>
  </p:cSld>
  <p:clrMapOvr>
    <a:masterClrMapping/>
  </p:clrMapOvr>
  <p:transition spd="slow">
    <p:comb/>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39C58-B1EA-4AAF-7B1B-BD0BA73B287C}"/>
              </a:ext>
            </a:extLst>
          </p:cNvPr>
          <p:cNvSpPr>
            <a:spLocks noGrp="1"/>
          </p:cNvSpPr>
          <p:nvPr>
            <p:ph type="title"/>
          </p:nvPr>
        </p:nvSpPr>
        <p:spPr>
          <a:xfrm>
            <a:off x="2782529" y="206475"/>
            <a:ext cx="5063613" cy="1238863"/>
          </a:xfrm>
        </p:spPr>
        <p:txBody>
          <a:bodyPr>
            <a:normAutofit/>
          </a:bodyPr>
          <a:lstStyle/>
          <a:p>
            <a:r>
              <a:rPr lang="en-IN" sz="4800" b="1" normalizeH="1">
                <a:solidFill>
                  <a:srgbClr val="C00000"/>
                </a:solidFill>
              </a:rPr>
              <a:t>BIVARIATE DATA</a:t>
            </a:r>
          </a:p>
        </p:txBody>
      </p:sp>
      <p:sp>
        <p:nvSpPr>
          <p:cNvPr id="3" name="Subtitle 2">
            <a:extLst>
              <a:ext uri="{FF2B5EF4-FFF2-40B4-BE49-F238E27FC236}">
                <a16:creationId xmlns:a16="http://schemas.microsoft.com/office/drawing/2014/main" id="{7103136D-D027-E3B4-E4D3-1DB5F2EF8CD1}"/>
              </a:ext>
            </a:extLst>
          </p:cNvPr>
          <p:cNvSpPr>
            <a:spLocks noGrp="1"/>
          </p:cNvSpPr>
          <p:nvPr>
            <p:ph idx="1"/>
          </p:nvPr>
        </p:nvSpPr>
        <p:spPr>
          <a:xfrm>
            <a:off x="0" y="1278194"/>
            <a:ext cx="11021961" cy="5083278"/>
          </a:xfrm>
        </p:spPr>
        <p:style>
          <a:lnRef idx="2">
            <a:schemeClr val="accent3"/>
          </a:lnRef>
          <a:fillRef idx="1">
            <a:schemeClr val="lt1"/>
          </a:fillRef>
          <a:effectRef idx="0">
            <a:schemeClr val="accent3"/>
          </a:effectRef>
          <a:fontRef idx="minor">
            <a:schemeClr val="dk1"/>
          </a:fontRef>
        </p:style>
        <p:txBody>
          <a:bodyPr>
            <a:normAutofit fontScale="92500" lnSpcReduction="10000"/>
          </a:bodyPr>
          <a:lstStyle/>
          <a:p>
            <a:pPr marL="0" indent="0">
              <a:buNone/>
            </a:pPr>
            <a:r>
              <a:rPr lang="en-IN" sz="3600" u="dbl">
                <a:solidFill>
                  <a:schemeClr val="accent2"/>
                </a:solidFill>
              </a:rPr>
              <a:t>DEFINITION:</a:t>
            </a:r>
          </a:p>
          <a:p>
            <a:pPr marL="1371600" lvl="3" indent="0">
              <a:buNone/>
            </a:pPr>
            <a:r>
              <a:rPr lang="en-IN" sz="2000" u="dbl">
                <a:solidFill>
                  <a:schemeClr val="accent2"/>
                </a:solidFill>
              </a:rPr>
              <a:t>            </a:t>
            </a:r>
          </a:p>
          <a:p>
            <a:pPr lvl="1">
              <a:buFont typeface="Wingdings" panose="05000000000000000000" pitchFamily="2" charset="2"/>
              <a:buChar char="q"/>
            </a:pPr>
            <a:r>
              <a:rPr lang="en-IN" sz="3200" u="dbl">
                <a:solidFill>
                  <a:schemeClr val="accent2"/>
                </a:solidFill>
              </a:rPr>
              <a:t> </a:t>
            </a:r>
            <a:r>
              <a:rPr lang="en-IN" sz="3200">
                <a:solidFill>
                  <a:srgbClr val="002060"/>
                </a:solidFill>
              </a:rPr>
              <a:t>Bivariate data involves the analysis of two variables to determine the relationship between them.</a:t>
            </a:r>
            <a:endParaRPr lang="en-IN" sz="3200">
              <a:solidFill>
                <a:schemeClr val="accent2"/>
              </a:solidFill>
            </a:endParaRPr>
          </a:p>
          <a:p>
            <a:pPr lvl="1">
              <a:buFont typeface="Wingdings" panose="05000000000000000000" pitchFamily="2" charset="2"/>
              <a:buChar char="q"/>
            </a:pPr>
            <a:r>
              <a:rPr lang="en-IN" sz="3200">
                <a:solidFill>
                  <a:schemeClr val="accent2"/>
                </a:solidFill>
              </a:rPr>
              <a:t> </a:t>
            </a:r>
            <a:r>
              <a:rPr lang="en-IN" sz="3200">
                <a:solidFill>
                  <a:srgbClr val="002060"/>
                </a:solidFill>
              </a:rPr>
              <a:t>Each value of one variable is paired with a value of the other variable.</a:t>
            </a:r>
          </a:p>
          <a:p>
            <a:pPr lvl="1">
              <a:buFont typeface="Wingdings" panose="05000000000000000000" pitchFamily="2" charset="2"/>
              <a:buChar char="q"/>
            </a:pPr>
            <a:r>
              <a:rPr lang="en-US" sz="3200">
                <a:solidFill>
                  <a:srgbClr val="002060"/>
                </a:solidFill>
              </a:rPr>
              <a:t>Bivariate data is represented by ordered pairs ( x , y  ).</a:t>
            </a:r>
            <a:endParaRPr lang="en-IN" sz="3200">
              <a:solidFill>
                <a:schemeClr val="accent2"/>
              </a:solidFill>
            </a:endParaRPr>
          </a:p>
          <a:p>
            <a:pPr marL="1371600" lvl="3" indent="0">
              <a:buNone/>
            </a:pPr>
            <a:endParaRPr lang="en-IN" sz="3200">
              <a:solidFill>
                <a:srgbClr val="002060"/>
              </a:solidFill>
            </a:endParaRPr>
          </a:p>
          <a:p>
            <a:pPr marL="3657600" lvl="8" indent="0">
              <a:buNone/>
            </a:pPr>
            <a:endParaRPr lang="en-IN" sz="2000">
              <a:solidFill>
                <a:schemeClr val="accent2"/>
              </a:solidFill>
            </a:endParaRPr>
          </a:p>
          <a:p>
            <a:pPr marL="1371600" lvl="3" indent="0">
              <a:buNone/>
            </a:pPr>
            <a:r>
              <a:rPr lang="en-IN" sz="2000">
                <a:solidFill>
                  <a:srgbClr val="002060"/>
                </a:solidFill>
              </a:rPr>
              <a:t> </a:t>
            </a:r>
            <a:r>
              <a:rPr lang="en-IN" sz="2000" u="dbl">
                <a:solidFill>
                  <a:schemeClr val="accent2"/>
                </a:solidFill>
              </a:rPr>
              <a:t>                         </a:t>
            </a:r>
          </a:p>
          <a:p>
            <a:pPr marL="1371600" lvl="3" indent="0">
              <a:buNone/>
            </a:pPr>
            <a:endParaRPr lang="en-IN" sz="2000" u="dbl">
              <a:solidFill>
                <a:schemeClr val="accent2"/>
              </a:solidFill>
            </a:endParaRPr>
          </a:p>
        </p:txBody>
      </p:sp>
    </p:spTree>
    <p:extLst>
      <p:ext uri="{BB962C8B-B14F-4D97-AF65-F5344CB8AC3E}">
        <p14:creationId xmlns:p14="http://schemas.microsoft.com/office/powerpoint/2010/main" val="310908755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76E2F39-6CCD-C7D6-19C3-2FB77FE0DC2C}"/>
              </a:ext>
            </a:extLst>
          </p:cNvPr>
          <p:cNvSpPr>
            <a:spLocks noGrp="1"/>
          </p:cNvSpPr>
          <p:nvPr>
            <p:ph type="title"/>
          </p:nvPr>
        </p:nvSpPr>
        <p:spPr>
          <a:xfrm>
            <a:off x="1040899" y="193070"/>
            <a:ext cx="5704675" cy="999746"/>
          </a:xfrm>
        </p:spPr>
        <p:txBody>
          <a:bodyPr/>
          <a:lstStyle/>
          <a:p>
            <a:br>
              <a:rPr lang="en-US" sz="2800" u="sng"/>
            </a:br>
            <a:r>
              <a:rPr lang="en-US" sz="2800" u="sng"/>
              <a:t>Example 2:</a:t>
            </a:r>
            <a:endParaRPr lang="en-IN" sz="2800" u="sng"/>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2"/>
          </p:nvPr>
        </p:nvSpPr>
        <p:spPr>
          <a:xfrm>
            <a:off x="1175691" y="1343092"/>
            <a:ext cx="9488774" cy="3961593"/>
          </a:xfrm>
        </p:spPr>
        <p:txBody>
          <a:bodyPr>
            <a:normAutofit/>
          </a:bodyPr>
          <a:lstStyle/>
          <a:p>
            <a:pPr marL="0" indent="0" algn="just">
              <a:buNone/>
            </a:pPr>
            <a:r>
              <a:rPr lang="en-US" sz="2400"/>
              <a:t>200 students in a middle school are asked, how they travel to school. 25 boys prefer car, 34 boys prefer bus, 41 boys prefer other transports, 22 girls prefer car, 38 girls prefer bus and 40 girls prefer other transports. Construct a two-way frequency table for the above data.</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20</a:t>
            </a:fld>
            <a:endParaRPr lang="en-US"/>
          </a:p>
        </p:txBody>
      </p:sp>
      <p:sp>
        <p:nvSpPr>
          <p:cNvPr id="6" name="AutoShape 2" descr="Cartoon Car Images - Free Download on Freepik">
            <a:extLst>
              <a:ext uri="{FF2B5EF4-FFF2-40B4-BE49-F238E27FC236}">
                <a16:creationId xmlns:a16="http://schemas.microsoft.com/office/drawing/2014/main" id="{EA4B8E9A-BEC0-C1D8-28CB-F02398A7A4D3}"/>
              </a:ext>
            </a:extLst>
          </p:cNvPr>
          <p:cNvSpPr>
            <a:spLocks noChangeAspect="1" noChangeArrowheads="1"/>
          </p:cNvSpPr>
          <p:nvPr/>
        </p:nvSpPr>
        <p:spPr bwMode="auto">
          <a:xfrm>
            <a:off x="5681272" y="3709201"/>
            <a:ext cx="2203554" cy="220355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0" name="Picture 4" descr="Cartoon Car Images - Free Download on Freepik">
            <a:extLst>
              <a:ext uri="{FF2B5EF4-FFF2-40B4-BE49-F238E27FC236}">
                <a16:creationId xmlns:a16="http://schemas.microsoft.com/office/drawing/2014/main" id="{87F60BCA-6B3A-E8CD-7ABA-0C5DC20C2D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518" y="4207602"/>
            <a:ext cx="3779010" cy="220355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Bus School Cartoon Images – Browse 27,589 Stock Photos, Vectors, and Video  | Adobe Stock">
            <a:extLst>
              <a:ext uri="{FF2B5EF4-FFF2-40B4-BE49-F238E27FC236}">
                <a16:creationId xmlns:a16="http://schemas.microsoft.com/office/drawing/2014/main" id="{4769BC9F-C2CC-9694-A6A8-90CAD4DAE6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9207" y="3712987"/>
            <a:ext cx="3584248" cy="27937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607825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p:txBody>
          <a:bodyPr anchor="b">
            <a:normAutofit/>
          </a:bodyPr>
          <a:lstStyle/>
          <a:p>
            <a:r>
              <a:rPr lang="en-US" u="sng"/>
              <a:t>Solution :</a:t>
            </a:r>
          </a:p>
        </p:txBody>
      </p:sp>
      <p:pic>
        <p:nvPicPr>
          <p:cNvPr id="8" name="Content Placeholder 7" descr="A screenshot of a table&#10;&#10;Description automatically generated">
            <a:extLst>
              <a:ext uri="{FF2B5EF4-FFF2-40B4-BE49-F238E27FC236}">
                <a16:creationId xmlns:a16="http://schemas.microsoft.com/office/drawing/2014/main" id="{86055363-7C1B-5493-68BF-FB9DE982D3F9}"/>
              </a:ext>
            </a:extLst>
          </p:cNvPr>
          <p:cNvPicPr>
            <a:picLocks noGrp="1" noChangeAspect="1"/>
          </p:cNvPicPr>
          <p:nvPr>
            <p:ph sz="half" idx="2"/>
          </p:nvPr>
        </p:nvPicPr>
        <p:blipFill>
          <a:blip r:embed="rId3"/>
          <a:stretch>
            <a:fillRect/>
          </a:stretch>
        </p:blipFill>
        <p:spPr>
          <a:xfrm>
            <a:off x="5123333" y="3370961"/>
            <a:ext cx="4639322" cy="1362265"/>
          </a:xfrm>
          <a:noFill/>
        </p:spPr>
      </p:pic>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p:txBody>
          <a:bodyPr anchor="ctr">
            <a:normAutofit/>
          </a:bodyPr>
          <a:lstStyle/>
          <a:p>
            <a:pPr>
              <a:spcAft>
                <a:spcPts val="600"/>
              </a:spcAft>
            </a:pPr>
            <a:fld id="{48F63A3B-78C7-47BE-AE5E-E10140E04643}" type="slidenum">
              <a:rPr lang="en-US" smtClean="0"/>
              <a:pPr>
                <a:spcAft>
                  <a:spcPts val="600"/>
                </a:spcAft>
              </a:pPr>
              <a:t>21</a:t>
            </a:fld>
            <a:endParaRPr lang="en-US"/>
          </a:p>
        </p:txBody>
      </p:sp>
    </p:spTree>
    <p:extLst>
      <p:ext uri="{BB962C8B-B14F-4D97-AF65-F5344CB8AC3E}">
        <p14:creationId xmlns:p14="http://schemas.microsoft.com/office/powerpoint/2010/main" val="131407071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a:extLst>
              <a:ext uri="{FF2B5EF4-FFF2-40B4-BE49-F238E27FC236}">
                <a16:creationId xmlns:a16="http://schemas.microsoft.com/office/drawing/2014/main" id="{ED7F2510-4383-DCA0-AC45-BC771E505DFD}"/>
              </a:ext>
            </a:extLst>
          </p:cNvPr>
          <p:cNvSpPr>
            <a:spLocks noGrp="1"/>
          </p:cNvSpPr>
          <p:nvPr>
            <p:ph type="sldNum" sz="quarter" idx="12"/>
          </p:nvPr>
        </p:nvSpPr>
        <p:spPr/>
        <p:txBody>
          <a:bodyPr/>
          <a:lstStyle/>
          <a:p>
            <a:pPr>
              <a:spcAft>
                <a:spcPts val="600"/>
              </a:spcAft>
            </a:pPr>
            <a:fld id="{48F63A3B-78C7-47BE-AE5E-E10140E04643}" type="slidenum">
              <a:rPr lang="en-US" smtClean="0"/>
              <a:pPr>
                <a:spcAft>
                  <a:spcPts val="600"/>
                </a:spcAft>
              </a:pPr>
              <a:t>22</a:t>
            </a:fld>
            <a:endParaRPr lang="en-US"/>
          </a:p>
        </p:txBody>
      </p:sp>
      <p:sp>
        <p:nvSpPr>
          <p:cNvPr id="2" name="Title 1">
            <a:extLst>
              <a:ext uri="{FF2B5EF4-FFF2-40B4-BE49-F238E27FC236}">
                <a16:creationId xmlns:a16="http://schemas.microsoft.com/office/drawing/2014/main" id="{509D22C5-0C9E-B582-A8FE-B45E70A01E7F}"/>
              </a:ext>
            </a:extLst>
          </p:cNvPr>
          <p:cNvSpPr>
            <a:spLocks noGrp="1"/>
          </p:cNvSpPr>
          <p:nvPr>
            <p:ph type="title" idx="4294967295"/>
          </p:nvPr>
        </p:nvSpPr>
        <p:spPr>
          <a:xfrm>
            <a:off x="0" y="609600"/>
            <a:ext cx="8596313" cy="1320800"/>
          </a:xfrm>
        </p:spPr>
        <p:txBody>
          <a:bodyPr anchor="b">
            <a:normAutofit/>
          </a:bodyPr>
          <a:lstStyle/>
          <a:p>
            <a:r>
              <a:rPr lang="en-US" u="sng"/>
              <a:t>conclusion:</a:t>
            </a:r>
          </a:p>
        </p:txBody>
      </p:sp>
      <p:pic>
        <p:nvPicPr>
          <p:cNvPr id="5" name="Picture 4">
            <a:extLst>
              <a:ext uri="{FF2B5EF4-FFF2-40B4-BE49-F238E27FC236}">
                <a16:creationId xmlns:a16="http://schemas.microsoft.com/office/drawing/2014/main" id="{76C9D67D-2FDA-5C89-A3FF-B236968069C3}"/>
              </a:ext>
            </a:extLst>
          </p:cNvPr>
          <p:cNvPicPr>
            <a:picLocks noChangeAspect="1"/>
          </p:cNvPicPr>
          <p:nvPr/>
        </p:nvPicPr>
        <p:blipFill>
          <a:blip r:embed="rId3"/>
          <a:stretch>
            <a:fillRect/>
          </a:stretch>
        </p:blipFill>
        <p:spPr>
          <a:xfrm>
            <a:off x="1458108" y="2261886"/>
            <a:ext cx="6911537" cy="3264371"/>
          </a:xfrm>
          <a:prstGeom prst="rect">
            <a:avLst/>
          </a:prstGeom>
          <a:noFill/>
        </p:spPr>
      </p:pic>
    </p:spTree>
    <p:extLst>
      <p:ext uri="{BB962C8B-B14F-4D97-AF65-F5344CB8AC3E}">
        <p14:creationId xmlns:p14="http://schemas.microsoft.com/office/powerpoint/2010/main" val="101538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A3D7-1510-13AA-04A5-2A86D066659A}"/>
              </a:ext>
            </a:extLst>
          </p:cNvPr>
          <p:cNvSpPr>
            <a:spLocks noGrp="1"/>
          </p:cNvSpPr>
          <p:nvPr>
            <p:ph type="ctrTitle"/>
          </p:nvPr>
        </p:nvSpPr>
        <p:spPr>
          <a:xfrm>
            <a:off x="934065" y="344128"/>
            <a:ext cx="8495070" cy="5260259"/>
          </a:xfrm>
          <a:solidFill>
            <a:schemeClr val="bg1"/>
          </a:solidFill>
        </p:spPr>
        <p:style>
          <a:lnRef idx="2">
            <a:schemeClr val="accent2"/>
          </a:lnRef>
          <a:fillRef idx="1">
            <a:schemeClr val="lt1"/>
          </a:fillRef>
          <a:effectRef idx="0">
            <a:schemeClr val="accent2"/>
          </a:effectRef>
          <a:fontRef idx="minor">
            <a:schemeClr val="dk1"/>
          </a:fontRef>
        </p:style>
        <p:txBody>
          <a:bodyPr>
            <a:normAutofit fontScale="90000"/>
          </a:bodyPr>
          <a:lstStyle/>
          <a:p>
            <a:pPr algn="ctr"/>
            <a:br>
              <a:rPr lang="en-IN" sz="4400">
                <a:solidFill>
                  <a:schemeClr val="bg2">
                    <a:lumMod val="10000"/>
                  </a:schemeClr>
                </a:solidFill>
                <a:highlight>
                  <a:srgbClr val="00FF00"/>
                </a:highlight>
              </a:rPr>
            </a:br>
            <a:br>
              <a:rPr lang="en-IN" sz="4400">
                <a:solidFill>
                  <a:schemeClr val="bg2">
                    <a:lumMod val="10000"/>
                  </a:schemeClr>
                </a:solidFill>
                <a:highlight>
                  <a:srgbClr val="00FF00"/>
                </a:highlight>
              </a:rPr>
            </a:br>
            <a:br>
              <a:rPr lang="en-IN" sz="4400">
                <a:solidFill>
                  <a:schemeClr val="bg2">
                    <a:lumMod val="10000"/>
                  </a:schemeClr>
                </a:solidFill>
                <a:highlight>
                  <a:srgbClr val="00FF00"/>
                </a:highlight>
              </a:rPr>
            </a:br>
            <a:br>
              <a:rPr lang="en-IN" sz="4400">
                <a:solidFill>
                  <a:schemeClr val="bg2">
                    <a:lumMod val="10000"/>
                  </a:schemeClr>
                </a:solidFill>
                <a:highlight>
                  <a:srgbClr val="00FF00"/>
                </a:highlight>
              </a:rPr>
            </a:br>
            <a:r>
              <a:rPr lang="en-IN" sz="4400">
                <a:solidFill>
                  <a:schemeClr val="bg2">
                    <a:lumMod val="10000"/>
                  </a:schemeClr>
                </a:solidFill>
                <a:highlight>
                  <a:srgbClr val="00FF00"/>
                </a:highlight>
              </a:rPr>
              <a:t>CONDITION FREQUENCY </a:t>
            </a:r>
            <a:br>
              <a:rPr lang="id-ID" sz="4400">
                <a:solidFill>
                  <a:schemeClr val="bg2">
                    <a:lumMod val="10000"/>
                  </a:schemeClr>
                </a:solidFill>
                <a:highlight>
                  <a:srgbClr val="00FF00"/>
                </a:highlight>
              </a:rPr>
            </a:br>
            <a:r>
              <a:rPr lang="en-IN" sz="4400">
                <a:solidFill>
                  <a:schemeClr val="bg2">
                    <a:lumMod val="10000"/>
                  </a:schemeClr>
                </a:solidFill>
                <a:highlight>
                  <a:srgbClr val="00FF00"/>
                </a:highlight>
              </a:rPr>
              <a:t>DISTRIBUTION</a:t>
            </a:r>
            <a:br>
              <a:rPr lang="en-IN" sz="4400">
                <a:solidFill>
                  <a:schemeClr val="bg2">
                    <a:lumMod val="10000"/>
                  </a:schemeClr>
                </a:solidFill>
                <a:highlight>
                  <a:srgbClr val="00FF00"/>
                </a:highlight>
              </a:rPr>
            </a:br>
            <a:br>
              <a:rPr lang="en-IN" sz="4400">
                <a:solidFill>
                  <a:schemeClr val="bg2">
                    <a:lumMod val="10000"/>
                  </a:schemeClr>
                </a:solidFill>
                <a:highlight>
                  <a:srgbClr val="00FF00"/>
                </a:highlight>
              </a:rPr>
            </a:br>
            <a:br>
              <a:rPr lang="en-IN" sz="4400">
                <a:solidFill>
                  <a:schemeClr val="bg2">
                    <a:lumMod val="10000"/>
                  </a:schemeClr>
                </a:solidFill>
                <a:highlight>
                  <a:srgbClr val="00FF00"/>
                </a:highlight>
              </a:rPr>
            </a:br>
            <a:br>
              <a:rPr lang="en-IN" sz="4400">
                <a:solidFill>
                  <a:schemeClr val="bg2">
                    <a:lumMod val="10000"/>
                  </a:schemeClr>
                </a:solidFill>
                <a:highlight>
                  <a:srgbClr val="00FF00"/>
                </a:highlight>
              </a:rPr>
            </a:br>
            <a:br>
              <a:rPr lang="en-IN" sz="4400"/>
            </a:br>
            <a:r>
              <a:rPr lang="en-IN" sz="3100">
                <a:solidFill>
                  <a:schemeClr val="bg2">
                    <a:lumMod val="10000"/>
                  </a:schemeClr>
                </a:solidFill>
              </a:rPr>
              <a:t>RENUKADEVI R</a:t>
            </a:r>
            <a:br>
              <a:rPr lang="en-IN" sz="3100">
                <a:solidFill>
                  <a:schemeClr val="bg2">
                    <a:lumMod val="10000"/>
                  </a:schemeClr>
                </a:solidFill>
              </a:rPr>
            </a:br>
            <a:r>
              <a:rPr lang="en-IN" sz="3100">
                <a:solidFill>
                  <a:schemeClr val="bg2">
                    <a:lumMod val="10000"/>
                  </a:schemeClr>
                </a:solidFill>
              </a:rPr>
              <a:t>CSBS B’</a:t>
            </a:r>
            <a:br>
              <a:rPr lang="en-IN" sz="3100">
                <a:solidFill>
                  <a:schemeClr val="bg2">
                    <a:lumMod val="10000"/>
                  </a:schemeClr>
                </a:solidFill>
              </a:rPr>
            </a:br>
            <a:r>
              <a:rPr lang="en-IN" sz="3100">
                <a:solidFill>
                  <a:schemeClr val="bg2">
                    <a:lumMod val="10000"/>
                  </a:schemeClr>
                </a:solidFill>
              </a:rPr>
              <a:t>R.M.K ENGINEERING COLLAGE</a:t>
            </a:r>
          </a:p>
        </p:txBody>
      </p:sp>
      <p:sp>
        <p:nvSpPr>
          <p:cNvPr id="5" name="Plus Sign 4">
            <a:extLst>
              <a:ext uri="{FF2B5EF4-FFF2-40B4-BE49-F238E27FC236}">
                <a16:creationId xmlns:a16="http://schemas.microsoft.com/office/drawing/2014/main" id="{D03AC6CB-8535-B4DC-20A1-F4715EC34C34}"/>
              </a:ext>
            </a:extLst>
          </p:cNvPr>
          <p:cNvSpPr/>
          <p:nvPr/>
        </p:nvSpPr>
        <p:spPr>
          <a:xfrm>
            <a:off x="11297265" y="344128"/>
            <a:ext cx="766917" cy="983226"/>
          </a:xfrm>
          <a:prstGeom prst="mathPlus">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Minus Sign 5">
            <a:extLst>
              <a:ext uri="{FF2B5EF4-FFF2-40B4-BE49-F238E27FC236}">
                <a16:creationId xmlns:a16="http://schemas.microsoft.com/office/drawing/2014/main" id="{587CA8C8-F7A8-69D0-4E00-8E5F60633540}"/>
              </a:ext>
            </a:extLst>
          </p:cNvPr>
          <p:cNvSpPr/>
          <p:nvPr/>
        </p:nvSpPr>
        <p:spPr>
          <a:xfrm>
            <a:off x="11297265" y="1327354"/>
            <a:ext cx="894735" cy="983226"/>
          </a:xfrm>
          <a:prstGeom prst="mathMinus">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Multiplication Sign 6">
            <a:extLst>
              <a:ext uri="{FF2B5EF4-FFF2-40B4-BE49-F238E27FC236}">
                <a16:creationId xmlns:a16="http://schemas.microsoft.com/office/drawing/2014/main" id="{60CEF700-11F9-EF85-8C43-186A4FBF0E9C}"/>
              </a:ext>
            </a:extLst>
          </p:cNvPr>
          <p:cNvSpPr/>
          <p:nvPr/>
        </p:nvSpPr>
        <p:spPr>
          <a:xfrm>
            <a:off x="11361173" y="2310580"/>
            <a:ext cx="766917" cy="983226"/>
          </a:xfrm>
          <a:prstGeom prst="mathMultiply">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Division Sign 7">
            <a:extLst>
              <a:ext uri="{FF2B5EF4-FFF2-40B4-BE49-F238E27FC236}">
                <a16:creationId xmlns:a16="http://schemas.microsoft.com/office/drawing/2014/main" id="{EE88CEBC-832A-9453-F89F-97F60EF0FF56}"/>
              </a:ext>
            </a:extLst>
          </p:cNvPr>
          <p:cNvSpPr/>
          <p:nvPr/>
        </p:nvSpPr>
        <p:spPr>
          <a:xfrm>
            <a:off x="11361173" y="3510116"/>
            <a:ext cx="830827" cy="766916"/>
          </a:xfrm>
          <a:prstGeom prst="mathDivide">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Equals 8">
            <a:extLst>
              <a:ext uri="{FF2B5EF4-FFF2-40B4-BE49-F238E27FC236}">
                <a16:creationId xmlns:a16="http://schemas.microsoft.com/office/drawing/2014/main" id="{3B30A94D-39AA-EB00-816D-58FBD43FC682}"/>
              </a:ext>
            </a:extLst>
          </p:cNvPr>
          <p:cNvSpPr/>
          <p:nvPr/>
        </p:nvSpPr>
        <p:spPr>
          <a:xfrm>
            <a:off x="11361173" y="4654590"/>
            <a:ext cx="766917" cy="766916"/>
          </a:xfrm>
          <a:prstGeom prst="mathEqual">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Not Equal 9">
            <a:extLst>
              <a:ext uri="{FF2B5EF4-FFF2-40B4-BE49-F238E27FC236}">
                <a16:creationId xmlns:a16="http://schemas.microsoft.com/office/drawing/2014/main" id="{30619184-D5E5-44F6-EFE4-0BE69F322376}"/>
              </a:ext>
            </a:extLst>
          </p:cNvPr>
          <p:cNvSpPr/>
          <p:nvPr/>
        </p:nvSpPr>
        <p:spPr>
          <a:xfrm flipV="1">
            <a:off x="11361173" y="5799064"/>
            <a:ext cx="703009" cy="513246"/>
          </a:xfrm>
          <a:prstGeom prst="mathNotEqual">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13599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3DD7636-EA5C-3589-F193-797A2DDA1875}"/>
              </a:ext>
            </a:extLst>
          </p:cNvPr>
          <p:cNvSpPr>
            <a:spLocks noGrp="1"/>
          </p:cNvSpPr>
          <p:nvPr>
            <p:ph idx="1"/>
          </p:nvPr>
        </p:nvSpPr>
        <p:spPr>
          <a:xfrm>
            <a:off x="381000" y="487680"/>
            <a:ext cx="9829797" cy="3688928"/>
          </a:xfrm>
        </p:spPr>
        <p:txBody>
          <a:bodyPr>
            <a:normAutofit/>
          </a:bodyPr>
          <a:lstStyle/>
          <a:p>
            <a:pPr>
              <a:buFont typeface="Wingdings" panose="05000000000000000000" pitchFamily="2" charset="2"/>
              <a:buChar char="q"/>
            </a:pPr>
            <a:r>
              <a:rPr lang="en-IN" sz="3200"/>
              <a:t>OBJECTIVES</a:t>
            </a:r>
          </a:p>
          <a:p>
            <a:pPr>
              <a:buFont typeface="Wingdings" panose="05000000000000000000" pitchFamily="2" charset="2"/>
              <a:buChar char="v"/>
            </a:pPr>
            <a:endParaRPr lang="en-IN" sz="2400"/>
          </a:p>
          <a:p>
            <a:pPr>
              <a:buFont typeface="Wingdings" panose="05000000000000000000" pitchFamily="2" charset="2"/>
              <a:buChar char="v"/>
            </a:pPr>
            <a:r>
              <a:rPr lang="en-IN" sz="2400">
                <a:solidFill>
                  <a:srgbClr val="FF0000"/>
                </a:solidFill>
              </a:rPr>
              <a:t>1-TO estimate the frequencies of the population.</a:t>
            </a:r>
          </a:p>
          <a:p>
            <a:pPr>
              <a:buFont typeface="Wingdings" panose="05000000000000000000" pitchFamily="2" charset="2"/>
              <a:buChar char="v"/>
            </a:pPr>
            <a:endParaRPr lang="en-IN" sz="2400">
              <a:solidFill>
                <a:srgbClr val="FF0000"/>
              </a:solidFill>
            </a:endParaRPr>
          </a:p>
          <a:p>
            <a:pPr>
              <a:buFont typeface="Wingdings" panose="05000000000000000000" pitchFamily="2" charset="2"/>
              <a:buChar char="v"/>
            </a:pPr>
            <a:r>
              <a:rPr lang="en-IN" sz="2400">
                <a:solidFill>
                  <a:srgbClr val="FF0000"/>
                </a:solidFill>
              </a:rPr>
              <a:t>2-To facilitate the analysis of data.</a:t>
            </a:r>
          </a:p>
          <a:p>
            <a:pPr>
              <a:buFont typeface="Wingdings" panose="05000000000000000000" pitchFamily="2" charset="2"/>
              <a:buChar char="v"/>
            </a:pPr>
            <a:endParaRPr lang="en-IN" sz="2400">
              <a:solidFill>
                <a:srgbClr val="FF0000"/>
              </a:solidFill>
            </a:endParaRPr>
          </a:p>
          <a:p>
            <a:pPr>
              <a:buFont typeface="Wingdings" panose="05000000000000000000" pitchFamily="2" charset="2"/>
              <a:buChar char="v"/>
            </a:pPr>
            <a:r>
              <a:rPr lang="en-IN" sz="2400">
                <a:solidFill>
                  <a:srgbClr val="FF0000"/>
                </a:solidFill>
              </a:rPr>
              <a:t>3-To facilitate computation of various statistical measures</a:t>
            </a:r>
          </a:p>
        </p:txBody>
      </p:sp>
    </p:spTree>
    <p:extLst>
      <p:ext uri="{BB962C8B-B14F-4D97-AF65-F5344CB8AC3E}">
        <p14:creationId xmlns:p14="http://schemas.microsoft.com/office/powerpoint/2010/main" val="3263444721"/>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B2B8-CEB1-9CF5-59A3-8D926ED5C8D7}"/>
              </a:ext>
            </a:extLst>
          </p:cNvPr>
          <p:cNvSpPr>
            <a:spLocks noGrp="1"/>
          </p:cNvSpPr>
          <p:nvPr>
            <p:ph type="title"/>
          </p:nvPr>
        </p:nvSpPr>
        <p:spPr>
          <a:xfrm>
            <a:off x="677334" y="609600"/>
            <a:ext cx="8596668" cy="816077"/>
          </a:xfrm>
        </p:spPr>
        <p:txBody>
          <a:bodyPr>
            <a:normAutofit fontScale="90000"/>
          </a:bodyPr>
          <a:lstStyle/>
          <a:p>
            <a:pPr marL="571500" indent="-571500">
              <a:buFont typeface="Wingdings" panose="05000000000000000000" pitchFamily="2" charset="2"/>
              <a:buChar char="q"/>
            </a:pPr>
            <a:r>
              <a:rPr lang="id-ID">
                <a:solidFill>
                  <a:schemeClr val="tx1">
                    <a:lumMod val="95000"/>
                    <a:lumOff val="5000"/>
                  </a:schemeClr>
                </a:solidFill>
              </a:rPr>
              <a:t>COMPONENTS...</a:t>
            </a:r>
            <a:br>
              <a:rPr lang="id-ID">
                <a:solidFill>
                  <a:schemeClr val="tx1">
                    <a:lumMod val="95000"/>
                    <a:lumOff val="5000"/>
                  </a:schemeClr>
                </a:solidFill>
              </a:rPr>
            </a:br>
            <a:br>
              <a:rPr lang="id-ID">
                <a:solidFill>
                  <a:schemeClr val="tx1">
                    <a:lumMod val="95000"/>
                    <a:lumOff val="5000"/>
                  </a:schemeClr>
                </a:solidFill>
              </a:rPr>
            </a:br>
            <a:endParaRPr lang="en-IN">
              <a:solidFill>
                <a:schemeClr val="tx1">
                  <a:lumMod val="95000"/>
                  <a:lumOff val="5000"/>
                </a:schemeClr>
              </a:solidFill>
            </a:endParaRPr>
          </a:p>
        </p:txBody>
      </p:sp>
      <p:sp>
        <p:nvSpPr>
          <p:cNvPr id="3" name="Content Placeholder 2">
            <a:extLst>
              <a:ext uri="{FF2B5EF4-FFF2-40B4-BE49-F238E27FC236}">
                <a16:creationId xmlns:a16="http://schemas.microsoft.com/office/drawing/2014/main" id="{80C57FC2-C1EA-E0C7-0894-645AA7F584B4}"/>
              </a:ext>
            </a:extLst>
          </p:cNvPr>
          <p:cNvSpPr>
            <a:spLocks noGrp="1"/>
          </p:cNvSpPr>
          <p:nvPr>
            <p:ph idx="1"/>
          </p:nvPr>
        </p:nvSpPr>
        <p:spPr>
          <a:xfrm>
            <a:off x="677334" y="1848465"/>
            <a:ext cx="8596668" cy="4192897"/>
          </a:xfrm>
        </p:spPr>
        <p:txBody>
          <a:bodyPr>
            <a:normAutofit lnSpcReduction="10000"/>
          </a:bodyPr>
          <a:lstStyle/>
          <a:p>
            <a:pPr>
              <a:buFont typeface="Wingdings" panose="05000000000000000000" pitchFamily="2" charset="2"/>
              <a:buChar char="v"/>
            </a:pPr>
            <a:r>
              <a:rPr lang="id-ID" sz="2400">
                <a:solidFill>
                  <a:srgbClr val="FF0000"/>
                </a:solidFill>
              </a:rPr>
              <a:t>1-Class</a:t>
            </a:r>
          </a:p>
          <a:p>
            <a:pPr marL="0" indent="0">
              <a:buNone/>
            </a:pPr>
            <a:r>
              <a:rPr lang="id-ID" sz="2400">
                <a:solidFill>
                  <a:srgbClr val="FF0000"/>
                </a:solidFill>
              </a:rPr>
              <a:t>    Groups according to size of data.</a:t>
            </a:r>
          </a:p>
          <a:p>
            <a:pPr>
              <a:buFont typeface="Wingdings" panose="05000000000000000000" pitchFamily="2" charset="2"/>
              <a:buChar char="v"/>
            </a:pPr>
            <a:endParaRPr lang="id-ID" sz="2400">
              <a:solidFill>
                <a:srgbClr val="FF0000"/>
              </a:solidFill>
            </a:endParaRPr>
          </a:p>
          <a:p>
            <a:pPr>
              <a:buFont typeface="Wingdings" panose="05000000000000000000" pitchFamily="2" charset="2"/>
              <a:buChar char="v"/>
            </a:pPr>
            <a:r>
              <a:rPr lang="id-ID" sz="2400">
                <a:solidFill>
                  <a:srgbClr val="FF0000"/>
                </a:solidFill>
              </a:rPr>
              <a:t>2-class limit </a:t>
            </a:r>
          </a:p>
          <a:p>
            <a:pPr marL="0" indent="0">
              <a:buNone/>
            </a:pPr>
            <a:r>
              <a:rPr lang="id-ID" sz="2400">
                <a:solidFill>
                  <a:srgbClr val="FF0000"/>
                </a:solidFill>
              </a:rPr>
              <a:t>    The smallest and largest possible measurements in each                               classes</a:t>
            </a:r>
          </a:p>
          <a:p>
            <a:pPr marL="0" indent="0">
              <a:buNone/>
            </a:pPr>
            <a:endParaRPr lang="id-ID" sz="2400">
              <a:solidFill>
                <a:srgbClr val="FF0000"/>
              </a:solidFill>
            </a:endParaRPr>
          </a:p>
          <a:p>
            <a:pPr>
              <a:buFont typeface="Wingdings" panose="05000000000000000000" pitchFamily="2" charset="2"/>
              <a:buChar char="Ø"/>
            </a:pPr>
            <a:r>
              <a:rPr lang="id-ID" sz="2400">
                <a:solidFill>
                  <a:srgbClr val="FF0000"/>
                </a:solidFill>
              </a:rPr>
              <a:t>Lower limit</a:t>
            </a:r>
          </a:p>
          <a:p>
            <a:pPr>
              <a:buFont typeface="Wingdings" panose="05000000000000000000" pitchFamily="2" charset="2"/>
              <a:buChar char="Ø"/>
            </a:pPr>
            <a:r>
              <a:rPr lang="id-ID" sz="2400">
                <a:solidFill>
                  <a:srgbClr val="FF0000"/>
                </a:solidFill>
              </a:rPr>
              <a:t>Upper limit </a:t>
            </a:r>
          </a:p>
        </p:txBody>
      </p:sp>
    </p:spTree>
    <p:extLst>
      <p:ext uri="{BB962C8B-B14F-4D97-AF65-F5344CB8AC3E}">
        <p14:creationId xmlns:p14="http://schemas.microsoft.com/office/powerpoint/2010/main" val="37230133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7E5D93-3C85-87DE-3F3E-BC5E276E7663}"/>
              </a:ext>
            </a:extLst>
          </p:cNvPr>
          <p:cNvSpPr>
            <a:spLocks noGrp="1"/>
          </p:cNvSpPr>
          <p:nvPr>
            <p:ph idx="1"/>
          </p:nvPr>
        </p:nvSpPr>
        <p:spPr>
          <a:xfrm>
            <a:off x="529850" y="235974"/>
            <a:ext cx="8596668" cy="6469626"/>
          </a:xfrm>
        </p:spPr>
        <p:txBody>
          <a:bodyPr>
            <a:normAutofit/>
          </a:bodyPr>
          <a:lstStyle/>
          <a:p>
            <a:pPr>
              <a:buFont typeface="Wingdings" panose="05000000000000000000" pitchFamily="2" charset="2"/>
              <a:buChar char="v"/>
            </a:pPr>
            <a:r>
              <a:rPr lang="id-ID" sz="2400">
                <a:solidFill>
                  <a:srgbClr val="FF0000"/>
                </a:solidFill>
              </a:rPr>
              <a:t>3-Class mark</a:t>
            </a:r>
          </a:p>
          <a:p>
            <a:pPr marL="0" indent="0">
              <a:buNone/>
            </a:pPr>
            <a:r>
              <a:rPr lang="id-ID" sz="2400">
                <a:solidFill>
                  <a:srgbClr val="FF0000"/>
                </a:solidFill>
              </a:rPr>
              <a:t>    Also known as middle value.</a:t>
            </a:r>
          </a:p>
          <a:p>
            <a:pPr marL="0" indent="0">
              <a:buNone/>
            </a:pPr>
            <a:endParaRPr lang="id-ID" sz="2400">
              <a:solidFill>
                <a:srgbClr val="FF0000"/>
              </a:solidFill>
            </a:endParaRPr>
          </a:p>
          <a:p>
            <a:pPr>
              <a:buFont typeface="Wingdings" panose="05000000000000000000" pitchFamily="2" charset="2"/>
              <a:buChar char="v"/>
            </a:pPr>
            <a:r>
              <a:rPr lang="id-ID" sz="2400">
                <a:solidFill>
                  <a:srgbClr val="FF0000"/>
                </a:solidFill>
              </a:rPr>
              <a:t>4-Class interval</a:t>
            </a:r>
          </a:p>
          <a:p>
            <a:pPr marL="0" indent="0">
              <a:buNone/>
            </a:pPr>
            <a:r>
              <a:rPr lang="id-ID" sz="2400">
                <a:solidFill>
                  <a:srgbClr val="FF0000"/>
                </a:solidFill>
              </a:rPr>
              <a:t>    Upper limit – lower limit </a:t>
            </a:r>
          </a:p>
          <a:p>
            <a:pPr marL="0" indent="0">
              <a:buNone/>
            </a:pPr>
            <a:endParaRPr lang="id-ID" sz="2400">
              <a:solidFill>
                <a:srgbClr val="FF0000"/>
              </a:solidFill>
            </a:endParaRPr>
          </a:p>
          <a:p>
            <a:pPr>
              <a:buFont typeface="Wingdings" panose="05000000000000000000" pitchFamily="2" charset="2"/>
              <a:buChar char="v"/>
            </a:pPr>
            <a:r>
              <a:rPr lang="id-ID" sz="2400">
                <a:solidFill>
                  <a:srgbClr val="FF0000"/>
                </a:solidFill>
              </a:rPr>
              <a:t>5-Class boundaries </a:t>
            </a:r>
          </a:p>
          <a:p>
            <a:pPr>
              <a:buFont typeface="Wingdings" panose="05000000000000000000" pitchFamily="2" charset="2"/>
              <a:buChar char="v"/>
            </a:pPr>
            <a:endParaRPr lang="id-ID" sz="2400">
              <a:solidFill>
                <a:srgbClr val="FF0000"/>
              </a:solidFill>
            </a:endParaRPr>
          </a:p>
          <a:p>
            <a:pPr>
              <a:buFont typeface="Wingdings" panose="05000000000000000000" pitchFamily="2" charset="2"/>
              <a:buChar char="v"/>
            </a:pPr>
            <a:r>
              <a:rPr lang="id-ID" sz="2400">
                <a:solidFill>
                  <a:srgbClr val="FF0000"/>
                </a:solidFill>
              </a:rPr>
              <a:t>6-Class frequency</a:t>
            </a:r>
          </a:p>
          <a:p>
            <a:pPr marL="0" indent="0">
              <a:buNone/>
            </a:pPr>
            <a:r>
              <a:rPr lang="id-ID" sz="2400">
                <a:solidFill>
                  <a:srgbClr val="FF0000"/>
                </a:solidFill>
              </a:rPr>
              <a:t>    The number observations falling in each class.</a:t>
            </a:r>
          </a:p>
          <a:p>
            <a:pPr marL="0" indent="0">
              <a:buNone/>
            </a:pPr>
            <a:endParaRPr lang="id-ID" sz="2400">
              <a:solidFill>
                <a:srgbClr val="FF0000"/>
              </a:solidFill>
            </a:endParaRPr>
          </a:p>
          <a:p>
            <a:pPr>
              <a:buFont typeface="Wingdings" panose="05000000000000000000" pitchFamily="2" charset="2"/>
              <a:buChar char="v"/>
            </a:pPr>
            <a:r>
              <a:rPr lang="id-ID" sz="2400">
                <a:solidFill>
                  <a:srgbClr val="FF0000"/>
                </a:solidFill>
              </a:rPr>
              <a:t>7-Tally mark </a:t>
            </a:r>
          </a:p>
          <a:p>
            <a:pPr marL="0" indent="0">
              <a:buNone/>
            </a:pPr>
            <a:r>
              <a:rPr lang="id-ID" sz="2400">
                <a:solidFill>
                  <a:srgbClr val="FF0000"/>
                </a:solidFill>
              </a:rPr>
              <a:t>    Strokes against each frequency observed.</a:t>
            </a:r>
          </a:p>
        </p:txBody>
      </p:sp>
    </p:spTree>
    <p:extLst>
      <p:ext uri="{BB962C8B-B14F-4D97-AF65-F5344CB8AC3E}">
        <p14:creationId xmlns:p14="http://schemas.microsoft.com/office/powerpoint/2010/main" val="2143695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1C52836B-5FF0-8325-0636-449CBE1B3E8E}"/>
              </a:ext>
            </a:extLst>
          </p:cNvPr>
          <p:cNvGraphicFramePr>
            <a:graphicFrameLocks noGrp="1"/>
          </p:cNvGraphicFramePr>
          <p:nvPr/>
        </p:nvGraphicFramePr>
        <p:xfrm>
          <a:off x="1248697" y="565352"/>
          <a:ext cx="7895304" cy="3304626"/>
        </p:xfrm>
        <a:graphic>
          <a:graphicData uri="http://schemas.openxmlformats.org/drawingml/2006/table">
            <a:tbl>
              <a:tblPr firstRow="1" bandRow="1">
                <a:tableStyleId>{5C22544A-7EE6-4342-B048-85BDC9FD1C3A}</a:tableStyleId>
              </a:tblPr>
              <a:tblGrid>
                <a:gridCol w="2510302">
                  <a:extLst>
                    <a:ext uri="{9D8B030D-6E8A-4147-A177-3AD203B41FA5}">
                      <a16:colId xmlns:a16="http://schemas.microsoft.com/office/drawing/2014/main" val="1524396549"/>
                    </a:ext>
                  </a:extLst>
                </a:gridCol>
                <a:gridCol w="2692501">
                  <a:extLst>
                    <a:ext uri="{9D8B030D-6E8A-4147-A177-3AD203B41FA5}">
                      <a16:colId xmlns:a16="http://schemas.microsoft.com/office/drawing/2014/main" val="658872201"/>
                    </a:ext>
                  </a:extLst>
                </a:gridCol>
                <a:gridCol w="2692501">
                  <a:extLst>
                    <a:ext uri="{9D8B030D-6E8A-4147-A177-3AD203B41FA5}">
                      <a16:colId xmlns:a16="http://schemas.microsoft.com/office/drawing/2014/main" val="853494492"/>
                    </a:ext>
                  </a:extLst>
                </a:gridCol>
              </a:tblGrid>
              <a:tr h="660728">
                <a:tc>
                  <a:txBody>
                    <a:bodyPr/>
                    <a:lstStyle/>
                    <a:p>
                      <a:r>
                        <a:rPr lang="id-ID" sz="2000"/>
                        <a:t>              x</a:t>
                      </a:r>
                      <a:endParaRPr lang="en-IN" sz="2000"/>
                    </a:p>
                  </a:txBody>
                  <a:tcPr/>
                </a:tc>
                <a:tc>
                  <a:txBody>
                    <a:bodyPr/>
                    <a:lstStyle/>
                    <a:p>
                      <a:r>
                        <a:rPr lang="id-ID" sz="2000"/>
                        <a:t>        Frequency</a:t>
                      </a:r>
                      <a:endParaRPr lang="en-IN" sz="2000"/>
                    </a:p>
                  </a:txBody>
                  <a:tcPr/>
                </a:tc>
                <a:tc>
                  <a:txBody>
                    <a:bodyPr/>
                    <a:lstStyle/>
                    <a:p>
                      <a:r>
                        <a:rPr lang="id-ID" sz="2000"/>
                        <a:t>          Tally</a:t>
                      </a:r>
                      <a:endParaRPr lang="en-IN" sz="2000"/>
                    </a:p>
                  </a:txBody>
                  <a:tcPr/>
                </a:tc>
                <a:extLst>
                  <a:ext uri="{0D108BD9-81ED-4DB2-BD59-A6C34878D82A}">
                    <a16:rowId xmlns:a16="http://schemas.microsoft.com/office/drawing/2014/main" val="623352117"/>
                  </a:ext>
                </a:extLst>
              </a:tr>
              <a:tr h="661714">
                <a:tc>
                  <a:txBody>
                    <a:bodyPr/>
                    <a:lstStyle/>
                    <a:p>
                      <a:r>
                        <a:rPr lang="id-ID" sz="2000"/>
                        <a:t>           10-20</a:t>
                      </a:r>
                      <a:endParaRPr lang="en-IN" sz="2000"/>
                    </a:p>
                  </a:txBody>
                  <a:tcPr/>
                </a:tc>
                <a:tc>
                  <a:txBody>
                    <a:bodyPr/>
                    <a:lstStyle/>
                    <a:p>
                      <a:r>
                        <a:rPr lang="id-ID" sz="2000"/>
                        <a:t>               2</a:t>
                      </a:r>
                      <a:endParaRPr lang="en-IN" sz="2000"/>
                    </a:p>
                  </a:txBody>
                  <a:tcPr/>
                </a:tc>
                <a:tc>
                  <a:txBody>
                    <a:bodyPr/>
                    <a:lstStyle/>
                    <a:p>
                      <a:r>
                        <a:rPr lang="id-ID" sz="2000"/>
                        <a:t>               11</a:t>
                      </a:r>
                      <a:endParaRPr lang="en-IN" sz="2000"/>
                    </a:p>
                  </a:txBody>
                  <a:tcPr/>
                </a:tc>
                <a:extLst>
                  <a:ext uri="{0D108BD9-81ED-4DB2-BD59-A6C34878D82A}">
                    <a16:rowId xmlns:a16="http://schemas.microsoft.com/office/drawing/2014/main" val="2268866736"/>
                  </a:ext>
                </a:extLst>
              </a:tr>
              <a:tr h="660728">
                <a:tc>
                  <a:txBody>
                    <a:bodyPr/>
                    <a:lstStyle/>
                    <a:p>
                      <a:r>
                        <a:rPr lang="id-ID" sz="2000"/>
                        <a:t>           20-30</a:t>
                      </a:r>
                      <a:endParaRPr lang="en-IN" sz="2000"/>
                    </a:p>
                  </a:txBody>
                  <a:tcPr/>
                </a:tc>
                <a:tc>
                  <a:txBody>
                    <a:bodyPr/>
                    <a:lstStyle/>
                    <a:p>
                      <a:r>
                        <a:rPr lang="id-ID" sz="2000"/>
                        <a:t>               5</a:t>
                      </a:r>
                      <a:endParaRPr lang="en-IN" sz="2000"/>
                    </a:p>
                  </a:txBody>
                  <a:tcPr/>
                </a:tc>
                <a:tc>
                  <a:txBody>
                    <a:bodyPr/>
                    <a:lstStyle/>
                    <a:p>
                      <a:r>
                        <a:rPr lang="id-ID" sz="2000"/>
                        <a:t>             </a:t>
                      </a:r>
                      <a:r>
                        <a:rPr lang="id-ID" sz="2000" b="1"/>
                        <a:t>1111</a:t>
                      </a:r>
                      <a:endParaRPr lang="en-IN" sz="2000" b="1"/>
                    </a:p>
                  </a:txBody>
                  <a:tcPr/>
                </a:tc>
                <a:extLst>
                  <a:ext uri="{0D108BD9-81ED-4DB2-BD59-A6C34878D82A}">
                    <a16:rowId xmlns:a16="http://schemas.microsoft.com/office/drawing/2014/main" val="1174345416"/>
                  </a:ext>
                </a:extLst>
              </a:tr>
              <a:tr h="660728">
                <a:tc>
                  <a:txBody>
                    <a:bodyPr/>
                    <a:lstStyle/>
                    <a:p>
                      <a:r>
                        <a:rPr lang="id-ID" sz="2000"/>
                        <a:t>           30-40</a:t>
                      </a:r>
                      <a:endParaRPr lang="en-IN" sz="2000"/>
                    </a:p>
                  </a:txBody>
                  <a:tcPr/>
                </a:tc>
                <a:tc>
                  <a:txBody>
                    <a:bodyPr/>
                    <a:lstStyle/>
                    <a:p>
                      <a:r>
                        <a:rPr lang="id-ID" sz="2000"/>
                        <a:t>               5</a:t>
                      </a:r>
                      <a:endParaRPr lang="en-IN" sz="2000"/>
                    </a:p>
                  </a:txBody>
                  <a:tcPr/>
                </a:tc>
                <a:tc>
                  <a:txBody>
                    <a:bodyPr/>
                    <a:lstStyle/>
                    <a:p>
                      <a:r>
                        <a:rPr lang="id-ID" sz="2000"/>
                        <a:t>             </a:t>
                      </a:r>
                      <a:r>
                        <a:rPr lang="id-ID" sz="2000" b="1"/>
                        <a:t>1111</a:t>
                      </a:r>
                      <a:endParaRPr lang="en-IN" sz="2000"/>
                    </a:p>
                  </a:txBody>
                  <a:tcPr/>
                </a:tc>
                <a:extLst>
                  <a:ext uri="{0D108BD9-81ED-4DB2-BD59-A6C34878D82A}">
                    <a16:rowId xmlns:a16="http://schemas.microsoft.com/office/drawing/2014/main" val="1418315758"/>
                  </a:ext>
                </a:extLst>
              </a:tr>
              <a:tr h="660728">
                <a:tc>
                  <a:txBody>
                    <a:bodyPr/>
                    <a:lstStyle/>
                    <a:p>
                      <a:r>
                        <a:rPr lang="id-ID" sz="2000"/>
                        <a:t>           40-50</a:t>
                      </a:r>
                      <a:endParaRPr lang="en-IN" sz="2000"/>
                    </a:p>
                  </a:txBody>
                  <a:tcPr/>
                </a:tc>
                <a:tc>
                  <a:txBody>
                    <a:bodyPr/>
                    <a:lstStyle/>
                    <a:p>
                      <a:r>
                        <a:rPr lang="id-ID" sz="2000"/>
                        <a:t>               4</a:t>
                      </a:r>
                      <a:endParaRPr lang="en-IN" sz="2000"/>
                    </a:p>
                  </a:txBody>
                  <a:tcPr/>
                </a:tc>
                <a:tc>
                  <a:txBody>
                    <a:bodyPr/>
                    <a:lstStyle/>
                    <a:p>
                      <a:r>
                        <a:rPr lang="id-ID" sz="2000"/>
                        <a:t>             1111</a:t>
                      </a:r>
                      <a:endParaRPr lang="en-IN" sz="2000"/>
                    </a:p>
                  </a:txBody>
                  <a:tcPr/>
                </a:tc>
                <a:extLst>
                  <a:ext uri="{0D108BD9-81ED-4DB2-BD59-A6C34878D82A}">
                    <a16:rowId xmlns:a16="http://schemas.microsoft.com/office/drawing/2014/main" val="3547313922"/>
                  </a:ext>
                </a:extLst>
              </a:tr>
            </a:tbl>
          </a:graphicData>
        </a:graphic>
      </p:graphicFrame>
      <p:sp>
        <p:nvSpPr>
          <p:cNvPr id="18" name="Oval 17">
            <a:extLst>
              <a:ext uri="{FF2B5EF4-FFF2-40B4-BE49-F238E27FC236}">
                <a16:creationId xmlns:a16="http://schemas.microsoft.com/office/drawing/2014/main" id="{F6B5AD45-165C-5C46-D21E-ED18DBD535C7}"/>
              </a:ext>
            </a:extLst>
          </p:cNvPr>
          <p:cNvSpPr/>
          <p:nvPr/>
        </p:nvSpPr>
        <p:spPr>
          <a:xfrm>
            <a:off x="1769807" y="3274143"/>
            <a:ext cx="1592825" cy="580102"/>
          </a:xfrm>
          <a:prstGeom prst="ellipse">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FF4CBB55-5595-8B86-A7D3-9224785601F1}"/>
              </a:ext>
            </a:extLst>
          </p:cNvPr>
          <p:cNvSpPr/>
          <p:nvPr/>
        </p:nvSpPr>
        <p:spPr>
          <a:xfrm>
            <a:off x="1966452" y="1288026"/>
            <a:ext cx="1160206" cy="2566219"/>
          </a:xfrm>
          <a:prstGeom prst="rect">
            <a:avLst/>
          </a:prstGeom>
          <a:no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7" name="Straight Arrow Connector 26">
            <a:extLst>
              <a:ext uri="{FF2B5EF4-FFF2-40B4-BE49-F238E27FC236}">
                <a16:creationId xmlns:a16="http://schemas.microsoft.com/office/drawing/2014/main" id="{4A694607-3ED8-B150-E414-1D1EC5DA55E9}"/>
              </a:ext>
            </a:extLst>
          </p:cNvPr>
          <p:cNvCxnSpPr>
            <a:cxnSpLocks/>
          </p:cNvCxnSpPr>
          <p:nvPr/>
        </p:nvCxnSpPr>
        <p:spPr>
          <a:xfrm>
            <a:off x="3161069" y="3594187"/>
            <a:ext cx="1038535" cy="1473368"/>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32" name="Oval 31">
            <a:extLst>
              <a:ext uri="{FF2B5EF4-FFF2-40B4-BE49-F238E27FC236}">
                <a16:creationId xmlns:a16="http://schemas.microsoft.com/office/drawing/2014/main" id="{3B792E74-5B7D-CCC6-A620-7CAA8B53ED6A}"/>
              </a:ext>
            </a:extLst>
          </p:cNvPr>
          <p:cNvSpPr/>
          <p:nvPr/>
        </p:nvSpPr>
        <p:spPr>
          <a:xfrm>
            <a:off x="1691148" y="3258410"/>
            <a:ext cx="1592825" cy="44835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6B2E1F20-91F4-FEF8-2AFA-F71A5A671CAA}"/>
              </a:ext>
            </a:extLst>
          </p:cNvPr>
          <p:cNvCxnSpPr/>
          <p:nvPr/>
        </p:nvCxnSpPr>
        <p:spPr>
          <a:xfrm>
            <a:off x="7433187" y="2890684"/>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F30FA78-92AE-A933-42C7-8B238615FF36}"/>
              </a:ext>
            </a:extLst>
          </p:cNvPr>
          <p:cNvCxnSpPr>
            <a:cxnSpLocks/>
          </p:cNvCxnSpPr>
          <p:nvPr/>
        </p:nvCxnSpPr>
        <p:spPr>
          <a:xfrm>
            <a:off x="7492180" y="2674374"/>
            <a:ext cx="658762" cy="186813"/>
          </a:xfrm>
          <a:prstGeom prst="line">
            <a:avLst/>
          </a:prstGeom>
          <a:ln/>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77A77DD7-76AB-0F8F-DFFE-10F846175ADC}"/>
              </a:ext>
            </a:extLst>
          </p:cNvPr>
          <p:cNvCxnSpPr/>
          <p:nvPr/>
        </p:nvCxnSpPr>
        <p:spPr>
          <a:xfrm>
            <a:off x="7492180" y="1986116"/>
            <a:ext cx="658762" cy="206478"/>
          </a:xfrm>
          <a:prstGeom prst="line">
            <a:avLst/>
          </a:prstGeom>
        </p:spPr>
        <p:style>
          <a:lnRef idx="2">
            <a:schemeClr val="dk1"/>
          </a:lnRef>
          <a:fillRef idx="0">
            <a:schemeClr val="dk1"/>
          </a:fillRef>
          <a:effectRef idx="1">
            <a:schemeClr val="dk1"/>
          </a:effectRef>
          <a:fontRef idx="minor">
            <a:schemeClr val="tx1"/>
          </a:fontRef>
        </p:style>
      </p:cxnSp>
      <p:sp>
        <p:nvSpPr>
          <p:cNvPr id="44" name="Arrow: Down 43">
            <a:extLst>
              <a:ext uri="{FF2B5EF4-FFF2-40B4-BE49-F238E27FC236}">
                <a16:creationId xmlns:a16="http://schemas.microsoft.com/office/drawing/2014/main" id="{61D6D416-C377-2407-7576-3193DB376FCB}"/>
              </a:ext>
            </a:extLst>
          </p:cNvPr>
          <p:cNvSpPr/>
          <p:nvPr/>
        </p:nvSpPr>
        <p:spPr>
          <a:xfrm>
            <a:off x="2329010" y="4100706"/>
            <a:ext cx="388374" cy="103730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0070C0"/>
              </a:solidFill>
              <a:highlight>
                <a:srgbClr val="000080"/>
              </a:highlight>
            </a:endParaRPr>
          </a:p>
        </p:txBody>
      </p:sp>
      <p:cxnSp>
        <p:nvCxnSpPr>
          <p:cNvPr id="48" name="Straight Arrow Connector 47">
            <a:extLst>
              <a:ext uri="{FF2B5EF4-FFF2-40B4-BE49-F238E27FC236}">
                <a16:creationId xmlns:a16="http://schemas.microsoft.com/office/drawing/2014/main" id="{A91CADD3-DC83-E7EF-4C7B-4078E6F22553}"/>
              </a:ext>
            </a:extLst>
          </p:cNvPr>
          <p:cNvCxnSpPr>
            <a:cxnSpLocks/>
          </p:cNvCxnSpPr>
          <p:nvPr/>
        </p:nvCxnSpPr>
        <p:spPr>
          <a:xfrm>
            <a:off x="3587547" y="4184617"/>
            <a:ext cx="2970569" cy="56829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53" name="TextBox 52">
            <a:extLst>
              <a:ext uri="{FF2B5EF4-FFF2-40B4-BE49-F238E27FC236}">
                <a16:creationId xmlns:a16="http://schemas.microsoft.com/office/drawing/2014/main" id="{82BF9D16-BECA-7218-4520-A7F76F5F26D3}"/>
              </a:ext>
            </a:extLst>
          </p:cNvPr>
          <p:cNvSpPr txBox="1"/>
          <p:nvPr/>
        </p:nvSpPr>
        <p:spPr>
          <a:xfrm>
            <a:off x="1936955" y="5067555"/>
            <a:ext cx="1474837" cy="523220"/>
          </a:xfrm>
          <a:prstGeom prst="rect">
            <a:avLst/>
          </a:prstGeom>
          <a:noFill/>
        </p:spPr>
        <p:txBody>
          <a:bodyPr wrap="square" rtlCol="0">
            <a:spAutoFit/>
          </a:bodyPr>
          <a:lstStyle/>
          <a:p>
            <a:r>
              <a:rPr lang="id-ID" sz="2800"/>
              <a:t>classes</a:t>
            </a:r>
            <a:endParaRPr lang="en-IN" sz="2800"/>
          </a:p>
        </p:txBody>
      </p:sp>
      <p:sp>
        <p:nvSpPr>
          <p:cNvPr id="55" name="TextBox 54">
            <a:extLst>
              <a:ext uri="{FF2B5EF4-FFF2-40B4-BE49-F238E27FC236}">
                <a16:creationId xmlns:a16="http://schemas.microsoft.com/office/drawing/2014/main" id="{0873B07F-C765-8952-AEC9-9D61D9DC1999}"/>
              </a:ext>
            </a:extLst>
          </p:cNvPr>
          <p:cNvSpPr txBox="1"/>
          <p:nvPr/>
        </p:nvSpPr>
        <p:spPr>
          <a:xfrm>
            <a:off x="3918162" y="5082943"/>
            <a:ext cx="2177838" cy="1200329"/>
          </a:xfrm>
          <a:prstGeom prst="rect">
            <a:avLst/>
          </a:prstGeom>
          <a:noFill/>
        </p:spPr>
        <p:txBody>
          <a:bodyPr wrap="square" rtlCol="0">
            <a:spAutoFit/>
          </a:bodyPr>
          <a:lstStyle/>
          <a:p>
            <a:r>
              <a:rPr lang="id-ID" sz="2400"/>
              <a:t>Class limit</a:t>
            </a:r>
          </a:p>
          <a:p>
            <a:r>
              <a:rPr lang="id-ID" sz="2400"/>
              <a:t>Lower limit 40</a:t>
            </a:r>
          </a:p>
          <a:p>
            <a:r>
              <a:rPr lang="id-ID" sz="2400"/>
              <a:t>Upper limit 50</a:t>
            </a:r>
            <a:endParaRPr lang="en-IN" sz="2400"/>
          </a:p>
        </p:txBody>
      </p:sp>
      <p:sp>
        <p:nvSpPr>
          <p:cNvPr id="56" name="TextBox 55">
            <a:extLst>
              <a:ext uri="{FF2B5EF4-FFF2-40B4-BE49-F238E27FC236}">
                <a16:creationId xmlns:a16="http://schemas.microsoft.com/office/drawing/2014/main" id="{21ACCA46-DAB0-765B-9696-98087402E45F}"/>
              </a:ext>
            </a:extLst>
          </p:cNvPr>
          <p:cNvSpPr txBox="1"/>
          <p:nvPr/>
        </p:nvSpPr>
        <p:spPr>
          <a:xfrm>
            <a:off x="6733872" y="4483510"/>
            <a:ext cx="2567444" cy="1569660"/>
          </a:xfrm>
          <a:prstGeom prst="rect">
            <a:avLst/>
          </a:prstGeom>
          <a:noFill/>
        </p:spPr>
        <p:txBody>
          <a:bodyPr wrap="square" rtlCol="0">
            <a:spAutoFit/>
          </a:bodyPr>
          <a:lstStyle/>
          <a:p>
            <a:r>
              <a:rPr lang="id-ID" sz="2400"/>
              <a:t>Class mark </a:t>
            </a:r>
          </a:p>
          <a:p>
            <a:r>
              <a:rPr lang="id-ID" sz="2400"/>
              <a:t>½ (lower+upper)</a:t>
            </a:r>
          </a:p>
          <a:p>
            <a:r>
              <a:rPr lang="id-ID" sz="2400"/>
              <a:t>½ (40+50)</a:t>
            </a:r>
          </a:p>
          <a:p>
            <a:r>
              <a:rPr lang="id-ID" sz="2400"/>
              <a:t>0.5*90=45</a:t>
            </a:r>
            <a:endParaRPr lang="en-IN" sz="2400"/>
          </a:p>
        </p:txBody>
      </p:sp>
    </p:spTree>
    <p:extLst>
      <p:ext uri="{BB962C8B-B14F-4D97-AF65-F5344CB8AC3E}">
        <p14:creationId xmlns:p14="http://schemas.microsoft.com/office/powerpoint/2010/main" val="3092421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05DC7-0A96-206D-6CD5-61F97BF413AE}"/>
              </a:ext>
            </a:extLst>
          </p:cNvPr>
          <p:cNvSpPr>
            <a:spLocks noGrp="1"/>
          </p:cNvSpPr>
          <p:nvPr>
            <p:ph idx="1"/>
          </p:nvPr>
        </p:nvSpPr>
        <p:spPr>
          <a:xfrm>
            <a:off x="677334" y="629265"/>
            <a:ext cx="8596668" cy="5412097"/>
          </a:xfrm>
        </p:spPr>
        <p:txBody>
          <a:bodyPr>
            <a:normAutofit/>
          </a:bodyPr>
          <a:lstStyle/>
          <a:p>
            <a:pPr>
              <a:buFont typeface="Wingdings" panose="05000000000000000000" pitchFamily="2" charset="2"/>
              <a:buChar char="v"/>
            </a:pPr>
            <a:r>
              <a:rPr lang="id-ID" sz="2800">
                <a:solidFill>
                  <a:schemeClr val="tx1">
                    <a:lumMod val="95000"/>
                    <a:lumOff val="5000"/>
                  </a:schemeClr>
                </a:solidFill>
              </a:rPr>
              <a:t>Grouped frequency distribution.</a:t>
            </a:r>
          </a:p>
          <a:p>
            <a:pPr marL="0" indent="0">
              <a:buNone/>
            </a:pPr>
            <a:endParaRPr lang="id-ID" sz="2800">
              <a:solidFill>
                <a:schemeClr val="tx1">
                  <a:lumMod val="95000"/>
                  <a:lumOff val="5000"/>
                </a:schemeClr>
              </a:solidFill>
            </a:endParaRPr>
          </a:p>
          <a:p>
            <a:pPr>
              <a:buFont typeface="Wingdings" panose="05000000000000000000" pitchFamily="2" charset="2"/>
              <a:buChar char="q"/>
            </a:pPr>
            <a:r>
              <a:rPr lang="id-ID" sz="2800">
                <a:solidFill>
                  <a:srgbClr val="FF0000"/>
                </a:solidFill>
              </a:rPr>
              <a:t> based on classes,forming frequency distribution </a:t>
            </a:r>
          </a:p>
          <a:p>
            <a:pPr marL="0" indent="0">
              <a:buNone/>
            </a:pPr>
            <a:r>
              <a:rPr lang="id-ID" sz="2800">
                <a:solidFill>
                  <a:srgbClr val="FF0000"/>
                </a:solidFill>
              </a:rPr>
              <a:t>    table.</a:t>
            </a:r>
          </a:p>
          <a:p>
            <a:pPr marL="0" indent="0">
              <a:buNone/>
            </a:pPr>
            <a:r>
              <a:rPr lang="id-ID" sz="2800">
                <a:solidFill>
                  <a:srgbClr val="FF0000"/>
                </a:solidFill>
              </a:rPr>
              <a:t>    example:</a:t>
            </a:r>
          </a:p>
          <a:p>
            <a:pPr>
              <a:buFont typeface="Wingdings" panose="05000000000000000000" pitchFamily="2" charset="2"/>
              <a:buChar char="q"/>
            </a:pPr>
            <a:r>
              <a:rPr lang="id-ID" sz="2800">
                <a:solidFill>
                  <a:srgbClr val="FF0000"/>
                </a:solidFill>
              </a:rPr>
              <a:t> From the following data construt a grouped    frequency distribution.</a:t>
            </a:r>
          </a:p>
          <a:p>
            <a:pPr>
              <a:buFont typeface="Wingdings" panose="05000000000000000000" pitchFamily="2" charset="2"/>
              <a:buChar char="q"/>
            </a:pPr>
            <a:r>
              <a:rPr lang="id-ID" sz="2800">
                <a:solidFill>
                  <a:srgbClr val="FF0000"/>
                </a:solidFill>
              </a:rPr>
              <a:t>3,8,5,2,15,16,13,12,10,19,18,11 </a:t>
            </a:r>
          </a:p>
        </p:txBody>
      </p:sp>
    </p:spTree>
    <p:extLst>
      <p:ext uri="{BB962C8B-B14F-4D97-AF65-F5344CB8AC3E}">
        <p14:creationId xmlns:p14="http://schemas.microsoft.com/office/powerpoint/2010/main" val="10229871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661F9-58FB-E220-0DF0-1AC71D5DE39C}"/>
              </a:ext>
            </a:extLst>
          </p:cNvPr>
          <p:cNvSpPr>
            <a:spLocks noGrp="1"/>
          </p:cNvSpPr>
          <p:nvPr>
            <p:ph idx="1"/>
          </p:nvPr>
        </p:nvSpPr>
        <p:spPr>
          <a:xfrm>
            <a:off x="481781" y="629265"/>
            <a:ext cx="8792221" cy="5412097"/>
          </a:xfrm>
        </p:spPr>
        <p:txBody>
          <a:bodyPr>
            <a:normAutofit/>
          </a:bodyPr>
          <a:lstStyle/>
          <a:p>
            <a:pPr>
              <a:buFont typeface="Wingdings" panose="05000000000000000000" pitchFamily="2" charset="2"/>
              <a:buChar char="v"/>
            </a:pPr>
            <a:r>
              <a:rPr lang="id-ID" sz="2800"/>
              <a:t>Ungrouped frequency dustribution</a:t>
            </a:r>
          </a:p>
          <a:p>
            <a:pPr marL="0" indent="0">
              <a:buNone/>
            </a:pPr>
            <a:endParaRPr lang="id-ID" sz="2800"/>
          </a:p>
          <a:p>
            <a:pPr>
              <a:buFont typeface="Wingdings" panose="05000000000000000000" pitchFamily="2" charset="2"/>
              <a:buChar char="q"/>
            </a:pPr>
            <a:r>
              <a:rPr lang="id-ID" sz="2800">
                <a:solidFill>
                  <a:srgbClr val="FF0000"/>
                </a:solidFill>
              </a:rPr>
              <a:t> These data’s not arranged in group,the are individual series.</a:t>
            </a:r>
          </a:p>
          <a:p>
            <a:pPr>
              <a:buFont typeface="Wingdings" panose="05000000000000000000" pitchFamily="2" charset="2"/>
              <a:buChar char="q"/>
            </a:pPr>
            <a:r>
              <a:rPr lang="id-ID" sz="2800">
                <a:solidFill>
                  <a:srgbClr val="FF0000"/>
                </a:solidFill>
              </a:rPr>
              <a:t>It arranging in ascending order.</a:t>
            </a:r>
          </a:p>
          <a:p>
            <a:pPr marL="0" indent="0">
              <a:buNone/>
            </a:pPr>
            <a:r>
              <a:rPr lang="id-ID" sz="2800">
                <a:solidFill>
                  <a:srgbClr val="FF0000"/>
                </a:solidFill>
              </a:rPr>
              <a:t>   Example:</a:t>
            </a:r>
          </a:p>
          <a:p>
            <a:pPr>
              <a:buFont typeface="Wingdings" panose="05000000000000000000" pitchFamily="2" charset="2"/>
              <a:buChar char="Ø"/>
            </a:pPr>
            <a:r>
              <a:rPr lang="id-ID" sz="2800">
                <a:solidFill>
                  <a:srgbClr val="FF0000"/>
                </a:solidFill>
              </a:rPr>
              <a:t>From the following, make a ungrouped frequency  distribution.</a:t>
            </a:r>
          </a:p>
          <a:p>
            <a:pPr>
              <a:buFont typeface="Wingdings" panose="05000000000000000000" pitchFamily="2" charset="2"/>
              <a:buChar char="Ø"/>
            </a:pPr>
            <a:r>
              <a:rPr lang="id-ID" sz="2800">
                <a:solidFill>
                  <a:srgbClr val="FF0000"/>
                </a:solidFill>
              </a:rPr>
              <a:t> 11,12,5,3,11,13,17,13,5,5,11,5</a:t>
            </a:r>
          </a:p>
        </p:txBody>
      </p:sp>
    </p:spTree>
    <p:extLst>
      <p:ext uri="{BB962C8B-B14F-4D97-AF65-F5344CB8AC3E}">
        <p14:creationId xmlns:p14="http://schemas.microsoft.com/office/powerpoint/2010/main" val="3450912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E419B3-705B-7203-2CFA-A24FEED1C1A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81389" y="1930700"/>
            <a:ext cx="6878209" cy="4596443"/>
          </a:xfrm>
          <a:prstGeom prst="rect">
            <a:avLst/>
          </a:prstGeom>
        </p:spPr>
      </p:pic>
      <p:pic>
        <p:nvPicPr>
          <p:cNvPr id="8" name="Picture 7">
            <a:extLst>
              <a:ext uri="{FF2B5EF4-FFF2-40B4-BE49-F238E27FC236}">
                <a16:creationId xmlns:a16="http://schemas.microsoft.com/office/drawing/2014/main" id="{A8095C20-9979-3FAE-9A07-D62D6518CE32}"/>
              </a:ext>
            </a:extLst>
          </p:cNvPr>
          <p:cNvPicPr>
            <a:picLocks noChangeAspect="1"/>
          </p:cNvPicPr>
          <p:nvPr/>
        </p:nvPicPr>
        <p:blipFill>
          <a:blip r:embed="rId4"/>
          <a:stretch>
            <a:fillRect/>
          </a:stretch>
        </p:blipFill>
        <p:spPr>
          <a:xfrm>
            <a:off x="158502" y="119739"/>
            <a:ext cx="9854102" cy="1807898"/>
          </a:xfrm>
          <a:prstGeom prst="rect">
            <a:avLst/>
          </a:prstGeom>
        </p:spPr>
      </p:pic>
    </p:spTree>
    <p:extLst>
      <p:ext uri="{BB962C8B-B14F-4D97-AF65-F5344CB8AC3E}">
        <p14:creationId xmlns:p14="http://schemas.microsoft.com/office/powerpoint/2010/main" val="180015900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A6B97-C738-F220-3E28-47C411C35830}"/>
              </a:ext>
            </a:extLst>
          </p:cNvPr>
          <p:cNvSpPr>
            <a:spLocks noGrp="1"/>
          </p:cNvSpPr>
          <p:nvPr>
            <p:ph idx="1"/>
          </p:nvPr>
        </p:nvSpPr>
        <p:spPr>
          <a:xfrm>
            <a:off x="324465" y="757085"/>
            <a:ext cx="8949537" cy="5284278"/>
          </a:xfrm>
        </p:spPr>
        <p:txBody>
          <a:bodyPr>
            <a:normAutofit/>
          </a:bodyPr>
          <a:lstStyle/>
          <a:p>
            <a:pPr>
              <a:buFont typeface="Wingdings" panose="05000000000000000000" pitchFamily="2" charset="2"/>
              <a:buChar char="q"/>
            </a:pPr>
            <a:r>
              <a:rPr lang="id-ID" sz="2800">
                <a:solidFill>
                  <a:srgbClr val="FF0000"/>
                </a:solidFill>
              </a:rPr>
              <a:t>    11,12,5,3,11,13,17,13,5,5,11,5</a:t>
            </a:r>
            <a:endParaRPr lang="en-IN" sz="2800">
              <a:solidFill>
                <a:srgbClr val="FF0000"/>
              </a:solidFill>
            </a:endParaRPr>
          </a:p>
        </p:txBody>
      </p:sp>
      <p:graphicFrame>
        <p:nvGraphicFramePr>
          <p:cNvPr id="4" name="Table 3">
            <a:extLst>
              <a:ext uri="{FF2B5EF4-FFF2-40B4-BE49-F238E27FC236}">
                <a16:creationId xmlns:a16="http://schemas.microsoft.com/office/drawing/2014/main" id="{11756414-D41A-CF81-246D-AF9AE1A92241}"/>
              </a:ext>
            </a:extLst>
          </p:cNvPr>
          <p:cNvGraphicFramePr>
            <a:graphicFrameLocks noGrp="1"/>
          </p:cNvGraphicFramePr>
          <p:nvPr/>
        </p:nvGraphicFramePr>
        <p:xfrm>
          <a:off x="1288027" y="1828800"/>
          <a:ext cx="7541342" cy="3857054"/>
        </p:xfrm>
        <a:graphic>
          <a:graphicData uri="http://schemas.openxmlformats.org/drawingml/2006/table">
            <a:tbl>
              <a:tblPr firstRow="1" bandRow="1">
                <a:tableStyleId>{5C22544A-7EE6-4342-B048-85BDC9FD1C3A}</a:tableStyleId>
              </a:tblPr>
              <a:tblGrid>
                <a:gridCol w="2473398">
                  <a:extLst>
                    <a:ext uri="{9D8B030D-6E8A-4147-A177-3AD203B41FA5}">
                      <a16:colId xmlns:a16="http://schemas.microsoft.com/office/drawing/2014/main" val="1208914404"/>
                    </a:ext>
                  </a:extLst>
                </a:gridCol>
                <a:gridCol w="2533972">
                  <a:extLst>
                    <a:ext uri="{9D8B030D-6E8A-4147-A177-3AD203B41FA5}">
                      <a16:colId xmlns:a16="http://schemas.microsoft.com/office/drawing/2014/main" val="1254039573"/>
                    </a:ext>
                  </a:extLst>
                </a:gridCol>
                <a:gridCol w="2533972">
                  <a:extLst>
                    <a:ext uri="{9D8B030D-6E8A-4147-A177-3AD203B41FA5}">
                      <a16:colId xmlns:a16="http://schemas.microsoft.com/office/drawing/2014/main" val="3340516621"/>
                    </a:ext>
                  </a:extLst>
                </a:gridCol>
              </a:tblGrid>
              <a:tr h="543582">
                <a:tc>
                  <a:txBody>
                    <a:bodyPr/>
                    <a:lstStyle/>
                    <a:p>
                      <a:r>
                        <a:rPr lang="id-ID" sz="2400"/>
                        <a:t>               x</a:t>
                      </a:r>
                      <a:endParaRPr lang="en-IN" sz="2400"/>
                    </a:p>
                  </a:txBody>
                  <a:tcPr/>
                </a:tc>
                <a:tc>
                  <a:txBody>
                    <a:bodyPr/>
                    <a:lstStyle/>
                    <a:p>
                      <a:r>
                        <a:rPr lang="id-ID" sz="2400"/>
                        <a:t>      Frequency </a:t>
                      </a:r>
                      <a:endParaRPr lang="en-IN" sz="2400"/>
                    </a:p>
                  </a:txBody>
                  <a:tcPr/>
                </a:tc>
                <a:tc>
                  <a:txBody>
                    <a:bodyPr/>
                    <a:lstStyle/>
                    <a:p>
                      <a:r>
                        <a:rPr lang="id-ID" sz="2400"/>
                        <a:t>           Tally</a:t>
                      </a:r>
                      <a:endParaRPr lang="en-IN" sz="2400"/>
                    </a:p>
                  </a:txBody>
                  <a:tcPr/>
                </a:tc>
                <a:extLst>
                  <a:ext uri="{0D108BD9-81ED-4DB2-BD59-A6C34878D82A}">
                    <a16:rowId xmlns:a16="http://schemas.microsoft.com/office/drawing/2014/main" val="1931344084"/>
                  </a:ext>
                </a:extLst>
              </a:tr>
              <a:tr h="553415">
                <a:tc>
                  <a:txBody>
                    <a:bodyPr/>
                    <a:lstStyle/>
                    <a:p>
                      <a:r>
                        <a:rPr lang="id-ID" sz="2400"/>
                        <a:t>                3</a:t>
                      </a:r>
                      <a:endParaRPr lang="en-IN" sz="2400"/>
                    </a:p>
                  </a:txBody>
                  <a:tcPr/>
                </a:tc>
                <a:tc>
                  <a:txBody>
                    <a:bodyPr/>
                    <a:lstStyle/>
                    <a:p>
                      <a:r>
                        <a:rPr lang="id-ID" sz="2400"/>
                        <a:t>              1</a:t>
                      </a:r>
                      <a:endParaRPr lang="en-IN" sz="2400"/>
                    </a:p>
                  </a:txBody>
                  <a:tcPr/>
                </a:tc>
                <a:tc>
                  <a:txBody>
                    <a:bodyPr/>
                    <a:lstStyle/>
                    <a:p>
                      <a:r>
                        <a:rPr lang="id-ID" sz="2400"/>
                        <a:t>              1</a:t>
                      </a:r>
                      <a:endParaRPr lang="en-IN" sz="2400"/>
                    </a:p>
                  </a:txBody>
                  <a:tcPr/>
                </a:tc>
                <a:extLst>
                  <a:ext uri="{0D108BD9-81ED-4DB2-BD59-A6C34878D82A}">
                    <a16:rowId xmlns:a16="http://schemas.microsoft.com/office/drawing/2014/main" val="4016292914"/>
                  </a:ext>
                </a:extLst>
              </a:tr>
              <a:tr h="553415">
                <a:tc>
                  <a:txBody>
                    <a:bodyPr/>
                    <a:lstStyle/>
                    <a:p>
                      <a:r>
                        <a:rPr lang="id-ID" sz="2400"/>
                        <a:t>                5</a:t>
                      </a:r>
                      <a:endParaRPr lang="en-IN" sz="2400"/>
                    </a:p>
                  </a:txBody>
                  <a:tcPr/>
                </a:tc>
                <a:tc>
                  <a:txBody>
                    <a:bodyPr/>
                    <a:lstStyle/>
                    <a:p>
                      <a:r>
                        <a:rPr lang="id-ID" sz="2400"/>
                        <a:t>              4</a:t>
                      </a:r>
                      <a:endParaRPr lang="en-IN" sz="2400"/>
                    </a:p>
                  </a:txBody>
                  <a:tcPr/>
                </a:tc>
                <a:tc>
                  <a:txBody>
                    <a:bodyPr/>
                    <a:lstStyle/>
                    <a:p>
                      <a:r>
                        <a:rPr lang="id-ID" sz="2400"/>
                        <a:t>              1111</a:t>
                      </a:r>
                      <a:endParaRPr lang="en-IN" sz="2400"/>
                    </a:p>
                  </a:txBody>
                  <a:tcPr/>
                </a:tc>
                <a:extLst>
                  <a:ext uri="{0D108BD9-81ED-4DB2-BD59-A6C34878D82A}">
                    <a16:rowId xmlns:a16="http://schemas.microsoft.com/office/drawing/2014/main" val="2363778220"/>
                  </a:ext>
                </a:extLst>
              </a:tr>
              <a:tr h="553415">
                <a:tc>
                  <a:txBody>
                    <a:bodyPr/>
                    <a:lstStyle/>
                    <a:p>
                      <a:r>
                        <a:rPr lang="id-ID" sz="2400"/>
                        <a:t>               11</a:t>
                      </a:r>
                      <a:endParaRPr lang="en-IN" sz="2400"/>
                    </a:p>
                  </a:txBody>
                  <a:tcPr/>
                </a:tc>
                <a:tc>
                  <a:txBody>
                    <a:bodyPr/>
                    <a:lstStyle/>
                    <a:p>
                      <a:r>
                        <a:rPr lang="id-ID" sz="2400"/>
                        <a:t>              3</a:t>
                      </a:r>
                      <a:endParaRPr lang="en-IN" sz="2400"/>
                    </a:p>
                  </a:txBody>
                  <a:tcPr/>
                </a:tc>
                <a:tc>
                  <a:txBody>
                    <a:bodyPr/>
                    <a:lstStyle/>
                    <a:p>
                      <a:r>
                        <a:rPr lang="id-ID" sz="2400"/>
                        <a:t>              111</a:t>
                      </a:r>
                      <a:endParaRPr lang="en-IN" sz="2400"/>
                    </a:p>
                  </a:txBody>
                  <a:tcPr/>
                </a:tc>
                <a:extLst>
                  <a:ext uri="{0D108BD9-81ED-4DB2-BD59-A6C34878D82A}">
                    <a16:rowId xmlns:a16="http://schemas.microsoft.com/office/drawing/2014/main" val="1749894526"/>
                  </a:ext>
                </a:extLst>
              </a:tr>
              <a:tr h="553415">
                <a:tc>
                  <a:txBody>
                    <a:bodyPr/>
                    <a:lstStyle/>
                    <a:p>
                      <a:r>
                        <a:rPr lang="id-ID" sz="2400"/>
                        <a:t>               12</a:t>
                      </a:r>
                      <a:endParaRPr lang="en-IN" sz="2400"/>
                    </a:p>
                  </a:txBody>
                  <a:tcPr/>
                </a:tc>
                <a:tc>
                  <a:txBody>
                    <a:bodyPr/>
                    <a:lstStyle/>
                    <a:p>
                      <a:r>
                        <a:rPr lang="id-ID" sz="2400"/>
                        <a:t>              1</a:t>
                      </a:r>
                      <a:endParaRPr lang="en-IN" sz="2400"/>
                    </a:p>
                  </a:txBody>
                  <a:tcPr/>
                </a:tc>
                <a:tc>
                  <a:txBody>
                    <a:bodyPr/>
                    <a:lstStyle/>
                    <a:p>
                      <a:r>
                        <a:rPr lang="id-ID" sz="2400"/>
                        <a:t>                1</a:t>
                      </a:r>
                      <a:endParaRPr lang="en-IN" sz="2400"/>
                    </a:p>
                  </a:txBody>
                  <a:tcPr/>
                </a:tc>
                <a:extLst>
                  <a:ext uri="{0D108BD9-81ED-4DB2-BD59-A6C34878D82A}">
                    <a16:rowId xmlns:a16="http://schemas.microsoft.com/office/drawing/2014/main" val="1020292118"/>
                  </a:ext>
                </a:extLst>
              </a:tr>
              <a:tr h="546397">
                <a:tc>
                  <a:txBody>
                    <a:bodyPr/>
                    <a:lstStyle/>
                    <a:p>
                      <a:r>
                        <a:rPr lang="id-ID" sz="2400"/>
                        <a:t>               13</a:t>
                      </a:r>
                      <a:endParaRPr lang="en-IN" sz="2400"/>
                    </a:p>
                  </a:txBody>
                  <a:tcPr/>
                </a:tc>
                <a:tc>
                  <a:txBody>
                    <a:bodyPr/>
                    <a:lstStyle/>
                    <a:p>
                      <a:r>
                        <a:rPr lang="id-ID" sz="2400"/>
                        <a:t>              2</a:t>
                      </a:r>
                      <a:endParaRPr lang="en-IN" sz="2400"/>
                    </a:p>
                  </a:txBody>
                  <a:tcPr/>
                </a:tc>
                <a:tc>
                  <a:txBody>
                    <a:bodyPr/>
                    <a:lstStyle/>
                    <a:p>
                      <a:r>
                        <a:rPr lang="id-ID" sz="2400"/>
                        <a:t>               11</a:t>
                      </a:r>
                      <a:endParaRPr lang="en-IN" sz="2400"/>
                    </a:p>
                  </a:txBody>
                  <a:tcPr/>
                </a:tc>
                <a:extLst>
                  <a:ext uri="{0D108BD9-81ED-4DB2-BD59-A6C34878D82A}">
                    <a16:rowId xmlns:a16="http://schemas.microsoft.com/office/drawing/2014/main" val="2464397810"/>
                  </a:ext>
                </a:extLst>
              </a:tr>
              <a:tr h="553415">
                <a:tc>
                  <a:txBody>
                    <a:bodyPr/>
                    <a:lstStyle/>
                    <a:p>
                      <a:r>
                        <a:rPr lang="id-ID" sz="2400"/>
                        <a:t>               17</a:t>
                      </a:r>
                      <a:endParaRPr lang="en-IN" sz="2400"/>
                    </a:p>
                  </a:txBody>
                  <a:tcPr/>
                </a:tc>
                <a:tc>
                  <a:txBody>
                    <a:bodyPr/>
                    <a:lstStyle/>
                    <a:p>
                      <a:r>
                        <a:rPr lang="id-ID" sz="2400"/>
                        <a:t>              1</a:t>
                      </a:r>
                      <a:endParaRPr lang="en-IN" sz="2400"/>
                    </a:p>
                  </a:txBody>
                  <a:tcPr/>
                </a:tc>
                <a:tc>
                  <a:txBody>
                    <a:bodyPr/>
                    <a:lstStyle/>
                    <a:p>
                      <a:r>
                        <a:rPr lang="id-ID" sz="2400"/>
                        <a:t>                1</a:t>
                      </a:r>
                      <a:endParaRPr lang="en-IN" sz="2400"/>
                    </a:p>
                  </a:txBody>
                  <a:tcPr/>
                </a:tc>
                <a:extLst>
                  <a:ext uri="{0D108BD9-81ED-4DB2-BD59-A6C34878D82A}">
                    <a16:rowId xmlns:a16="http://schemas.microsoft.com/office/drawing/2014/main" val="1305053064"/>
                  </a:ext>
                </a:extLst>
              </a:tr>
            </a:tbl>
          </a:graphicData>
        </a:graphic>
      </p:graphicFrame>
    </p:spTree>
    <p:extLst>
      <p:ext uri="{BB962C8B-B14F-4D97-AF65-F5344CB8AC3E}">
        <p14:creationId xmlns:p14="http://schemas.microsoft.com/office/powerpoint/2010/main" val="1954609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Thank You Statistics PowerPoint Template and Google Slides">
            <a:extLst>
              <a:ext uri="{FF2B5EF4-FFF2-40B4-BE49-F238E27FC236}">
                <a16:creationId xmlns:a16="http://schemas.microsoft.com/office/drawing/2014/main" id="{01AB885E-B1C6-9891-FC4D-B4B2F51155E9}"/>
              </a:ext>
            </a:extLst>
          </p:cNvPr>
          <p:cNvPicPr>
            <a:picLocks noChangeAspect="1"/>
          </p:cNvPicPr>
          <p:nvPr/>
        </p:nvPicPr>
        <p:blipFill>
          <a:blip r:embed="rId2"/>
          <a:stretch>
            <a:fillRect/>
          </a:stretch>
        </p:blipFill>
        <p:spPr>
          <a:xfrm>
            <a:off x="1126310" y="1466190"/>
            <a:ext cx="7003562" cy="3921994"/>
          </a:xfrm>
          <a:prstGeom prst="rect">
            <a:avLst/>
          </a:prstGeom>
        </p:spPr>
      </p:pic>
    </p:spTree>
    <p:extLst>
      <p:ext uri="{BB962C8B-B14F-4D97-AF65-F5344CB8AC3E}">
        <p14:creationId xmlns:p14="http://schemas.microsoft.com/office/powerpoint/2010/main" val="3239947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7643-CBAA-614F-81DF-1B13A1E7E2BF}"/>
              </a:ext>
            </a:extLst>
          </p:cNvPr>
          <p:cNvSpPr>
            <a:spLocks noGrp="1"/>
          </p:cNvSpPr>
          <p:nvPr>
            <p:ph type="title"/>
          </p:nvPr>
        </p:nvSpPr>
        <p:spPr>
          <a:xfrm>
            <a:off x="993059" y="127820"/>
            <a:ext cx="8819536" cy="884903"/>
          </a:xfrm>
        </p:spPr>
        <p:txBody>
          <a:bodyPr>
            <a:normAutofit fontScale="90000"/>
          </a:bodyPr>
          <a:lstStyle/>
          <a:p>
            <a:r>
              <a:rPr lang="en-IN"/>
              <a:t>           </a:t>
            </a:r>
            <a:r>
              <a:rPr lang="en-IN" sz="6000"/>
              <a:t>   </a:t>
            </a:r>
            <a:r>
              <a:rPr lang="en-IN" sz="6000" b="1">
                <a:solidFill>
                  <a:srgbClr val="C00000"/>
                </a:solidFill>
              </a:rPr>
              <a:t>SUMMARIZATION</a:t>
            </a:r>
            <a:endParaRPr lang="en-IN">
              <a:solidFill>
                <a:srgbClr val="C00000"/>
              </a:solidFill>
            </a:endParaRPr>
          </a:p>
        </p:txBody>
      </p:sp>
      <p:sp>
        <p:nvSpPr>
          <p:cNvPr id="3" name="Content Placeholder 2">
            <a:extLst>
              <a:ext uri="{FF2B5EF4-FFF2-40B4-BE49-F238E27FC236}">
                <a16:creationId xmlns:a16="http://schemas.microsoft.com/office/drawing/2014/main" id="{52A2B26A-FDC9-4CD0-DF25-A909A87017E7}"/>
              </a:ext>
            </a:extLst>
          </p:cNvPr>
          <p:cNvSpPr>
            <a:spLocks noGrp="1"/>
          </p:cNvSpPr>
          <p:nvPr>
            <p:ph idx="1"/>
          </p:nvPr>
        </p:nvSpPr>
        <p:spPr>
          <a:xfrm>
            <a:off x="157316" y="1317523"/>
            <a:ext cx="9783097" cy="4827638"/>
          </a:xfrm>
        </p:spPr>
        <p:txBody>
          <a:bodyPr>
            <a:normAutofit/>
          </a:bodyPr>
          <a:lstStyle/>
          <a:p>
            <a:pPr>
              <a:buFont typeface="Wingdings" panose="05000000000000000000" pitchFamily="2" charset="2"/>
              <a:buChar char="q"/>
            </a:pPr>
            <a:r>
              <a:rPr lang="en-IN" sz="2400">
                <a:solidFill>
                  <a:schemeClr val="accent2"/>
                </a:solidFill>
              </a:rPr>
              <a:t> </a:t>
            </a:r>
            <a:r>
              <a:rPr lang="en-IN" sz="2800">
                <a:solidFill>
                  <a:srgbClr val="002060"/>
                </a:solidFill>
              </a:rPr>
              <a:t>summarization involves condensing a large set of data into a few key measures that provide a comprehensive overview of the data’s main characteristics.</a:t>
            </a:r>
          </a:p>
          <a:p>
            <a:pPr marL="0" indent="0">
              <a:buNone/>
            </a:pPr>
            <a:endParaRPr lang="en-IN" sz="2800">
              <a:solidFill>
                <a:schemeClr val="accent2"/>
              </a:solidFill>
            </a:endParaRPr>
          </a:p>
          <a:p>
            <a:pPr>
              <a:buFont typeface="Wingdings" panose="05000000000000000000" pitchFamily="2" charset="2"/>
              <a:buChar char="q"/>
            </a:pPr>
            <a:r>
              <a:rPr lang="en-US" sz="2800">
                <a:solidFill>
                  <a:srgbClr val="002060"/>
                </a:solidFill>
              </a:rPr>
              <a:t>When a sample consists of more than one variable, descriptive statistics may be used to describe the relationship between pairs of variables.</a:t>
            </a:r>
          </a:p>
        </p:txBody>
      </p:sp>
    </p:spTree>
    <p:extLst>
      <p:ext uri="{BB962C8B-B14F-4D97-AF65-F5344CB8AC3E}">
        <p14:creationId xmlns:p14="http://schemas.microsoft.com/office/powerpoint/2010/main" val="73940209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251E6C-EA8C-A3F8-80F7-E6D762CC91A8}"/>
              </a:ext>
            </a:extLst>
          </p:cNvPr>
          <p:cNvPicPr>
            <a:picLocks noChangeAspect="1"/>
          </p:cNvPicPr>
          <p:nvPr/>
        </p:nvPicPr>
        <p:blipFill>
          <a:blip r:embed="rId2"/>
          <a:stretch>
            <a:fillRect/>
          </a:stretch>
        </p:blipFill>
        <p:spPr>
          <a:xfrm>
            <a:off x="470666" y="285136"/>
            <a:ext cx="7403887" cy="4532669"/>
          </a:xfrm>
          <a:prstGeom prst="rect">
            <a:avLst/>
          </a:prstGeom>
        </p:spPr>
      </p:pic>
    </p:spTree>
    <p:extLst>
      <p:ext uri="{BB962C8B-B14F-4D97-AF65-F5344CB8AC3E}">
        <p14:creationId xmlns:p14="http://schemas.microsoft.com/office/powerpoint/2010/main" val="23797965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8423-D1E6-DFBC-746E-39613BC8D8D5}"/>
              </a:ext>
            </a:extLst>
          </p:cNvPr>
          <p:cNvSpPr>
            <a:spLocks noGrp="1"/>
          </p:cNvSpPr>
          <p:nvPr>
            <p:ph type="title"/>
          </p:nvPr>
        </p:nvSpPr>
        <p:spPr>
          <a:xfrm>
            <a:off x="98324" y="88491"/>
            <a:ext cx="9615947" cy="1327354"/>
          </a:xfrm>
        </p:spPr>
        <p:txBody>
          <a:bodyPr>
            <a:normAutofit/>
          </a:bodyPr>
          <a:lstStyle/>
          <a:p>
            <a:r>
              <a:rPr lang="en-IN" b="1">
                <a:solidFill>
                  <a:srgbClr val="C00000"/>
                </a:solidFill>
                <a:latin typeface="Algerian" panose="04020705040A02060702" pitchFamily="82" charset="0"/>
              </a:rPr>
              <a:t>CROSS   TABULATION    AND   CONTINGENCY     </a:t>
            </a:r>
            <a:br>
              <a:rPr lang="en-IN" b="1">
                <a:solidFill>
                  <a:srgbClr val="C00000"/>
                </a:solidFill>
                <a:latin typeface="Algerian" panose="04020705040A02060702" pitchFamily="82" charset="0"/>
              </a:rPr>
            </a:br>
            <a:r>
              <a:rPr lang="en-IN" b="1">
                <a:solidFill>
                  <a:srgbClr val="C00000"/>
                </a:solidFill>
                <a:latin typeface="Algerian" panose="04020705040A02060702" pitchFamily="82" charset="0"/>
              </a:rPr>
              <a:t>                                TABLES                   </a:t>
            </a:r>
          </a:p>
        </p:txBody>
      </p:sp>
      <p:sp>
        <p:nvSpPr>
          <p:cNvPr id="3" name="Content Placeholder 2">
            <a:extLst>
              <a:ext uri="{FF2B5EF4-FFF2-40B4-BE49-F238E27FC236}">
                <a16:creationId xmlns:a16="http://schemas.microsoft.com/office/drawing/2014/main" id="{F42AD4DF-CE9E-274F-B455-F3D1B2D92072}"/>
              </a:ext>
            </a:extLst>
          </p:cNvPr>
          <p:cNvSpPr>
            <a:spLocks noGrp="1"/>
          </p:cNvSpPr>
          <p:nvPr>
            <p:ph idx="1"/>
          </p:nvPr>
        </p:nvSpPr>
        <p:spPr>
          <a:xfrm>
            <a:off x="196645" y="1514167"/>
            <a:ext cx="10510683" cy="5161935"/>
          </a:xfrm>
        </p:spPr>
        <p:txBody>
          <a:bodyPr/>
          <a:lstStyle/>
          <a:p>
            <a:pPr marL="0" indent="0">
              <a:buNone/>
            </a:pPr>
            <a:r>
              <a:rPr lang="en-IN">
                <a:solidFill>
                  <a:schemeClr val="tx1"/>
                </a:solidFill>
              </a:rPr>
              <a:t> </a:t>
            </a:r>
            <a:r>
              <a:rPr lang="en-IN" sz="2800" b="1">
                <a:solidFill>
                  <a:srgbClr val="00B050"/>
                </a:solidFill>
                <a:latin typeface="+mj-lt"/>
              </a:rPr>
              <a:t>CROSS TABULATION:</a:t>
            </a:r>
          </a:p>
          <a:p>
            <a:pPr marL="0" indent="0">
              <a:buNone/>
            </a:pPr>
            <a:r>
              <a:rPr lang="en-IN" sz="2800" b="1">
                <a:solidFill>
                  <a:schemeClr val="tx1"/>
                </a:solidFill>
                <a:latin typeface="+mj-lt"/>
              </a:rPr>
              <a:t>            </a:t>
            </a:r>
            <a:r>
              <a:rPr lang="en-US" sz="3200" b="1" i="0">
                <a:solidFill>
                  <a:srgbClr val="002060"/>
                </a:solidFill>
                <a:effectLst/>
                <a:latin typeface="-apple-system"/>
              </a:rPr>
              <a:t> </a:t>
            </a:r>
            <a:r>
              <a:rPr lang="en-US" sz="3200" b="1">
                <a:solidFill>
                  <a:srgbClr val="002060"/>
                </a:solidFill>
                <a:latin typeface="-apple-system"/>
              </a:rPr>
              <a:t>It involves creating a table that displays the frequency distribution of variables, allowing you to see how different categories intersect and relate to each other.</a:t>
            </a:r>
            <a:endParaRPr lang="en-US" sz="3200" b="1" i="0">
              <a:solidFill>
                <a:srgbClr val="002060"/>
              </a:solidFill>
              <a:effectLst/>
              <a:latin typeface="-apple-system"/>
            </a:endParaRPr>
          </a:p>
          <a:p>
            <a:pPr marL="0" indent="0">
              <a:buNone/>
            </a:pPr>
            <a:r>
              <a:rPr lang="en-US" sz="3200" b="1">
                <a:solidFill>
                  <a:srgbClr val="002060"/>
                </a:solidFill>
                <a:latin typeface="-apple-system"/>
              </a:rPr>
              <a:t>               In order to summarize a data, we create a two dimensional table with </a:t>
            </a:r>
            <a:r>
              <a:rPr lang="en-US" sz="3200" b="1">
                <a:solidFill>
                  <a:srgbClr val="002060"/>
                </a:solidFill>
                <a:latin typeface="+mj-lt"/>
              </a:rPr>
              <a:t>one variable in the rows</a:t>
            </a:r>
            <a:r>
              <a:rPr lang="en-US" sz="3200" b="1">
                <a:solidFill>
                  <a:srgbClr val="002060"/>
                </a:solidFill>
                <a:latin typeface="-apple-system"/>
              </a:rPr>
              <a:t> and other variable in the columns</a:t>
            </a:r>
            <a:endParaRPr lang="en-IN" sz="3200" b="1">
              <a:solidFill>
                <a:srgbClr val="002060"/>
              </a:solidFill>
              <a:latin typeface="+mj-lt"/>
            </a:endParaRPr>
          </a:p>
        </p:txBody>
      </p:sp>
      <p:sp>
        <p:nvSpPr>
          <p:cNvPr id="4" name="Oval 3">
            <a:extLst>
              <a:ext uri="{FF2B5EF4-FFF2-40B4-BE49-F238E27FC236}">
                <a16:creationId xmlns:a16="http://schemas.microsoft.com/office/drawing/2014/main" id="{197F4858-AC61-F25E-9A3F-D44C2ED5E9FB}"/>
              </a:ext>
            </a:extLst>
          </p:cNvPr>
          <p:cNvSpPr/>
          <p:nvPr/>
        </p:nvSpPr>
        <p:spPr>
          <a:xfrm>
            <a:off x="1425679" y="2379406"/>
            <a:ext cx="167149" cy="78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5598162A-EEB5-B38D-49F2-7E8DC0EB9861}"/>
              </a:ext>
            </a:extLst>
          </p:cNvPr>
          <p:cNvSpPr/>
          <p:nvPr/>
        </p:nvSpPr>
        <p:spPr>
          <a:xfrm>
            <a:off x="1401099" y="3932903"/>
            <a:ext cx="167149" cy="786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6597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68E692-C6C0-E222-F914-8EC36C44D0F6}"/>
              </a:ext>
            </a:extLst>
          </p:cNvPr>
          <p:cNvSpPr>
            <a:spLocks noGrp="1"/>
          </p:cNvSpPr>
          <p:nvPr>
            <p:ph idx="4294967295"/>
          </p:nvPr>
        </p:nvSpPr>
        <p:spPr>
          <a:xfrm>
            <a:off x="0" y="206375"/>
            <a:ext cx="9477375" cy="6351588"/>
          </a:xfrm>
        </p:spPr>
        <p:txBody>
          <a:bodyPr>
            <a:normAutofit/>
          </a:bodyPr>
          <a:lstStyle/>
          <a:p>
            <a:pPr marL="0" indent="0">
              <a:buNone/>
            </a:pPr>
            <a:r>
              <a:rPr lang="en-IN" sz="3600" b="1">
                <a:solidFill>
                  <a:srgbClr val="00B050"/>
                </a:solidFill>
              </a:rPr>
              <a:t>CONTINGENCY TABLES:</a:t>
            </a:r>
          </a:p>
          <a:p>
            <a:pPr marL="0" indent="0">
              <a:buNone/>
            </a:pPr>
            <a:r>
              <a:rPr lang="en-IN" sz="3600" b="1"/>
              <a:t>           </a:t>
            </a:r>
            <a:r>
              <a:rPr lang="en-IN" sz="3200" b="1"/>
              <a:t>  </a:t>
            </a:r>
            <a:r>
              <a:rPr lang="en-IN" sz="3200">
                <a:solidFill>
                  <a:srgbClr val="002060"/>
                </a:solidFill>
              </a:rPr>
              <a:t>Contingency table</a:t>
            </a:r>
            <a:r>
              <a:rPr lang="en-US" sz="3200" i="0">
                <a:solidFill>
                  <a:srgbClr val="002060"/>
                </a:solidFill>
                <a:effectLst/>
                <a:latin typeface="-apple-system"/>
              </a:rPr>
              <a:t> is a type of table used in statistics to display the frequency distribution of variables.</a:t>
            </a:r>
          </a:p>
          <a:p>
            <a:pPr marL="0" indent="0">
              <a:buNone/>
            </a:pPr>
            <a:r>
              <a:rPr lang="en-US" sz="3200">
                <a:solidFill>
                  <a:srgbClr val="002060"/>
                </a:solidFill>
                <a:latin typeface="-apple-system"/>
              </a:rPr>
              <a:t>                   It helps in understanding the relationship between two or more categorical variables by showing how the variables intersec</a:t>
            </a:r>
            <a:r>
              <a:rPr lang="en-US" sz="3200" i="0">
                <a:solidFill>
                  <a:srgbClr val="002060"/>
                </a:solidFill>
                <a:effectLst/>
                <a:latin typeface="-apple-system"/>
              </a:rPr>
              <a:t>t and relate to each other.</a:t>
            </a:r>
          </a:p>
          <a:p>
            <a:pPr marL="0" indent="0">
              <a:buNone/>
            </a:pPr>
            <a:r>
              <a:rPr lang="en-US" sz="3200">
                <a:solidFill>
                  <a:srgbClr val="002060"/>
                </a:solidFill>
                <a:latin typeface="-apple-system"/>
              </a:rPr>
              <a:t>  </a:t>
            </a:r>
            <a:endParaRPr lang="en-IN" sz="3600" b="1">
              <a:solidFill>
                <a:srgbClr val="FF0000"/>
              </a:solidFill>
            </a:endParaRPr>
          </a:p>
        </p:txBody>
      </p:sp>
      <p:sp>
        <p:nvSpPr>
          <p:cNvPr id="4" name="Oval 3">
            <a:extLst>
              <a:ext uri="{FF2B5EF4-FFF2-40B4-BE49-F238E27FC236}">
                <a16:creationId xmlns:a16="http://schemas.microsoft.com/office/drawing/2014/main" id="{98458AC0-9079-2B97-CDF2-64DA14C0BC13}"/>
              </a:ext>
            </a:extLst>
          </p:cNvPr>
          <p:cNvSpPr/>
          <p:nvPr/>
        </p:nvSpPr>
        <p:spPr>
          <a:xfrm>
            <a:off x="1720646" y="1150373"/>
            <a:ext cx="49161" cy="147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2D06AB91-3E8E-0424-7F62-10306D4C2E59}"/>
              </a:ext>
            </a:extLst>
          </p:cNvPr>
          <p:cNvSpPr/>
          <p:nvPr/>
        </p:nvSpPr>
        <p:spPr>
          <a:xfrm>
            <a:off x="1710813" y="2782529"/>
            <a:ext cx="117988" cy="6882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741668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00D70C-4D9C-BA1F-DBF2-27373BC69D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2" y="1592826"/>
            <a:ext cx="9700915" cy="4381808"/>
          </a:xfrm>
          <a:prstGeom prst="rect">
            <a:avLst/>
          </a:prstGeom>
        </p:spPr>
      </p:pic>
      <p:pic>
        <p:nvPicPr>
          <p:cNvPr id="3" name="Picture 2">
            <a:extLst>
              <a:ext uri="{FF2B5EF4-FFF2-40B4-BE49-F238E27FC236}">
                <a16:creationId xmlns:a16="http://schemas.microsoft.com/office/drawing/2014/main" id="{19247B21-CB13-2976-A3BC-2D4DB2013A22}"/>
              </a:ext>
            </a:extLst>
          </p:cNvPr>
          <p:cNvPicPr>
            <a:picLocks noChangeAspect="1"/>
          </p:cNvPicPr>
          <p:nvPr/>
        </p:nvPicPr>
        <p:blipFill>
          <a:blip r:embed="rId3"/>
          <a:stretch>
            <a:fillRect/>
          </a:stretch>
        </p:blipFill>
        <p:spPr>
          <a:xfrm>
            <a:off x="1" y="66584"/>
            <a:ext cx="3864076" cy="1130338"/>
          </a:xfrm>
          <a:prstGeom prst="rect">
            <a:avLst/>
          </a:prstGeom>
        </p:spPr>
      </p:pic>
    </p:spTree>
    <p:extLst>
      <p:ext uri="{BB962C8B-B14F-4D97-AF65-F5344CB8AC3E}">
        <p14:creationId xmlns:p14="http://schemas.microsoft.com/office/powerpoint/2010/main" val="36246068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4EF3-6ECF-2677-4265-EDAFCE0B2C4A}"/>
              </a:ext>
            </a:extLst>
          </p:cNvPr>
          <p:cNvSpPr>
            <a:spLocks noGrp="1"/>
          </p:cNvSpPr>
          <p:nvPr>
            <p:ph type="title"/>
          </p:nvPr>
        </p:nvSpPr>
        <p:spPr>
          <a:xfrm>
            <a:off x="677333" y="167148"/>
            <a:ext cx="8781299" cy="835742"/>
          </a:xfrm>
        </p:spPr>
        <p:txBody>
          <a:bodyPr/>
          <a:lstStyle/>
          <a:p>
            <a:r>
              <a:rPr lang="en-IN"/>
              <a:t>           </a:t>
            </a:r>
            <a:r>
              <a:rPr lang="en-IN" b="1">
                <a:solidFill>
                  <a:srgbClr val="00B050"/>
                </a:solidFill>
                <a:latin typeface="Arial Black" panose="020B0A04020102020204" pitchFamily="34" charset="0"/>
              </a:rPr>
              <a:t>SCATTER DIAGRAM</a:t>
            </a:r>
          </a:p>
        </p:txBody>
      </p:sp>
      <p:sp>
        <p:nvSpPr>
          <p:cNvPr id="3" name="Content Placeholder 2">
            <a:extLst>
              <a:ext uri="{FF2B5EF4-FFF2-40B4-BE49-F238E27FC236}">
                <a16:creationId xmlns:a16="http://schemas.microsoft.com/office/drawing/2014/main" id="{0090C5F5-ACFC-6381-7774-99481C3A25D3}"/>
              </a:ext>
            </a:extLst>
          </p:cNvPr>
          <p:cNvSpPr>
            <a:spLocks noGrp="1"/>
          </p:cNvSpPr>
          <p:nvPr>
            <p:ph idx="1"/>
          </p:nvPr>
        </p:nvSpPr>
        <p:spPr>
          <a:xfrm>
            <a:off x="98323" y="1268361"/>
            <a:ext cx="10540180" cy="5422491"/>
          </a:xfrm>
        </p:spPr>
        <p:txBody>
          <a:bodyPr/>
          <a:lstStyle/>
          <a:p>
            <a:pPr>
              <a:buFont typeface="Wingdings" panose="05000000000000000000" pitchFamily="2" charset="2"/>
              <a:buChar char="q"/>
            </a:pPr>
            <a:r>
              <a:rPr lang="en-US" sz="2400">
                <a:solidFill>
                  <a:srgbClr val="002060"/>
                </a:solidFill>
              </a:rPr>
              <a:t>It is the simplest way of the diagrammatic representation of bivariate data.</a:t>
            </a:r>
          </a:p>
          <a:p>
            <a:pPr>
              <a:buFont typeface="Wingdings" panose="05000000000000000000" pitchFamily="2" charset="2"/>
              <a:buChar char="q"/>
            </a:pPr>
            <a:r>
              <a:rPr lang="en-US" sz="2400" b="0" i="0">
                <a:solidFill>
                  <a:srgbClr val="002060"/>
                </a:solidFill>
                <a:effectLst/>
                <a:latin typeface="-apple-system"/>
              </a:rPr>
              <a:t>A </a:t>
            </a:r>
            <a:r>
              <a:rPr lang="en-US" sz="2400" b="1" i="0">
                <a:solidFill>
                  <a:srgbClr val="002060"/>
                </a:solidFill>
                <a:effectLst/>
                <a:latin typeface="-apple-system"/>
              </a:rPr>
              <a:t>scatter diagram</a:t>
            </a:r>
            <a:r>
              <a:rPr lang="en-US" sz="2400" b="0" i="0">
                <a:solidFill>
                  <a:srgbClr val="002060"/>
                </a:solidFill>
                <a:effectLst/>
                <a:latin typeface="-apple-system"/>
              </a:rPr>
              <a:t>, also known as a </a:t>
            </a:r>
            <a:r>
              <a:rPr lang="en-US" sz="2400" b="1" i="0">
                <a:solidFill>
                  <a:srgbClr val="002060"/>
                </a:solidFill>
                <a:effectLst/>
                <a:latin typeface="-apple-system"/>
              </a:rPr>
              <a:t>scatter plot</a:t>
            </a:r>
            <a:r>
              <a:rPr lang="en-US" sz="2400" b="0" i="0">
                <a:solidFill>
                  <a:srgbClr val="002060"/>
                </a:solidFill>
                <a:effectLst/>
                <a:latin typeface="-apple-system"/>
              </a:rPr>
              <a:t> or </a:t>
            </a:r>
            <a:r>
              <a:rPr lang="en-US" sz="2400" b="1" i="0">
                <a:solidFill>
                  <a:srgbClr val="002060"/>
                </a:solidFill>
                <a:effectLst/>
                <a:latin typeface="-apple-system"/>
              </a:rPr>
              <a:t>scattergram</a:t>
            </a:r>
            <a:r>
              <a:rPr lang="en-US" sz="2400" b="0" i="0">
                <a:solidFill>
                  <a:srgbClr val="002060"/>
                </a:solidFill>
                <a:effectLst/>
                <a:latin typeface="-apple-system"/>
              </a:rPr>
              <a:t>, is a type of graph used in statistics to display the relationship between two continuous variables</a:t>
            </a:r>
          </a:p>
          <a:p>
            <a:pPr algn="l"/>
            <a:r>
              <a:rPr lang="en-US" sz="2400" b="1" i="0">
                <a:solidFill>
                  <a:srgbClr val="111111"/>
                </a:solidFill>
                <a:effectLst/>
                <a:latin typeface="-apple-system"/>
              </a:rPr>
              <a:t>Key Features of a Scatter Diagram:</a:t>
            </a:r>
          </a:p>
          <a:p>
            <a:pPr algn="l">
              <a:buFont typeface="Arial" panose="020B0604020202020204" pitchFamily="34" charset="0"/>
              <a:buChar char="•"/>
            </a:pPr>
            <a:r>
              <a:rPr lang="en-US" sz="2400" b="1" i="0">
                <a:solidFill>
                  <a:srgbClr val="111111"/>
                </a:solidFill>
                <a:effectLst/>
                <a:latin typeface="-apple-system"/>
              </a:rPr>
              <a:t>X-axis</a:t>
            </a:r>
            <a:r>
              <a:rPr lang="en-US" sz="2400" b="0" i="0">
                <a:solidFill>
                  <a:srgbClr val="111111"/>
                </a:solidFill>
                <a:effectLst/>
                <a:latin typeface="-apple-system"/>
              </a:rPr>
              <a:t>: Represents the values of the independent variable.</a:t>
            </a:r>
          </a:p>
          <a:p>
            <a:pPr algn="l">
              <a:buFont typeface="Arial" panose="020B0604020202020204" pitchFamily="34" charset="0"/>
              <a:buChar char="•"/>
            </a:pPr>
            <a:r>
              <a:rPr lang="en-US" sz="2400" b="1" i="0">
                <a:solidFill>
                  <a:srgbClr val="111111"/>
                </a:solidFill>
                <a:effectLst/>
                <a:latin typeface="-apple-system"/>
              </a:rPr>
              <a:t>Y-axis</a:t>
            </a:r>
            <a:r>
              <a:rPr lang="en-US" sz="2400" b="0" i="0">
                <a:solidFill>
                  <a:srgbClr val="111111"/>
                </a:solidFill>
                <a:effectLst/>
                <a:latin typeface="-apple-system"/>
              </a:rPr>
              <a:t>: Represents the values of the dependent variable.</a:t>
            </a:r>
          </a:p>
          <a:p>
            <a:pPr algn="l">
              <a:buFont typeface="Arial" panose="020B0604020202020204" pitchFamily="34" charset="0"/>
              <a:buChar char="•"/>
            </a:pPr>
            <a:r>
              <a:rPr lang="en-US" sz="2400" b="1" i="0">
                <a:solidFill>
                  <a:srgbClr val="111111"/>
                </a:solidFill>
                <a:effectLst/>
                <a:latin typeface="-apple-system"/>
              </a:rPr>
              <a:t>Data Points</a:t>
            </a:r>
            <a:r>
              <a:rPr lang="en-US" sz="2400" b="0" i="0">
                <a:solidFill>
                  <a:srgbClr val="111111"/>
                </a:solidFill>
                <a:effectLst/>
                <a:latin typeface="-apple-system"/>
              </a:rPr>
              <a:t>: Each point represents a pair of values (x, y).</a:t>
            </a:r>
          </a:p>
          <a:p>
            <a:pPr marL="0" indent="0">
              <a:buNone/>
            </a:pPr>
            <a:endParaRPr lang="en-IN"/>
          </a:p>
        </p:txBody>
      </p:sp>
    </p:spTree>
    <p:extLst>
      <p:ext uri="{BB962C8B-B14F-4D97-AF65-F5344CB8AC3E}">
        <p14:creationId xmlns:p14="http://schemas.microsoft.com/office/powerpoint/2010/main" val="901649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31</Slides>
  <Notes>12</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Facet</vt:lpstr>
      <vt:lpstr>BIVARIATE DATA: SUMMARIZATION,MARGINAL AND CONDITIONAL FREQUENCY DISTRIBUTION</vt:lpstr>
      <vt:lpstr>BIVARIATE DATA</vt:lpstr>
      <vt:lpstr>PowerPoint Presentation</vt:lpstr>
      <vt:lpstr>              SUMMARIZATION</vt:lpstr>
      <vt:lpstr>PowerPoint Presentation</vt:lpstr>
      <vt:lpstr>CROSS   TABULATION    AND   CONTINGENCY                                      TABLES                   </vt:lpstr>
      <vt:lpstr>PowerPoint Presentation</vt:lpstr>
      <vt:lpstr>PowerPoint Presentation</vt:lpstr>
      <vt:lpstr>           SCATTER DIAGRAM</vt:lpstr>
      <vt:lpstr>PowerPoint Presentation</vt:lpstr>
      <vt:lpstr> Marginal Frequency Distribution</vt:lpstr>
      <vt:lpstr>What is actually all about the marginal frequency distribution ?? </vt:lpstr>
      <vt:lpstr>DEFINITION:         Marginal Frequency Distribution is a statistical tool used to analyze the distribution of individual variables in a dataset.</vt:lpstr>
      <vt:lpstr>marginal frequency distribution</vt:lpstr>
      <vt:lpstr>where do we use marginal frequency distribution??</vt:lpstr>
      <vt:lpstr>How the joint and relative frequency distribution table is represented… </vt:lpstr>
      <vt:lpstr>Formula : </vt:lpstr>
      <vt:lpstr>Example:</vt:lpstr>
      <vt:lpstr>Solution :</vt:lpstr>
      <vt:lpstr> Example 2:</vt:lpstr>
      <vt:lpstr>Solution :</vt:lpstr>
      <vt:lpstr>conclusion:</vt:lpstr>
      <vt:lpstr>    CONDITION FREQUENCY  DISTRIBUTION     RENUKADEVI R CSBS B’ R.M.K ENGINEERING COLLAGE</vt:lpstr>
      <vt:lpstr>PowerPoint Presentation</vt:lpstr>
      <vt:lpstr>COMPONENTS...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vihashini ravi</dc:creator>
  <cp:revision>3</cp:revision>
  <dcterms:created xsi:type="dcterms:W3CDTF">2024-09-15T09:39:33Z</dcterms:created>
  <dcterms:modified xsi:type="dcterms:W3CDTF">2024-09-20T00:26:09Z</dcterms:modified>
</cp:coreProperties>
</file>